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0801350" cy="7200900"/>
  <p:notesSz cx="6858000" cy="9144000"/>
  <p:defaultTextStyle>
    <a:defPPr>
      <a:defRPr lang="nl-NL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1756" autoAdjust="0"/>
  </p:normalViewPr>
  <p:slideViewPr>
    <p:cSldViewPr showGuides="1">
      <p:cViewPr>
        <p:scale>
          <a:sx n="66" d="100"/>
          <a:sy n="66" d="100"/>
        </p:scale>
        <p:origin x="-2634" y="-822"/>
      </p:cViewPr>
      <p:guideLst>
        <p:guide orient="horz" pos="2268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6E66-DF96-41BA-AB84-5E59262285E7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9B12-454F-402B-B6EE-804C4321A41C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2" y="303372"/>
            <a:ext cx="2870983" cy="6450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303372"/>
            <a:ext cx="8432930" cy="6450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763554"/>
            <a:ext cx="5651956" cy="49906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763554"/>
            <a:ext cx="5651956" cy="49906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88370"/>
            <a:ext cx="972121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88370"/>
            <a:ext cx="9721215" cy="1200150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80211"/>
            <a:ext cx="9721215" cy="475226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EE73-37F0-4452-8CF3-1A9C294FB19B}" type="datetimeFigureOut">
              <a:rPr lang="nl-NL" smtClean="0"/>
              <a:pPr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674168"/>
            <a:ext cx="3420428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E3F6-C889-477E-A2F5-F73ACB55AE97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187786" y="2201472"/>
            <a:ext cx="6372240" cy="429807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990087" y="2214866"/>
            <a:ext cx="2958226" cy="429807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7048832" y="3185825"/>
            <a:ext cx="1620216" cy="585078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Overland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545051" y="319217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 1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9412" y="2231452"/>
            <a:ext cx="29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FIELD SCALE</a:t>
            </a:r>
            <a:endParaRPr lang="nl-NL" sz="1800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786" y="2231452"/>
            <a:ext cx="63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CATCHMENT SCALE</a:t>
            </a:r>
            <a:endParaRPr lang="nl-NL" sz="1800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412" y="2551534"/>
            <a:ext cx="295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n AquaCrop </a:t>
            </a:r>
            <a:r>
              <a:rPr lang="nl-NL" sz="14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simulations</a:t>
            </a:r>
            <a:endParaRPr lang="nl-NL" sz="14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nl-NL" sz="14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n landunits (</a:t>
            </a:r>
            <a:r>
              <a:rPr lang="nl-NL" sz="14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LUs</a:t>
            </a:r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endParaRPr lang="nl-NL" sz="1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545051" y="456953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 3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545051" y="386180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 2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545051" y="5984994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 n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545051" y="527726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  <a:latin typeface="+mj-lt"/>
              </a:rPr>
              <a:t>…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786" y="2551534"/>
            <a:ext cx="637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1 </a:t>
            </a:r>
            <a:r>
              <a:rPr lang="nl-NL" sz="14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conceptual</a:t>
            </a:r>
            <a:r>
              <a:rPr lang="nl-NL" sz="1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model </a:t>
            </a:r>
            <a:r>
              <a:rPr lang="nl-NL" sz="14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simulation</a:t>
            </a:r>
            <a:endParaRPr lang="nl-NL" sz="1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7048832" y="4480520"/>
            <a:ext cx="1620000" cy="585078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Interflow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7048832" y="5667265"/>
            <a:ext cx="1620000" cy="585078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Baseflow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49758" y="4304280"/>
            <a:ext cx="1260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latin typeface="+mj-lt"/>
              </a:rPr>
              <a:t>Discharge</a:t>
            </a:r>
          </a:p>
          <a:p>
            <a:pPr algn="ctr"/>
            <a:r>
              <a:rPr lang="nl-NL" sz="1800" dirty="0" smtClean="0">
                <a:latin typeface="+mj-lt"/>
              </a:rPr>
              <a:t> at </a:t>
            </a:r>
          </a:p>
          <a:p>
            <a:pPr algn="ctr"/>
            <a:r>
              <a:rPr lang="nl-NL" sz="1800" dirty="0" err="1" smtClean="0">
                <a:latin typeface="+mj-lt"/>
              </a:rPr>
              <a:t>outlet</a:t>
            </a:r>
            <a:endParaRPr lang="nl-NL" sz="1800" dirty="0"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669048" y="3477119"/>
            <a:ext cx="540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517710" y="3784000"/>
            <a:ext cx="1260168" cy="1260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</a:t>
            </a:r>
          </a:p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catchment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Straight Connector 20"/>
          <p:cNvCxnSpPr>
            <a:stCxn id="7" idx="3"/>
            <a:endCxn id="20" idx="1"/>
          </p:cNvCxnSpPr>
          <p:nvPr/>
        </p:nvCxnSpPr>
        <p:spPr>
          <a:xfrm>
            <a:off x="3661051" y="3360948"/>
            <a:ext cx="856659" cy="10530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20" idx="1"/>
          </p:cNvCxnSpPr>
          <p:nvPr/>
        </p:nvCxnSpPr>
        <p:spPr>
          <a:xfrm flipV="1">
            <a:off x="3661051" y="4414000"/>
            <a:ext cx="856659" cy="10320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20" idx="1"/>
          </p:cNvCxnSpPr>
          <p:nvPr/>
        </p:nvCxnSpPr>
        <p:spPr>
          <a:xfrm flipV="1">
            <a:off x="3661051" y="4414000"/>
            <a:ext cx="856659" cy="3243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20" idx="1"/>
          </p:cNvCxnSpPr>
          <p:nvPr/>
        </p:nvCxnSpPr>
        <p:spPr>
          <a:xfrm>
            <a:off x="3661051" y="4030578"/>
            <a:ext cx="856659" cy="3834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20" idx="1"/>
          </p:cNvCxnSpPr>
          <p:nvPr/>
        </p:nvCxnSpPr>
        <p:spPr>
          <a:xfrm flipV="1">
            <a:off x="3661051" y="4414000"/>
            <a:ext cx="856659" cy="17397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147794" y="504400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147794" y="3452480"/>
            <a:ext cx="1890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87842" y="4817776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87842" y="5974794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51452" y="5366431"/>
            <a:ext cx="975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7710" y="5175665"/>
            <a:ext cx="1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Deep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Percolation</a:t>
            </a:r>
            <a:endParaRPr lang="nl-NL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2784" y="3151265"/>
            <a:ext cx="1425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Surface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runoff</a:t>
            </a:r>
            <a:endParaRPr lang="nl-NL" sz="1600" dirty="0"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137926" y="4817777"/>
            <a:ext cx="449916" cy="55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37926" y="5366431"/>
            <a:ext cx="449916" cy="60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147794" y="345248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68832" y="4773233"/>
            <a:ext cx="11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68616" y="5961397"/>
            <a:ext cx="540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08688" y="3477119"/>
            <a:ext cx="241070" cy="1289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209120" y="4766883"/>
            <a:ext cx="240638" cy="1200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77350" y="319217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Yield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LU1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277350" y="456953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Yield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 3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1277350" y="386180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Yield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 2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1277350" y="5984994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Yield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 n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1277350" y="5277265"/>
            <a:ext cx="1116000" cy="337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  <a:latin typeface="+mj-lt"/>
              </a:rPr>
              <a:t>…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Connector 50"/>
          <p:cNvCxnSpPr>
            <a:stCxn id="40" idx="3"/>
            <a:endCxn id="7" idx="1"/>
          </p:cNvCxnSpPr>
          <p:nvPr/>
        </p:nvCxnSpPr>
        <p:spPr>
          <a:xfrm>
            <a:off x="2393350" y="3360948"/>
            <a:ext cx="151701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93350" y="5446038"/>
            <a:ext cx="151701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93350" y="4738308"/>
            <a:ext cx="152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93350" y="4030578"/>
            <a:ext cx="151701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93350" y="6153767"/>
            <a:ext cx="151701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3"/>
          </p:cNvCxnSpPr>
          <p:nvPr/>
        </p:nvCxnSpPr>
        <p:spPr>
          <a:xfrm flipV="1">
            <a:off x="3661051" y="4569536"/>
            <a:ext cx="449737" cy="1687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61049" y="4030579"/>
            <a:ext cx="449739" cy="2015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61049" y="3360948"/>
            <a:ext cx="449739" cy="55919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3"/>
          </p:cNvCxnSpPr>
          <p:nvPr/>
        </p:nvCxnSpPr>
        <p:spPr>
          <a:xfrm flipV="1">
            <a:off x="3661051" y="4975033"/>
            <a:ext cx="385443" cy="4710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661053" y="5513196"/>
            <a:ext cx="316585" cy="6405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906243" y="295406"/>
            <a:ext cx="2124000" cy="74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lowchart: Process 3"/>
          <p:cNvSpPr/>
          <p:nvPr/>
        </p:nvSpPr>
        <p:spPr>
          <a:xfrm>
            <a:off x="4492169" y="1333501"/>
            <a:ext cx="6048000" cy="478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209" name="Up Arrow Callout 208"/>
          <p:cNvSpPr/>
          <p:nvPr/>
        </p:nvSpPr>
        <p:spPr>
          <a:xfrm rot="10800000">
            <a:off x="4811327" y="295669"/>
            <a:ext cx="5728842" cy="1152000"/>
          </a:xfrm>
          <a:prstGeom prst="upArrowCallou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Process 4"/>
          <p:cNvSpPr/>
          <p:nvPr/>
        </p:nvSpPr>
        <p:spPr>
          <a:xfrm>
            <a:off x="720051" y="1333501"/>
            <a:ext cx="3584509" cy="478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208" name="Up Arrow Callout 207"/>
          <p:cNvSpPr/>
          <p:nvPr/>
        </p:nvSpPr>
        <p:spPr>
          <a:xfrm rot="10800000">
            <a:off x="720052" y="295670"/>
            <a:ext cx="1170156" cy="1152000"/>
          </a:xfrm>
          <a:prstGeom prst="upArrowCallout">
            <a:avLst>
              <a:gd name="adj1" fmla="val 26102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lowchart: Process 61"/>
          <p:cNvSpPr/>
          <p:nvPr/>
        </p:nvSpPr>
        <p:spPr>
          <a:xfrm>
            <a:off x="4423227" y="332546"/>
            <a:ext cx="6048000" cy="576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Flow</a:t>
            </a:r>
            <a:r>
              <a:rPr lang="nl-NL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recession</a:t>
            </a:r>
            <a:r>
              <a:rPr lang="nl-NL" sz="1600" dirty="0" smtClean="0">
                <a:solidFill>
                  <a:schemeClr val="tx1"/>
                </a:solidFill>
                <a:latin typeface="+mj-lt"/>
              </a:rPr>
              <a:t> constants</a:t>
            </a:r>
          </a:p>
          <a:p>
            <a:pPr algn="ctr"/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Baseflow</a:t>
            </a:r>
            <a:r>
              <a:rPr lang="nl-NL" sz="16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Interflow</a:t>
            </a:r>
            <a:r>
              <a:rPr lang="nl-NL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proportion</a:t>
            </a:r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89788" y="1447670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LU1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2169" y="5747541"/>
            <a:ext cx="6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CATCHMENT SCALE</a:t>
            </a:r>
            <a:endParaRPr lang="nl-NL" sz="1800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0433" y="3393247"/>
            <a:ext cx="1260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latin typeface="+mj-lt"/>
              </a:rPr>
              <a:t>Discharge</a:t>
            </a:r>
          </a:p>
          <a:p>
            <a:pPr algn="ctr"/>
            <a:r>
              <a:rPr lang="nl-NL" sz="1800" dirty="0" smtClean="0">
                <a:latin typeface="+mj-lt"/>
              </a:rPr>
              <a:t> at </a:t>
            </a:r>
          </a:p>
          <a:p>
            <a:pPr algn="ctr"/>
            <a:r>
              <a:rPr lang="nl-NL" sz="1800" dirty="0" err="1" smtClean="0">
                <a:latin typeface="+mj-lt"/>
              </a:rPr>
              <a:t>outlet</a:t>
            </a:r>
            <a:endParaRPr lang="nl-NL" sz="1800" dirty="0"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741323" y="2566086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805885" y="2901542"/>
            <a:ext cx="1188000" cy="1188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</a:t>
            </a:r>
          </a:p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catchment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Connector 25"/>
          <p:cNvCxnSpPr>
            <a:endCxn id="20" idx="2"/>
          </p:cNvCxnSpPr>
          <p:nvPr/>
        </p:nvCxnSpPr>
        <p:spPr>
          <a:xfrm flipV="1">
            <a:off x="5385169" y="408954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85169" y="2541447"/>
            <a:ext cx="1890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25217" y="3906743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25217" y="5063761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88827" y="4455398"/>
            <a:ext cx="975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55085" y="4264632"/>
            <a:ext cx="1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Deep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Percolation</a:t>
            </a:r>
            <a:endParaRPr lang="nl-NL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0159" y="2240232"/>
            <a:ext cx="1425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Surface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runoff</a:t>
            </a:r>
            <a:endParaRPr lang="nl-NL" sz="1600" dirty="0"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375301" y="3906744"/>
            <a:ext cx="449916" cy="55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75301" y="4455398"/>
            <a:ext cx="449916" cy="60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5169" y="254144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91907" y="3862200"/>
            <a:ext cx="100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40891" y="5050364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79363" y="2566086"/>
            <a:ext cx="241070" cy="1289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179795" y="3855850"/>
            <a:ext cx="240638" cy="1200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2889788" y="1939486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Prod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LU1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051" y="5747541"/>
            <a:ext cx="357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FIELD SCALE</a:t>
            </a:r>
            <a:endParaRPr lang="nl-NL" sz="1800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16673" y="1544037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LU1</a:t>
            </a:r>
            <a:endParaRPr lang="nl-NL" sz="1600" dirty="0"/>
          </a:p>
        </p:txBody>
      </p:sp>
      <p:sp>
        <p:nvSpPr>
          <p:cNvPr id="82" name="Oval 81"/>
          <p:cNvSpPr/>
          <p:nvPr/>
        </p:nvSpPr>
        <p:spPr>
          <a:xfrm>
            <a:off x="1016673" y="2601446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LU2</a:t>
            </a:r>
            <a:endParaRPr lang="nl-NL" sz="1600" dirty="0"/>
          </a:p>
        </p:txBody>
      </p:sp>
      <p:sp>
        <p:nvSpPr>
          <p:cNvPr id="83" name="Oval 82"/>
          <p:cNvSpPr/>
          <p:nvPr/>
        </p:nvSpPr>
        <p:spPr>
          <a:xfrm>
            <a:off x="1024293" y="3686386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LU…</a:t>
            </a:r>
            <a:endParaRPr lang="nl-NL" sz="1600" dirty="0"/>
          </a:p>
        </p:txBody>
      </p:sp>
      <p:sp>
        <p:nvSpPr>
          <p:cNvPr id="84" name="Oval 83"/>
          <p:cNvSpPr/>
          <p:nvPr/>
        </p:nvSpPr>
        <p:spPr>
          <a:xfrm>
            <a:off x="1024293" y="4785325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LUn</a:t>
            </a:r>
            <a:endParaRPr lang="nl-NL" sz="1600" dirty="0"/>
          </a:p>
        </p:txBody>
      </p:sp>
      <p:cxnSp>
        <p:nvCxnSpPr>
          <p:cNvPr id="54" name="Straight Connector 53"/>
          <p:cNvCxnSpPr>
            <a:stCxn id="81" idx="6"/>
          </p:cNvCxnSpPr>
          <p:nvPr/>
        </p:nvCxnSpPr>
        <p:spPr>
          <a:xfrm>
            <a:off x="1628673" y="1850037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7286207" y="2274792"/>
            <a:ext cx="1512000" cy="58507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Overland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7286207" y="3569487"/>
            <a:ext cx="1512000" cy="585078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Interflow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7286207" y="4756232"/>
            <a:ext cx="1512000" cy="58507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Baseflow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Connector 72"/>
          <p:cNvCxnSpPr>
            <a:endCxn id="7" idx="1"/>
          </p:cNvCxnSpPr>
          <p:nvPr/>
        </p:nvCxnSpPr>
        <p:spPr>
          <a:xfrm flipV="1">
            <a:off x="2608414" y="1609670"/>
            <a:ext cx="281374" cy="24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0" idx="1"/>
          </p:cNvCxnSpPr>
          <p:nvPr/>
        </p:nvCxnSpPr>
        <p:spPr>
          <a:xfrm>
            <a:off x="2608414" y="1855724"/>
            <a:ext cx="281374" cy="24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2889788" y="2512245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LU2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Flowchart: Process 101"/>
          <p:cNvSpPr/>
          <p:nvPr/>
        </p:nvSpPr>
        <p:spPr>
          <a:xfrm>
            <a:off x="2889788" y="3004061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Prod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LU2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4" name="Straight Connector 103"/>
          <p:cNvCxnSpPr>
            <a:endCxn id="101" idx="1"/>
          </p:cNvCxnSpPr>
          <p:nvPr/>
        </p:nvCxnSpPr>
        <p:spPr>
          <a:xfrm flipV="1">
            <a:off x="2617940" y="2674245"/>
            <a:ext cx="271848" cy="231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02" idx="1"/>
          </p:cNvCxnSpPr>
          <p:nvPr/>
        </p:nvCxnSpPr>
        <p:spPr>
          <a:xfrm>
            <a:off x="2617940" y="2906075"/>
            <a:ext cx="271848" cy="259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/>
          <p:cNvSpPr/>
          <p:nvPr/>
        </p:nvSpPr>
        <p:spPr>
          <a:xfrm>
            <a:off x="2889788" y="3595870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LU…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Flowchart: Process 106"/>
          <p:cNvSpPr/>
          <p:nvPr/>
        </p:nvSpPr>
        <p:spPr>
          <a:xfrm>
            <a:off x="2889788" y="4087686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Prod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LU..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9" name="Straight Connector 108"/>
          <p:cNvCxnSpPr>
            <a:endCxn id="106" idx="1"/>
          </p:cNvCxnSpPr>
          <p:nvPr/>
        </p:nvCxnSpPr>
        <p:spPr>
          <a:xfrm flipV="1">
            <a:off x="2608414" y="3757870"/>
            <a:ext cx="281374" cy="24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7" idx="1"/>
          </p:cNvCxnSpPr>
          <p:nvPr/>
        </p:nvCxnSpPr>
        <p:spPr>
          <a:xfrm>
            <a:off x="2608414" y="4004531"/>
            <a:ext cx="281374" cy="24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/>
          <p:cNvSpPr/>
          <p:nvPr/>
        </p:nvSpPr>
        <p:spPr>
          <a:xfrm>
            <a:off x="2889788" y="4679495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 </a:t>
            </a:r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LUn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2889788" y="5171311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Prod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LUn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Connector 113"/>
          <p:cNvCxnSpPr>
            <a:endCxn id="111" idx="1"/>
          </p:cNvCxnSpPr>
          <p:nvPr/>
        </p:nvCxnSpPr>
        <p:spPr>
          <a:xfrm flipV="1">
            <a:off x="2610320" y="4841495"/>
            <a:ext cx="279468" cy="24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2" idx="1"/>
          </p:cNvCxnSpPr>
          <p:nvPr/>
        </p:nvCxnSpPr>
        <p:spPr>
          <a:xfrm>
            <a:off x="2617940" y="5087549"/>
            <a:ext cx="271848" cy="24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3454023" y="4930849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636293" y="2906682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36293" y="4003924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636293" y="5087549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43100" y="1528797"/>
            <a:ext cx="342900" cy="3832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</a:rPr>
              <a:t>AquaCrop</a:t>
            </a:r>
            <a:endParaRPr lang="nl-NL" sz="1800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>
            <a:stCxn id="7" idx="3"/>
            <a:endCxn id="20" idx="1"/>
          </p:cNvCxnSpPr>
          <p:nvPr/>
        </p:nvCxnSpPr>
        <p:spPr>
          <a:xfrm>
            <a:off x="3969788" y="1609670"/>
            <a:ext cx="836097" cy="18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20" idx="1"/>
          </p:cNvCxnSpPr>
          <p:nvPr/>
        </p:nvCxnSpPr>
        <p:spPr>
          <a:xfrm flipV="1">
            <a:off x="3977640" y="3495542"/>
            <a:ext cx="828245" cy="13678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6" idx="3"/>
            <a:endCxn id="20" idx="1"/>
          </p:cNvCxnSpPr>
          <p:nvPr/>
        </p:nvCxnSpPr>
        <p:spPr>
          <a:xfrm flipV="1">
            <a:off x="3969788" y="3495542"/>
            <a:ext cx="836097" cy="2623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06" idx="3"/>
          </p:cNvCxnSpPr>
          <p:nvPr/>
        </p:nvCxnSpPr>
        <p:spPr>
          <a:xfrm flipV="1">
            <a:off x="3969788" y="3617119"/>
            <a:ext cx="445050" cy="1407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60000">
            <a:off x="3977640" y="2674245"/>
            <a:ext cx="403860" cy="41661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3"/>
          </p:cNvCxnSpPr>
          <p:nvPr/>
        </p:nvCxnSpPr>
        <p:spPr>
          <a:xfrm>
            <a:off x="3969788" y="1609670"/>
            <a:ext cx="436362" cy="9955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969788" y="4143850"/>
            <a:ext cx="445050" cy="7195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969788" y="2674245"/>
            <a:ext cx="836097" cy="82129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856557" y="126766"/>
            <a:ext cx="1080000" cy="10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</a:rPr>
              <a:t>INPUT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454023" y="2768935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54023" y="3855850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3454023" y="1701074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738758" y="307631"/>
            <a:ext cx="270036" cy="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Flowchart: Process 59"/>
          <p:cNvSpPr/>
          <p:nvPr/>
        </p:nvSpPr>
        <p:spPr>
          <a:xfrm>
            <a:off x="1004376" y="336203"/>
            <a:ext cx="2832265" cy="64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Climate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Crop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nl-NL" sz="1600" dirty="0" smtClean="0">
                <a:solidFill>
                  <a:schemeClr val="tx1"/>
                </a:solidFill>
                <a:latin typeface="+mj-lt"/>
              </a:rPr>
              <a:t>Management</a:t>
            </a: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Soil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Groundwater</a:t>
            </a:r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899893" y="295406"/>
            <a:ext cx="2414288" cy="748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lowchart: Process 3"/>
          <p:cNvSpPr/>
          <p:nvPr/>
        </p:nvSpPr>
        <p:spPr>
          <a:xfrm>
            <a:off x="4492169" y="1333501"/>
            <a:ext cx="6048000" cy="478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720051" y="1333501"/>
            <a:ext cx="3584509" cy="478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208" name="Up Arrow Callout 207"/>
          <p:cNvSpPr/>
          <p:nvPr/>
        </p:nvSpPr>
        <p:spPr>
          <a:xfrm rot="10800000">
            <a:off x="720052" y="295670"/>
            <a:ext cx="1170156" cy="1152000"/>
          </a:xfrm>
          <a:prstGeom prst="upArrowCallout">
            <a:avLst>
              <a:gd name="adj1" fmla="val 26102"/>
              <a:gd name="adj2" fmla="val 25000"/>
              <a:gd name="adj3" fmla="val 25000"/>
              <a:gd name="adj4" fmla="val 6497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Process 6"/>
          <p:cNvSpPr/>
          <p:nvPr/>
        </p:nvSpPr>
        <p:spPr>
          <a:xfrm>
            <a:off x="2889788" y="1447670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</a:t>
            </a:r>
            <a:r>
              <a:rPr lang="nl-NL" sz="1800" baseline="-25000" dirty="0" smtClean="0">
                <a:solidFill>
                  <a:schemeClr val="tx1"/>
                </a:solidFill>
                <a:latin typeface="+mj-lt"/>
              </a:rPr>
              <a:t>1</a:t>
            </a:r>
            <a:endParaRPr lang="nl-NL" sz="18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2169" y="5747541"/>
            <a:ext cx="6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cap="small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Catchment</a:t>
            </a:r>
            <a:r>
              <a:rPr lang="nl-NL" sz="1800" b="1" cap="small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nl-NL" sz="1800" b="1" cap="small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Scale</a:t>
            </a:r>
            <a:endParaRPr lang="nl-NL" sz="1800" b="1" cap="small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0433" y="3393247"/>
            <a:ext cx="1260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latin typeface="+mj-lt"/>
              </a:rPr>
              <a:t>Discharge</a:t>
            </a:r>
          </a:p>
          <a:p>
            <a:pPr algn="ctr"/>
            <a:r>
              <a:rPr lang="nl-NL" sz="1800" dirty="0" smtClean="0">
                <a:latin typeface="+mj-lt"/>
              </a:rPr>
              <a:t> at </a:t>
            </a:r>
          </a:p>
          <a:p>
            <a:pPr algn="ctr"/>
            <a:r>
              <a:rPr lang="nl-NL" sz="1800" dirty="0" err="1" smtClean="0">
                <a:latin typeface="+mj-lt"/>
              </a:rPr>
              <a:t>outlet</a:t>
            </a:r>
            <a:endParaRPr lang="nl-NL" sz="1800" dirty="0"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741323" y="2566086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805885" y="2901542"/>
            <a:ext cx="1188000" cy="1188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SWB</a:t>
            </a:r>
          </a:p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catchment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Connector 25"/>
          <p:cNvCxnSpPr>
            <a:endCxn id="20" idx="2"/>
          </p:cNvCxnSpPr>
          <p:nvPr/>
        </p:nvCxnSpPr>
        <p:spPr>
          <a:xfrm flipV="1">
            <a:off x="5385169" y="408954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85169" y="2541447"/>
            <a:ext cx="1890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25217" y="3906743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25217" y="5063761"/>
            <a:ext cx="4500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88827" y="4455398"/>
            <a:ext cx="975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55085" y="4264632"/>
            <a:ext cx="1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Deep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Percolation</a:t>
            </a:r>
            <a:endParaRPr lang="nl-NL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0159" y="2240232"/>
            <a:ext cx="1425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latin typeface="+mj-lt"/>
              </a:rPr>
              <a:t>Surface</a:t>
            </a:r>
            <a:r>
              <a:rPr lang="nl-NL" sz="1600" dirty="0" smtClean="0">
                <a:latin typeface="+mj-lt"/>
              </a:rPr>
              <a:t> </a:t>
            </a:r>
            <a:r>
              <a:rPr lang="nl-NL" sz="1600" dirty="0" err="1" smtClean="0">
                <a:latin typeface="+mj-lt"/>
              </a:rPr>
              <a:t>runoff</a:t>
            </a:r>
            <a:endParaRPr lang="nl-NL" sz="1600" dirty="0"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375301" y="3906744"/>
            <a:ext cx="449916" cy="55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75301" y="4455398"/>
            <a:ext cx="449916" cy="60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5169" y="254144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91907" y="3862200"/>
            <a:ext cx="100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40891" y="5050364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79363" y="2566086"/>
            <a:ext cx="241070" cy="1289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179795" y="3855850"/>
            <a:ext cx="240638" cy="1200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2889788" y="1939486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  <a:latin typeface="+mj-lt"/>
              </a:rPr>
              <a:t>Yield</a:t>
            </a:r>
            <a:r>
              <a:rPr lang="nl-NL" sz="1800" baseline="-25000" dirty="0" smtClean="0">
                <a:solidFill>
                  <a:schemeClr val="tx1"/>
                </a:solidFill>
                <a:latin typeface="+mj-lt"/>
              </a:rPr>
              <a:t>1</a:t>
            </a:r>
            <a:endParaRPr lang="nl-NL" sz="18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051" y="5747541"/>
            <a:ext cx="357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cap="small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Field </a:t>
            </a:r>
            <a:r>
              <a:rPr lang="nl-NL" sz="1800" b="1" cap="small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Scale</a:t>
            </a:r>
            <a:endParaRPr lang="nl-NL" sz="1800" b="1" cap="small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16673" y="1544037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LU1</a:t>
            </a:r>
            <a:endParaRPr lang="nl-NL" sz="1600" dirty="0"/>
          </a:p>
        </p:txBody>
      </p:sp>
      <p:sp>
        <p:nvSpPr>
          <p:cNvPr id="82" name="Oval 81"/>
          <p:cNvSpPr/>
          <p:nvPr/>
        </p:nvSpPr>
        <p:spPr>
          <a:xfrm>
            <a:off x="1016673" y="2601446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LU2</a:t>
            </a:r>
            <a:endParaRPr lang="nl-NL" sz="1600" dirty="0"/>
          </a:p>
        </p:txBody>
      </p:sp>
      <p:sp>
        <p:nvSpPr>
          <p:cNvPr id="83" name="Oval 82"/>
          <p:cNvSpPr/>
          <p:nvPr/>
        </p:nvSpPr>
        <p:spPr>
          <a:xfrm>
            <a:off x="1024293" y="3686386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LUi</a:t>
            </a:r>
            <a:endParaRPr lang="nl-NL" sz="1600" dirty="0"/>
          </a:p>
        </p:txBody>
      </p:sp>
      <p:sp>
        <p:nvSpPr>
          <p:cNvPr id="84" name="Oval 83"/>
          <p:cNvSpPr/>
          <p:nvPr/>
        </p:nvSpPr>
        <p:spPr>
          <a:xfrm>
            <a:off x="1024293" y="4785325"/>
            <a:ext cx="612000" cy="61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LUn</a:t>
            </a:r>
            <a:endParaRPr lang="nl-NL" sz="1600" dirty="0"/>
          </a:p>
        </p:txBody>
      </p:sp>
      <p:cxnSp>
        <p:nvCxnSpPr>
          <p:cNvPr id="54" name="Straight Connector 53"/>
          <p:cNvCxnSpPr>
            <a:stCxn id="81" idx="6"/>
          </p:cNvCxnSpPr>
          <p:nvPr/>
        </p:nvCxnSpPr>
        <p:spPr>
          <a:xfrm>
            <a:off x="1628673" y="1850037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7286207" y="2274792"/>
            <a:ext cx="1512000" cy="58507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Overland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7286207" y="3569487"/>
            <a:ext cx="1512000" cy="585078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Interflow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7286207" y="4756232"/>
            <a:ext cx="1512000" cy="58507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  <a:latin typeface="+mj-lt"/>
              </a:rPr>
              <a:t>Baseflow</a:t>
            </a:r>
            <a:r>
              <a:rPr lang="nl-NL" sz="1800" dirty="0" smtClean="0">
                <a:solidFill>
                  <a:schemeClr val="tx1"/>
                </a:solidFill>
                <a:latin typeface="+mj-lt"/>
              </a:rPr>
              <a:t> routing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Connector 72"/>
          <p:cNvCxnSpPr>
            <a:endCxn id="7" idx="1"/>
          </p:cNvCxnSpPr>
          <p:nvPr/>
        </p:nvCxnSpPr>
        <p:spPr>
          <a:xfrm flipV="1">
            <a:off x="2608414" y="1609670"/>
            <a:ext cx="281374" cy="24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0" idx="1"/>
          </p:cNvCxnSpPr>
          <p:nvPr/>
        </p:nvCxnSpPr>
        <p:spPr>
          <a:xfrm>
            <a:off x="2608414" y="1855724"/>
            <a:ext cx="281374" cy="24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2889788" y="2512245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</a:rPr>
              <a:t>SWB</a:t>
            </a:r>
            <a:r>
              <a:rPr lang="nl-NL" sz="1800" baseline="-25000" dirty="0" smtClean="0">
                <a:solidFill>
                  <a:schemeClr val="tx1"/>
                </a:solidFill>
              </a:rPr>
              <a:t>2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sp>
        <p:nvSpPr>
          <p:cNvPr id="102" name="Flowchart: Process 101"/>
          <p:cNvSpPr/>
          <p:nvPr/>
        </p:nvSpPr>
        <p:spPr>
          <a:xfrm>
            <a:off x="2889788" y="3004061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</a:rPr>
              <a:t>Yield</a:t>
            </a:r>
            <a:r>
              <a:rPr lang="nl-NL" sz="1800" baseline="-25000" dirty="0" smtClean="0">
                <a:solidFill>
                  <a:schemeClr val="tx1"/>
                </a:solidFill>
              </a:rPr>
              <a:t>2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endCxn id="101" idx="1"/>
          </p:cNvCxnSpPr>
          <p:nvPr/>
        </p:nvCxnSpPr>
        <p:spPr>
          <a:xfrm flipV="1">
            <a:off x="2617940" y="2674245"/>
            <a:ext cx="271848" cy="231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02" idx="1"/>
          </p:cNvCxnSpPr>
          <p:nvPr/>
        </p:nvCxnSpPr>
        <p:spPr>
          <a:xfrm>
            <a:off x="2617940" y="2906075"/>
            <a:ext cx="271848" cy="259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/>
          <p:cNvSpPr/>
          <p:nvPr/>
        </p:nvSpPr>
        <p:spPr>
          <a:xfrm>
            <a:off x="2889788" y="3595870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</a:rPr>
              <a:t>SWB</a:t>
            </a:r>
            <a:r>
              <a:rPr lang="nl-NL" sz="1800" baseline="-25000" dirty="0" err="1" smtClean="0">
                <a:solidFill>
                  <a:schemeClr val="tx1"/>
                </a:solidFill>
              </a:rPr>
              <a:t>i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sp>
        <p:nvSpPr>
          <p:cNvPr id="107" name="Flowchart: Process 106"/>
          <p:cNvSpPr/>
          <p:nvPr/>
        </p:nvSpPr>
        <p:spPr>
          <a:xfrm>
            <a:off x="2889788" y="4087686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</a:rPr>
              <a:t>Yield</a:t>
            </a:r>
            <a:r>
              <a:rPr lang="nl-NL" sz="1800" baseline="-25000" dirty="0" err="1" smtClean="0">
                <a:solidFill>
                  <a:schemeClr val="tx1"/>
                </a:solidFill>
              </a:rPr>
              <a:t>i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endCxn id="106" idx="1"/>
          </p:cNvCxnSpPr>
          <p:nvPr/>
        </p:nvCxnSpPr>
        <p:spPr>
          <a:xfrm flipV="1">
            <a:off x="2608414" y="3757870"/>
            <a:ext cx="281374" cy="24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7" idx="1"/>
          </p:cNvCxnSpPr>
          <p:nvPr/>
        </p:nvCxnSpPr>
        <p:spPr>
          <a:xfrm>
            <a:off x="2608414" y="4004531"/>
            <a:ext cx="281374" cy="24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/>
          <p:cNvSpPr/>
          <p:nvPr/>
        </p:nvSpPr>
        <p:spPr>
          <a:xfrm>
            <a:off x="2889788" y="4679495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</a:rPr>
              <a:t>SWB</a:t>
            </a:r>
            <a:r>
              <a:rPr lang="nl-NL" sz="1800" baseline="-25000" dirty="0" err="1" smtClean="0">
                <a:solidFill>
                  <a:schemeClr val="tx1"/>
                </a:solidFill>
              </a:rPr>
              <a:t>n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2889788" y="5171311"/>
            <a:ext cx="1080000" cy="32400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tx1"/>
                </a:solidFill>
              </a:rPr>
              <a:t>Yield</a:t>
            </a:r>
            <a:r>
              <a:rPr lang="nl-NL" sz="1800" baseline="-25000" dirty="0" err="1" smtClean="0">
                <a:solidFill>
                  <a:schemeClr val="tx1"/>
                </a:solidFill>
              </a:rPr>
              <a:t>n</a:t>
            </a:r>
            <a:endParaRPr lang="nl-NL" sz="1800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>
            <a:endCxn id="111" idx="1"/>
          </p:cNvCxnSpPr>
          <p:nvPr/>
        </p:nvCxnSpPr>
        <p:spPr>
          <a:xfrm flipV="1">
            <a:off x="2610320" y="4841495"/>
            <a:ext cx="279468" cy="24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2" idx="1"/>
          </p:cNvCxnSpPr>
          <p:nvPr/>
        </p:nvCxnSpPr>
        <p:spPr>
          <a:xfrm>
            <a:off x="2617940" y="5087549"/>
            <a:ext cx="271848" cy="24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3454023" y="4930849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636293" y="2906682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36293" y="4003924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636293" y="5087549"/>
            <a:ext cx="981647" cy="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43100" y="1528797"/>
            <a:ext cx="342900" cy="3832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800" dirty="0" smtClean="0">
                <a:solidFill>
                  <a:schemeClr val="tx1"/>
                </a:solidFill>
              </a:rPr>
              <a:t>AquaCrop</a:t>
            </a:r>
            <a:endParaRPr lang="nl-NL" sz="1800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>
            <a:stCxn id="7" idx="3"/>
            <a:endCxn id="20" idx="1"/>
          </p:cNvCxnSpPr>
          <p:nvPr/>
        </p:nvCxnSpPr>
        <p:spPr>
          <a:xfrm>
            <a:off x="3969788" y="1609670"/>
            <a:ext cx="836097" cy="18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20" idx="1"/>
          </p:cNvCxnSpPr>
          <p:nvPr/>
        </p:nvCxnSpPr>
        <p:spPr>
          <a:xfrm flipV="1">
            <a:off x="3977640" y="3495542"/>
            <a:ext cx="828245" cy="13678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6" idx="3"/>
            <a:endCxn id="20" idx="1"/>
          </p:cNvCxnSpPr>
          <p:nvPr/>
        </p:nvCxnSpPr>
        <p:spPr>
          <a:xfrm flipV="1">
            <a:off x="3969788" y="3495542"/>
            <a:ext cx="836097" cy="2623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06" idx="3"/>
          </p:cNvCxnSpPr>
          <p:nvPr/>
        </p:nvCxnSpPr>
        <p:spPr>
          <a:xfrm flipV="1">
            <a:off x="3969788" y="3617119"/>
            <a:ext cx="445050" cy="1407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60000">
            <a:off x="3977640" y="2674245"/>
            <a:ext cx="403860" cy="41661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3"/>
          </p:cNvCxnSpPr>
          <p:nvPr/>
        </p:nvCxnSpPr>
        <p:spPr>
          <a:xfrm>
            <a:off x="3969788" y="1609670"/>
            <a:ext cx="436362" cy="9955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969788" y="4143850"/>
            <a:ext cx="445050" cy="7195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969788" y="2674245"/>
            <a:ext cx="836097" cy="82129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454023" y="2768935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54023" y="3855850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3454023" y="1701074"/>
            <a:ext cx="0" cy="288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00195" y="630054"/>
            <a:ext cx="270036" cy="40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Flowchart: Process 59"/>
          <p:cNvSpPr/>
          <p:nvPr/>
        </p:nvSpPr>
        <p:spPr>
          <a:xfrm>
            <a:off x="830307" y="345504"/>
            <a:ext cx="3420455" cy="64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Weather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Crop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nl-NL" sz="1600" dirty="0" smtClean="0">
                <a:solidFill>
                  <a:schemeClr val="tx1"/>
                </a:solidFill>
                <a:latin typeface="+mj-lt"/>
              </a:rPr>
              <a:t>Management</a:t>
            </a: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Soil</a:t>
            </a:r>
            <a:r>
              <a:rPr lang="nl-NL" sz="16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nl-NL" sz="1600" dirty="0" err="1" smtClean="0">
                <a:solidFill>
                  <a:schemeClr val="tx1"/>
                </a:solidFill>
                <a:latin typeface="+mj-lt"/>
              </a:rPr>
              <a:t>Groundwater</a:t>
            </a:r>
            <a:endParaRPr lang="nl-NL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786138" y="474127"/>
            <a:ext cx="74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cap="small" dirty="0" smtClean="0"/>
              <a:t>Input</a:t>
            </a:r>
            <a:endParaRPr lang="nl-NL" b="1" cap="small" dirty="0"/>
          </a:p>
        </p:txBody>
      </p:sp>
      <p:sp>
        <p:nvSpPr>
          <p:cNvPr id="71" name="Rectangle 70"/>
          <p:cNvSpPr/>
          <p:nvPr/>
        </p:nvSpPr>
        <p:spPr>
          <a:xfrm>
            <a:off x="1800195" y="304773"/>
            <a:ext cx="270036" cy="40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156</Words>
  <Application>Microsoft Office PowerPoint</Application>
  <PresentationFormat>Custom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 Van Gaelen</dc:creator>
  <cp:lastModifiedBy>Hanne Van Gaelen</cp:lastModifiedBy>
  <cp:revision>28</cp:revision>
  <dcterms:created xsi:type="dcterms:W3CDTF">2015-07-30T14:11:56Z</dcterms:created>
  <dcterms:modified xsi:type="dcterms:W3CDTF">2016-03-10T11:27:10Z</dcterms:modified>
</cp:coreProperties>
</file>