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9001125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D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1896" y="-60"/>
      </p:cViewPr>
      <p:guideLst>
        <p:guide orient="horz" pos="2835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796183"/>
            <a:ext cx="7650956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5100637"/>
            <a:ext cx="6300788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4241" y="472977"/>
            <a:ext cx="1993999" cy="100804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243" y="472977"/>
            <a:ext cx="5831979" cy="100804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7" y="5784057"/>
            <a:ext cx="7650956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7" y="3815062"/>
            <a:ext cx="7650956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243" y="2756596"/>
            <a:ext cx="3912989" cy="7796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5251" y="2756596"/>
            <a:ext cx="3912989" cy="7796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6" y="360462"/>
            <a:ext cx="8101013" cy="1500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2014836"/>
            <a:ext cx="3977060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" y="2854523"/>
            <a:ext cx="3977060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7" y="2014836"/>
            <a:ext cx="397862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7" y="2854523"/>
            <a:ext cx="397862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358378"/>
            <a:ext cx="2961308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358379"/>
            <a:ext cx="5031879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7" y="1883570"/>
            <a:ext cx="2961308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4" y="6300787"/>
            <a:ext cx="540067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4" y="804267"/>
            <a:ext cx="540067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4" y="7044631"/>
            <a:ext cx="5400675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6" y="360462"/>
            <a:ext cx="8101013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2100263"/>
            <a:ext cx="8101013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5DAB0-E43E-4BB9-8C03-BC98DE2DF13C}" type="datetimeFigureOut">
              <a:rPr lang="nl-NL" smtClean="0"/>
              <a:pPr/>
              <a:t>18-4-2016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8342710"/>
            <a:ext cx="285035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2BE8-545E-4C71-9B72-156DB00633F5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68263" y="4277660"/>
            <a:ext cx="8640000" cy="30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ounded Rectangle 18"/>
          <p:cNvSpPr/>
          <p:nvPr/>
        </p:nvSpPr>
        <p:spPr>
          <a:xfrm>
            <a:off x="168263" y="1058871"/>
            <a:ext cx="8640000" cy="30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ounded Rectangle 14"/>
          <p:cNvSpPr/>
          <p:nvPr/>
        </p:nvSpPr>
        <p:spPr>
          <a:xfrm>
            <a:off x="168263" y="179986"/>
            <a:ext cx="8641152" cy="720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cap="small" dirty="0" err="1">
                <a:solidFill>
                  <a:schemeClr val="tx2"/>
                </a:solidFill>
              </a:rPr>
              <a:t>Introduction</a:t>
            </a:r>
            <a:r>
              <a:rPr lang="nl-NL" b="1" dirty="0" smtClean="0">
                <a:solidFill>
                  <a:schemeClr val="tx1"/>
                </a:solidFill>
              </a:rPr>
              <a:t>  </a:t>
            </a:r>
          </a:p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Chapter</a:t>
            </a:r>
            <a:r>
              <a:rPr lang="nl-NL" dirty="0" smtClean="0">
                <a:solidFill>
                  <a:schemeClr val="tx1"/>
                </a:solidFill>
              </a:rPr>
              <a:t> 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987" y="7496450"/>
            <a:ext cx="8641152" cy="720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cap="small" dirty="0" err="1">
                <a:solidFill>
                  <a:schemeClr val="tx2"/>
                </a:solidFill>
              </a:rPr>
              <a:t>Conclusions</a:t>
            </a:r>
            <a:r>
              <a:rPr lang="nl-NL" sz="2400" b="1" cap="small">
                <a:solidFill>
                  <a:schemeClr val="tx2"/>
                </a:solidFill>
              </a:rPr>
              <a:t> </a:t>
            </a:r>
            <a:r>
              <a:rPr lang="nl-NL" sz="2400" b="1" cap="small" smtClean="0">
                <a:solidFill>
                  <a:schemeClr val="tx2"/>
                </a:solidFill>
              </a:rPr>
              <a:t>and </a:t>
            </a:r>
            <a:r>
              <a:rPr lang="nl-NL" sz="2400" b="1" cap="small" dirty="0" err="1" smtClean="0">
                <a:solidFill>
                  <a:schemeClr val="tx2"/>
                </a:solidFill>
              </a:rPr>
              <a:t>Recommendations</a:t>
            </a:r>
            <a:r>
              <a:rPr lang="nl-NL" sz="2400" b="1" cap="small" dirty="0" smtClean="0">
                <a:solidFill>
                  <a:schemeClr val="tx2"/>
                </a:solidFill>
              </a:rPr>
              <a:t> </a:t>
            </a:r>
            <a:endParaRPr lang="nl-NL" sz="2400" b="1" cap="small" dirty="0">
              <a:solidFill>
                <a:schemeClr val="tx2"/>
              </a:solidFill>
            </a:endParaRPr>
          </a:p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Chapter</a:t>
            </a:r>
            <a:r>
              <a:rPr lang="nl-NL" dirty="0" smtClean="0">
                <a:solidFill>
                  <a:schemeClr val="tx1"/>
                </a:solidFill>
              </a:rPr>
              <a:t> 8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8263" y="4301106"/>
            <a:ext cx="720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400" b="1" cap="small" dirty="0" err="1" smtClean="0">
                <a:solidFill>
                  <a:schemeClr val="tx2"/>
                </a:solidFill>
              </a:rPr>
              <a:t>Catchment</a:t>
            </a:r>
            <a:r>
              <a:rPr lang="nl-NL" sz="2400" b="1" cap="small" dirty="0" smtClean="0">
                <a:solidFill>
                  <a:schemeClr val="tx2"/>
                </a:solidFill>
              </a:rPr>
              <a:t>  </a:t>
            </a:r>
            <a:r>
              <a:rPr lang="nl-NL" sz="2400" b="1" cap="small" dirty="0" err="1">
                <a:solidFill>
                  <a:schemeClr val="tx2"/>
                </a:solidFill>
              </a:rPr>
              <a:t>S</a:t>
            </a:r>
            <a:r>
              <a:rPr lang="nl-NL" sz="2400" b="1" cap="small" dirty="0" err="1" smtClean="0">
                <a:solidFill>
                  <a:schemeClr val="tx2"/>
                </a:solidFill>
              </a:rPr>
              <a:t>cale</a:t>
            </a:r>
            <a:r>
              <a:rPr lang="nl-NL" sz="2400" b="1" cap="small" dirty="0" smtClean="0">
                <a:solidFill>
                  <a:schemeClr val="tx2"/>
                </a:solidFill>
              </a:rPr>
              <a:t> </a:t>
            </a:r>
            <a:endParaRPr lang="nl-NL" sz="2400" b="1" cap="small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47" y="1573209"/>
            <a:ext cx="522069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/>
              <a:t>AquaCrop  model </a:t>
            </a:r>
            <a:r>
              <a:rPr lang="nl-NL" b="1" dirty="0" err="1" smtClean="0"/>
              <a:t>development</a:t>
            </a:r>
            <a:r>
              <a:rPr lang="nl-NL" b="1" dirty="0" smtClean="0"/>
              <a:t> and </a:t>
            </a:r>
            <a:r>
              <a:rPr lang="nl-NL" b="1" dirty="0" err="1" smtClean="0"/>
              <a:t>evaluation</a:t>
            </a:r>
            <a:r>
              <a:rPr lang="nl-NL" b="1" dirty="0" smtClean="0"/>
              <a:t> (RO1)</a:t>
            </a:r>
          </a:p>
          <a:p>
            <a:r>
              <a:rPr lang="nl-NL" dirty="0"/>
              <a:t>	</a:t>
            </a:r>
            <a:r>
              <a:rPr lang="nl-NL" dirty="0" err="1" smtClean="0"/>
              <a:t>Chapter</a:t>
            </a:r>
            <a:r>
              <a:rPr lang="nl-NL" dirty="0" smtClean="0"/>
              <a:t> 2</a:t>
            </a:r>
          </a:p>
          <a:p>
            <a:r>
              <a:rPr lang="nl-NL" dirty="0"/>
              <a:t>	</a:t>
            </a:r>
            <a:r>
              <a:rPr lang="nl-NL" dirty="0" err="1" smtClean="0"/>
              <a:t>Chapter</a:t>
            </a:r>
            <a:r>
              <a:rPr lang="nl-NL" dirty="0" smtClean="0"/>
              <a:t> 3</a:t>
            </a:r>
          </a:p>
          <a:p>
            <a:r>
              <a:rPr lang="nl-NL" dirty="0" smtClean="0"/>
              <a:t>	</a:t>
            </a:r>
            <a:r>
              <a:rPr lang="nl-NL" dirty="0" err="1" smtClean="0"/>
              <a:t>Chapter</a:t>
            </a:r>
            <a:r>
              <a:rPr lang="nl-NL" dirty="0" smtClean="0"/>
              <a:t> 4</a:t>
            </a:r>
          </a:p>
          <a:p>
            <a:endParaRPr lang="nl-NL" dirty="0"/>
          </a:p>
          <a:p>
            <a:r>
              <a:rPr lang="nl-NL" b="1" dirty="0" smtClean="0"/>
              <a:t>Model </a:t>
            </a:r>
            <a:r>
              <a:rPr lang="nl-NL" b="1" dirty="0" err="1" smtClean="0"/>
              <a:t>application</a:t>
            </a:r>
            <a:r>
              <a:rPr lang="nl-NL" b="1" dirty="0" smtClean="0"/>
              <a:t> </a:t>
            </a:r>
            <a:r>
              <a:rPr lang="nl-NL" b="1" dirty="0" err="1" smtClean="0"/>
              <a:t>for</a:t>
            </a:r>
            <a:r>
              <a:rPr lang="nl-NL" b="1" dirty="0" smtClean="0"/>
              <a:t> scenario </a:t>
            </a:r>
            <a:r>
              <a:rPr lang="nl-NL" b="1" dirty="0" err="1" smtClean="0"/>
              <a:t>analysis</a:t>
            </a:r>
            <a:r>
              <a:rPr lang="nl-NL" b="1" dirty="0" smtClean="0"/>
              <a:t> (RO2)</a:t>
            </a:r>
          </a:p>
          <a:p>
            <a:r>
              <a:rPr lang="nl-NL" dirty="0" smtClean="0"/>
              <a:t>	</a:t>
            </a:r>
            <a:r>
              <a:rPr lang="nl-NL" dirty="0" err="1" smtClean="0"/>
              <a:t>Chapter</a:t>
            </a:r>
            <a:r>
              <a:rPr lang="nl-NL" dirty="0" smtClean="0"/>
              <a:t> 5 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630046" y="4791998"/>
            <a:ext cx="592912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err="1" smtClean="0"/>
              <a:t>AquaCrop-Hydro</a:t>
            </a:r>
            <a:r>
              <a:rPr lang="nl-NL" b="1" dirty="0" smtClean="0"/>
              <a:t>  model </a:t>
            </a:r>
            <a:r>
              <a:rPr lang="nl-NL" b="1" dirty="0" err="1" smtClean="0"/>
              <a:t>development</a:t>
            </a:r>
            <a:r>
              <a:rPr lang="nl-NL" b="1" dirty="0" smtClean="0"/>
              <a:t> and </a:t>
            </a:r>
            <a:r>
              <a:rPr lang="nl-NL" b="1" dirty="0" err="1" smtClean="0"/>
              <a:t>evaluation</a:t>
            </a:r>
            <a:r>
              <a:rPr lang="nl-NL" b="1" dirty="0" smtClean="0"/>
              <a:t> (RO3)</a:t>
            </a:r>
          </a:p>
          <a:p>
            <a:r>
              <a:rPr lang="nl-NL" dirty="0"/>
              <a:t>	</a:t>
            </a:r>
            <a:r>
              <a:rPr lang="nl-NL" dirty="0" err="1" smtClean="0"/>
              <a:t>Chapter</a:t>
            </a:r>
            <a:r>
              <a:rPr lang="nl-NL" dirty="0" smtClean="0"/>
              <a:t> 6</a:t>
            </a:r>
          </a:p>
          <a:p>
            <a:r>
              <a:rPr lang="nl-NL" dirty="0"/>
              <a:t>	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  <a:p>
            <a:r>
              <a:rPr lang="nl-NL" b="1" dirty="0" smtClean="0"/>
              <a:t>Model </a:t>
            </a:r>
            <a:r>
              <a:rPr lang="nl-NL" b="1" dirty="0" err="1" smtClean="0"/>
              <a:t>application</a:t>
            </a:r>
            <a:r>
              <a:rPr lang="nl-NL" b="1" dirty="0" smtClean="0"/>
              <a:t> </a:t>
            </a:r>
            <a:r>
              <a:rPr lang="nl-NL" b="1" dirty="0" err="1" smtClean="0"/>
              <a:t>for</a:t>
            </a:r>
            <a:r>
              <a:rPr lang="nl-NL" b="1" dirty="0" smtClean="0"/>
              <a:t> scenario </a:t>
            </a:r>
            <a:r>
              <a:rPr lang="nl-NL" b="1" dirty="0" err="1" smtClean="0"/>
              <a:t>analysis</a:t>
            </a:r>
            <a:r>
              <a:rPr lang="nl-NL" b="1" dirty="0" smtClean="0"/>
              <a:t> (RO4)</a:t>
            </a:r>
          </a:p>
          <a:p>
            <a:r>
              <a:rPr lang="nl-NL" dirty="0" smtClean="0"/>
              <a:t>	</a:t>
            </a:r>
            <a:r>
              <a:rPr lang="nl-NL" dirty="0" err="1" smtClean="0"/>
              <a:t>Chapter</a:t>
            </a:r>
            <a:r>
              <a:rPr lang="nl-NL" dirty="0" smtClean="0"/>
              <a:t> 7 </a:t>
            </a:r>
            <a:endParaRPr lang="nl-NL" dirty="0"/>
          </a:p>
        </p:txBody>
      </p:sp>
      <p:sp>
        <p:nvSpPr>
          <p:cNvPr id="26" name="TextBox 25"/>
          <p:cNvSpPr txBox="1"/>
          <p:nvPr/>
        </p:nvSpPr>
        <p:spPr>
          <a:xfrm>
            <a:off x="888263" y="1080119"/>
            <a:ext cx="720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400" b="1" cap="small" dirty="0" smtClean="0">
                <a:solidFill>
                  <a:schemeClr val="tx2"/>
                </a:solidFill>
              </a:rPr>
              <a:t>Field </a:t>
            </a:r>
            <a:r>
              <a:rPr lang="nl-NL" sz="2400" b="1" cap="small" dirty="0" err="1" smtClean="0">
                <a:solidFill>
                  <a:schemeClr val="tx2"/>
                </a:solidFill>
              </a:rPr>
              <a:t>Scale</a:t>
            </a:r>
            <a:r>
              <a:rPr lang="nl-NL" sz="2400" b="1" cap="small" dirty="0" smtClean="0">
                <a:solidFill>
                  <a:schemeClr val="tx2"/>
                </a:solidFill>
              </a:rPr>
              <a:t> </a:t>
            </a:r>
            <a:endParaRPr lang="nl-NL" sz="2400" b="1" cap="small" dirty="0">
              <a:solidFill>
                <a:schemeClr val="tx2"/>
              </a:solidFill>
            </a:endParaRPr>
          </a:p>
        </p:txBody>
      </p:sp>
      <p:grpSp>
        <p:nvGrpSpPr>
          <p:cNvPr id="5" name="Group 120"/>
          <p:cNvGrpSpPr>
            <a:grpSpLocks noChangeAspect="1"/>
          </p:cNvGrpSpPr>
          <p:nvPr/>
        </p:nvGrpSpPr>
        <p:grpSpPr>
          <a:xfrm>
            <a:off x="6113806" y="5590963"/>
            <a:ext cx="2448090" cy="1457866"/>
            <a:chOff x="5041625" y="4371688"/>
            <a:chExt cx="2880000" cy="1715073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6" name="Picture 5" descr="catchment own versie 29-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1625" y="4371688"/>
              <a:ext cx="2880000" cy="1715073"/>
            </a:xfrm>
            <a:prstGeom prst="rect">
              <a:avLst/>
            </a:prstGeom>
            <a:grpFill/>
          </p:spPr>
        </p:pic>
        <p:sp>
          <p:nvSpPr>
            <p:cNvPr id="10" name="Arc 9"/>
            <p:cNvSpPr/>
            <p:nvPr/>
          </p:nvSpPr>
          <p:spPr>
            <a:xfrm flipV="1">
              <a:off x="6629229" y="4559637"/>
              <a:ext cx="424029" cy="268480"/>
            </a:xfrm>
            <a:prstGeom prst="arc">
              <a:avLst/>
            </a:prstGeom>
            <a:solidFill>
              <a:srgbClr val="A7DD80"/>
            </a:solidFill>
            <a:ln w="12700">
              <a:solidFill>
                <a:srgbClr val="00008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0012" tIns="10006" rIns="20012" bIns="10006" rtlCol="0" anchor="ctr"/>
            <a:lstStyle/>
            <a:p>
              <a:pPr algn="ctr"/>
              <a:endParaRPr lang="nl-NL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6772104" y="4960745"/>
              <a:ext cx="424029" cy="268480"/>
            </a:xfrm>
            <a:prstGeom prst="arc">
              <a:avLst/>
            </a:prstGeom>
            <a:solidFill>
              <a:srgbClr val="A7DD80"/>
            </a:solidFill>
            <a:ln w="12700">
              <a:solidFill>
                <a:srgbClr val="00008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0012" tIns="10006" rIns="20012" bIns="10006" rtlCol="0" anchor="ctr"/>
            <a:lstStyle/>
            <a:p>
              <a:pPr algn="ctr"/>
              <a:endParaRPr lang="nl-NL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6867354" y="5229225"/>
              <a:ext cx="424029" cy="268480"/>
            </a:xfrm>
            <a:prstGeom prst="arc">
              <a:avLst/>
            </a:prstGeom>
            <a:solidFill>
              <a:srgbClr val="A7DD80"/>
            </a:solidFill>
            <a:ln w="12700">
              <a:solidFill>
                <a:srgbClr val="00008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20012" tIns="10006" rIns="20012" bIns="10006" rtlCol="0" anchor="ctr"/>
            <a:lstStyle/>
            <a:p>
              <a:pPr algn="ctr"/>
              <a:endParaRPr lang="nl-NL"/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695950" y="5438775"/>
              <a:ext cx="144000" cy="247650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t="1055"/>
          <a:stretch>
            <a:fillRect/>
          </a:stretch>
        </p:blipFill>
        <p:spPr bwMode="auto">
          <a:xfrm>
            <a:off x="6254249" y="1514594"/>
            <a:ext cx="2448507" cy="2292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Connector 27"/>
          <p:cNvCxnSpPr/>
          <p:nvPr/>
        </p:nvCxnSpPr>
        <p:spPr>
          <a:xfrm>
            <a:off x="6565106" y="3390900"/>
            <a:ext cx="635816" cy="220006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200922" y="3383756"/>
            <a:ext cx="345259" cy="220720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200925" y="2921794"/>
            <a:ext cx="700063" cy="266916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KULeuven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Hanne Van Gaelen</dc:creator>
  <cp:lastModifiedBy>Hanne Van Gaelen</cp:lastModifiedBy>
  <cp:revision>16</cp:revision>
  <dcterms:created xsi:type="dcterms:W3CDTF">2016-03-25T14:42:59Z</dcterms:created>
  <dcterms:modified xsi:type="dcterms:W3CDTF">2016-04-18T14:34:13Z</dcterms:modified>
</cp:coreProperties>
</file>