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B2413-12C7-4752-B89A-81ACD5515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919945-7132-4430-B937-FD2691B5E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DC5D5-9B50-4768-B960-4447414A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AB05-1505-4C31-A8DF-65413E22DCE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E8E15-6D3D-47F6-90F7-4FC0AD6C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19A98-BEDD-422D-9AD3-DC549783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2EDA-F9AD-4D50-9113-42C27B1B0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75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FF0E5-6B0B-41EB-8646-E67EDD65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138172-33DD-4A65-AF3B-2C72989DB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35C00-A86C-47EE-B67F-3A7D63C9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AB05-1505-4C31-A8DF-65413E22DCE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6C132-8D54-4C58-B703-1287A957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98A2F-0E92-499C-ADE0-28FDC97E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2EDA-F9AD-4D50-9113-42C27B1B0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2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E88B2D-0ACB-4330-BC41-773268BB3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2D1867-E558-44A1-A1E2-315500BB2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C2406-C6FE-4C4C-8581-8239D123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AB05-1505-4C31-A8DF-65413E22DCE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C8EA8-47D8-4784-AA33-19ED3341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54A12-819C-4791-B937-C0A2B0BD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2EDA-F9AD-4D50-9113-42C27B1B0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1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042A-7EEE-428B-A4AC-973AE4CF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91FD8-8A10-43F2-A517-6FCDC5FA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1E210-8590-47EE-BEF6-6A431C70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AB05-1505-4C31-A8DF-65413E22DCE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4560C-0F74-4A69-9B1E-4DCEAD8A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E73B0-68C6-4ABF-ABD3-7B234931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2EDA-F9AD-4D50-9113-42C27B1B0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2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D366C-2F2B-408A-921B-E02286AF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7E5A4-8BC6-4843-9B49-418CF5AE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1CD29-74AD-4FC0-9A11-2096AD28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AB05-1505-4C31-A8DF-65413E22DCE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B30E9-4A0B-4D0D-915B-6C1D30F9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A6225-5EF2-4124-8468-A5FDB8B6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2EDA-F9AD-4D50-9113-42C27B1B0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17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D6BCA-A31C-42A3-BF0F-3CED9FCA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4DD99-5BB9-4064-873E-367EC47B6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FC56BF-CEE1-4ECF-9023-88BA624B8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F8AB3-1A4B-4E06-B26D-8011FE26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AB05-1505-4C31-A8DF-65413E22DCE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81BA59-CF11-46A9-BEAE-88DD3E27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C31279-06AF-44B4-ACA1-3E2CC954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2EDA-F9AD-4D50-9113-42C27B1B0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55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C8619-3C6C-48AF-8922-3138EF94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11F3D-AF17-4DC7-B42E-142CCA0EA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938A47-9476-4B18-9EB9-F78AAE387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F65445-CDC7-4A7C-910A-7D849A711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133FF1-9D23-42D9-BDDC-6B2E912C3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798133-FECF-4E3B-A766-BFFCCE0C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AB05-1505-4C31-A8DF-65413E22DCE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27C6D8-85AC-4523-865D-BE4A22F3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1044ED-E52A-484F-8A8B-076D3A17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2EDA-F9AD-4D50-9113-42C27B1B0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5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54DE8-9B86-4C28-B228-7DB034BC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77804B-2793-4AF2-8DC1-6FBDA26F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AB05-1505-4C31-A8DF-65413E22DCE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A4775E-CE4D-4CBD-8ED1-66960F36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0B37D0-C8D1-45D7-8439-74CAEC5B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2EDA-F9AD-4D50-9113-42C27B1B0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ABF91C-0A6E-4329-A95D-4D3668BA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AB05-1505-4C31-A8DF-65413E22DCE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4349D1-69C7-479B-BD72-3A14B2AD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18520-CF9D-45EF-A4FA-375ECF8C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2EDA-F9AD-4D50-9113-42C27B1B0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7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CF6A-B28D-4E89-93F3-0BB48E59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BFA5E-9A3B-4924-A789-618BC72A3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22DF5C-FCB2-4E6D-8762-3E12E70E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1E3DAE-B739-41FC-87A3-231C5FB0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AB05-1505-4C31-A8DF-65413E22DCE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C008E-5718-45F4-9D54-B49DBC94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25B3F-1ECA-4335-8A88-C1DCF1B6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2EDA-F9AD-4D50-9113-42C27B1B0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1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DCA3A-3850-4682-A923-C510CFDE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D83B0D-CA08-4BBC-8F69-1F003ECD0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68E887-9734-44A8-A473-24300943B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4FF32E-7F35-46FA-961F-3B4DA9B5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AB05-1505-4C31-A8DF-65413E22DCE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02D739-1F9B-40B0-B346-C5633B4F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95FD22-7C5A-467B-9077-F487BD30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2EDA-F9AD-4D50-9113-42C27B1B0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2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CAA2AF-62EF-4A05-8ADF-B80BC16C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9DC6A-2A68-4753-81AC-87EFDE56F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CD05C-7F95-4ADA-A6F5-C0BA2A21B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5AB05-1505-4C31-A8DF-65413E22DCEC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65A41-D54D-4A5B-9A3D-DD8F290C4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C9F42-FBF5-4B0F-8C73-9F9C309FE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2EDA-F9AD-4D50-9113-42C27B1B0E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41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2D55-E9D9-42CF-86B5-1B901E160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A3B5D-0A2D-4383-9F37-3A29DBAEF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강릉원주대 샘플</a:t>
            </a:r>
          </a:p>
        </p:txBody>
      </p:sp>
    </p:spTree>
    <p:extLst>
      <p:ext uri="{BB962C8B-B14F-4D97-AF65-F5344CB8AC3E}">
        <p14:creationId xmlns:p14="http://schemas.microsoft.com/office/powerpoint/2010/main" val="127102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기획서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기획서</dc:title>
  <dc:creator>user</dc:creator>
  <cp:lastModifiedBy>user</cp:lastModifiedBy>
  <cp:revision>1</cp:revision>
  <dcterms:created xsi:type="dcterms:W3CDTF">2024-10-14T05:39:30Z</dcterms:created>
  <dcterms:modified xsi:type="dcterms:W3CDTF">2024-10-14T05:39:59Z</dcterms:modified>
</cp:coreProperties>
</file>