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00213-4891-4296-9E31-59A7E741A965}" v="61" dt="2022-05-16T18:40:29.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Lalonde" userId="4e626784924c465c" providerId="LiveId" clId="{80000213-4891-4296-9E31-59A7E741A965}"/>
    <pc:docChg chg="undo redo custSel addSld delSld modSld">
      <pc:chgData name="Liam Lalonde" userId="4e626784924c465c" providerId="LiveId" clId="{80000213-4891-4296-9E31-59A7E741A965}" dt="2022-05-16T18:41:22.126" v="3435" actId="6549"/>
      <pc:docMkLst>
        <pc:docMk/>
      </pc:docMkLst>
      <pc:sldChg chg="addSp modSp new mod">
        <pc:chgData name="Liam Lalonde" userId="4e626784924c465c" providerId="LiveId" clId="{80000213-4891-4296-9E31-59A7E741A965}" dt="2022-05-16T17:52:40.545" v="77" actId="2711"/>
        <pc:sldMkLst>
          <pc:docMk/>
          <pc:sldMk cId="1414211424" sldId="256"/>
        </pc:sldMkLst>
        <pc:spChg chg="mod">
          <ac:chgData name="Liam Lalonde" userId="4e626784924c465c" providerId="LiveId" clId="{80000213-4891-4296-9E31-59A7E741A965}" dt="2022-05-16T17:52:40.545" v="77" actId="2711"/>
          <ac:spMkLst>
            <pc:docMk/>
            <pc:sldMk cId="1414211424" sldId="256"/>
            <ac:spMk id="2" creationId="{6C5715CB-F99F-9F4D-D500-239BD5FE1408}"/>
          </ac:spMkLst>
        </pc:spChg>
        <pc:spChg chg="mod">
          <ac:chgData name="Liam Lalonde" userId="4e626784924c465c" providerId="LiveId" clId="{80000213-4891-4296-9E31-59A7E741A965}" dt="2022-05-16T17:51:42.721" v="52" actId="14100"/>
          <ac:spMkLst>
            <pc:docMk/>
            <pc:sldMk cId="1414211424" sldId="256"/>
            <ac:spMk id="3" creationId="{D9C1DE8E-A061-47C3-B57C-46EEF7A06EBB}"/>
          </ac:spMkLst>
        </pc:spChg>
        <pc:picChg chg="add mod">
          <ac:chgData name="Liam Lalonde" userId="4e626784924c465c" providerId="LiveId" clId="{80000213-4891-4296-9E31-59A7E741A965}" dt="2022-05-16T17:51:51.416" v="58" actId="1076"/>
          <ac:picMkLst>
            <pc:docMk/>
            <pc:sldMk cId="1414211424" sldId="256"/>
            <ac:picMk id="5" creationId="{469A8816-85BB-EC0D-04A3-D01E747EB25D}"/>
          </ac:picMkLst>
        </pc:picChg>
      </pc:sldChg>
      <pc:sldChg chg="addSp delSp modSp new del mod">
        <pc:chgData name="Liam Lalonde" userId="4e626784924c465c" providerId="LiveId" clId="{80000213-4891-4296-9E31-59A7E741A965}" dt="2022-05-16T18:01:30.910" v="727" actId="47"/>
        <pc:sldMkLst>
          <pc:docMk/>
          <pc:sldMk cId="1564586740" sldId="257"/>
        </pc:sldMkLst>
        <pc:spChg chg="mod">
          <ac:chgData name="Liam Lalonde" userId="4e626784924c465c" providerId="LiveId" clId="{80000213-4891-4296-9E31-59A7E741A965}" dt="2022-05-16T17:53:09.483" v="82" actId="1076"/>
          <ac:spMkLst>
            <pc:docMk/>
            <pc:sldMk cId="1564586740" sldId="257"/>
            <ac:spMk id="2" creationId="{9AB93284-9787-4C64-70FC-A404BE891472}"/>
          </ac:spMkLst>
        </pc:spChg>
        <pc:spChg chg="del">
          <ac:chgData name="Liam Lalonde" userId="4e626784924c465c" providerId="LiveId" clId="{80000213-4891-4296-9E31-59A7E741A965}" dt="2022-05-16T17:52:44.655" v="78" actId="478"/>
          <ac:spMkLst>
            <pc:docMk/>
            <pc:sldMk cId="1564586740" sldId="257"/>
            <ac:spMk id="3" creationId="{11E395BD-8636-5995-BAF2-35ABE5E1B4E9}"/>
          </ac:spMkLst>
        </pc:spChg>
        <pc:spChg chg="add mod">
          <ac:chgData name="Liam Lalonde" userId="4e626784924c465c" providerId="LiveId" clId="{80000213-4891-4296-9E31-59A7E741A965}" dt="2022-05-16T17:55:52.761" v="328" actId="1076"/>
          <ac:spMkLst>
            <pc:docMk/>
            <pc:sldMk cId="1564586740" sldId="257"/>
            <ac:spMk id="19" creationId="{E5426EFA-A58E-DBD6-8F34-2ECE29FEE418}"/>
          </ac:spMkLst>
        </pc:spChg>
        <pc:spChg chg="add mod">
          <ac:chgData name="Liam Lalonde" userId="4e626784924c465c" providerId="LiveId" clId="{80000213-4891-4296-9E31-59A7E741A965}" dt="2022-05-16T17:55:59.605" v="330" actId="1076"/>
          <ac:spMkLst>
            <pc:docMk/>
            <pc:sldMk cId="1564586740" sldId="257"/>
            <ac:spMk id="20" creationId="{FDF6A91B-F21C-87D9-6602-B67C18A9C059}"/>
          </ac:spMkLst>
        </pc:spChg>
        <pc:spChg chg="add mod">
          <ac:chgData name="Liam Lalonde" userId="4e626784924c465c" providerId="LiveId" clId="{80000213-4891-4296-9E31-59A7E741A965}" dt="2022-05-16T17:57:03.996" v="432" actId="1076"/>
          <ac:spMkLst>
            <pc:docMk/>
            <pc:sldMk cId="1564586740" sldId="257"/>
            <ac:spMk id="24" creationId="{7AD062C8-FB96-33F9-129A-1B99FAF4E62E}"/>
          </ac:spMkLst>
        </pc:spChg>
        <pc:spChg chg="add mod">
          <ac:chgData name="Liam Lalonde" userId="4e626784924c465c" providerId="LiveId" clId="{80000213-4891-4296-9E31-59A7E741A965}" dt="2022-05-16T17:57:39.479" v="520" actId="20577"/>
          <ac:spMkLst>
            <pc:docMk/>
            <pc:sldMk cId="1564586740" sldId="257"/>
            <ac:spMk id="27" creationId="{92E35109-7F5D-C7D1-0488-0D7D57F66BD0}"/>
          </ac:spMkLst>
        </pc:spChg>
        <pc:spChg chg="add mod">
          <ac:chgData name="Liam Lalonde" userId="4e626784924c465c" providerId="LiveId" clId="{80000213-4891-4296-9E31-59A7E741A965}" dt="2022-05-16T17:58:56.955" v="537" actId="14100"/>
          <ac:spMkLst>
            <pc:docMk/>
            <pc:sldMk cId="1564586740" sldId="257"/>
            <ac:spMk id="28" creationId="{FA28C891-8E41-49E3-EA61-2BCDFA529CBB}"/>
          </ac:spMkLst>
        </pc:spChg>
        <pc:spChg chg="add mod">
          <ac:chgData name="Liam Lalonde" userId="4e626784924c465c" providerId="LiveId" clId="{80000213-4891-4296-9E31-59A7E741A965}" dt="2022-05-16T17:59:01.613" v="539" actId="1076"/>
          <ac:spMkLst>
            <pc:docMk/>
            <pc:sldMk cId="1564586740" sldId="257"/>
            <ac:spMk id="31" creationId="{1C11B5E3-0E30-1939-932B-4F07E4379392}"/>
          </ac:spMkLst>
        </pc:spChg>
        <pc:picChg chg="add mod">
          <ac:chgData name="Liam Lalonde" userId="4e626784924c465c" providerId="LiveId" clId="{80000213-4891-4296-9E31-59A7E741A965}" dt="2022-05-16T17:55:41.943" v="324" actId="1076"/>
          <ac:picMkLst>
            <pc:docMk/>
            <pc:sldMk cId="1564586740" sldId="257"/>
            <ac:picMk id="5" creationId="{D0A5357A-63CA-C382-CD7C-4F1B837E03CF}"/>
          </ac:picMkLst>
        </pc:picChg>
        <pc:cxnChg chg="add mod">
          <ac:chgData name="Liam Lalonde" userId="4e626784924c465c" providerId="LiveId" clId="{80000213-4891-4296-9E31-59A7E741A965}" dt="2022-05-16T17:55:54.216" v="329" actId="14100"/>
          <ac:cxnSpMkLst>
            <pc:docMk/>
            <pc:sldMk cId="1564586740" sldId="257"/>
            <ac:cxnSpMk id="7" creationId="{478513D8-2D16-D487-3D45-241D8E696F77}"/>
          </ac:cxnSpMkLst>
        </pc:cxnChg>
        <pc:cxnChg chg="add mod">
          <ac:chgData name="Liam Lalonde" userId="4e626784924c465c" providerId="LiveId" clId="{80000213-4891-4296-9E31-59A7E741A965}" dt="2022-05-16T17:56:01.472" v="331" actId="14100"/>
          <ac:cxnSpMkLst>
            <pc:docMk/>
            <pc:sldMk cId="1564586740" sldId="257"/>
            <ac:cxnSpMk id="10" creationId="{E805C806-4885-7082-F2EC-840BE2B47133}"/>
          </ac:cxnSpMkLst>
        </pc:cxnChg>
        <pc:cxnChg chg="add mod">
          <ac:chgData name="Liam Lalonde" userId="4e626784924c465c" providerId="LiveId" clId="{80000213-4891-4296-9E31-59A7E741A965}" dt="2022-05-16T17:56:11.847" v="333" actId="14100"/>
          <ac:cxnSpMkLst>
            <pc:docMk/>
            <pc:sldMk cId="1564586740" sldId="257"/>
            <ac:cxnSpMk id="12" creationId="{8E583A02-71C4-6C78-9D13-C8AB93934317}"/>
          </ac:cxnSpMkLst>
        </pc:cxnChg>
        <pc:cxnChg chg="add del mod">
          <ac:chgData name="Liam Lalonde" userId="4e626784924c465c" providerId="LiveId" clId="{80000213-4891-4296-9E31-59A7E741A965}" dt="2022-05-16T17:56:18.170" v="336" actId="478"/>
          <ac:cxnSpMkLst>
            <pc:docMk/>
            <pc:sldMk cId="1564586740" sldId="257"/>
            <ac:cxnSpMk id="13" creationId="{03B421E1-2A22-2988-CBCC-833B6E7A4FD7}"/>
          </ac:cxnSpMkLst>
        </pc:cxnChg>
        <pc:cxnChg chg="add del mod">
          <ac:chgData name="Liam Lalonde" userId="4e626784924c465c" providerId="LiveId" clId="{80000213-4891-4296-9E31-59A7E741A965}" dt="2022-05-16T17:56:18.554" v="337" actId="478"/>
          <ac:cxnSpMkLst>
            <pc:docMk/>
            <pc:sldMk cId="1564586740" sldId="257"/>
            <ac:cxnSpMk id="14" creationId="{3B9E460D-B9DE-AAA7-F1B5-993D3F934816}"/>
          </ac:cxnSpMkLst>
        </pc:cxnChg>
        <pc:cxnChg chg="add del mod">
          <ac:chgData name="Liam Lalonde" userId="4e626784924c465c" providerId="LiveId" clId="{80000213-4891-4296-9E31-59A7E741A965}" dt="2022-05-16T17:56:18.933" v="338" actId="478"/>
          <ac:cxnSpMkLst>
            <pc:docMk/>
            <pc:sldMk cId="1564586740" sldId="257"/>
            <ac:cxnSpMk id="15" creationId="{B8B26193-3E65-2BFC-0719-7D7AC40885D9}"/>
          </ac:cxnSpMkLst>
        </pc:cxnChg>
        <pc:cxnChg chg="add del mod">
          <ac:chgData name="Liam Lalonde" userId="4e626784924c465c" providerId="LiveId" clId="{80000213-4891-4296-9E31-59A7E741A965}" dt="2022-05-16T17:56:19.249" v="339" actId="478"/>
          <ac:cxnSpMkLst>
            <pc:docMk/>
            <pc:sldMk cId="1564586740" sldId="257"/>
            <ac:cxnSpMk id="16" creationId="{F82CFF8B-4092-4ACF-F3E5-8A80BB7C8A6D}"/>
          </ac:cxnSpMkLst>
        </pc:cxnChg>
        <pc:cxnChg chg="add del mod">
          <ac:chgData name="Liam Lalonde" userId="4e626784924c465c" providerId="LiveId" clId="{80000213-4891-4296-9E31-59A7E741A965}" dt="2022-05-16T17:56:19.672" v="340" actId="478"/>
          <ac:cxnSpMkLst>
            <pc:docMk/>
            <pc:sldMk cId="1564586740" sldId="257"/>
            <ac:cxnSpMk id="17" creationId="{DDB1056B-2C7B-63D4-86A5-A8A70BA39CB4}"/>
          </ac:cxnSpMkLst>
        </pc:cxnChg>
        <pc:cxnChg chg="add del mod">
          <ac:chgData name="Liam Lalonde" userId="4e626784924c465c" providerId="LiveId" clId="{80000213-4891-4296-9E31-59A7E741A965}" dt="2022-05-16T17:56:20.130" v="341" actId="478"/>
          <ac:cxnSpMkLst>
            <pc:docMk/>
            <pc:sldMk cId="1564586740" sldId="257"/>
            <ac:cxnSpMk id="18" creationId="{822505E4-A2F1-1C7F-9D44-78958D58FFA4}"/>
          </ac:cxnSpMkLst>
        </pc:cxnChg>
        <pc:cxnChg chg="add mod">
          <ac:chgData name="Liam Lalonde" userId="4e626784924c465c" providerId="LiveId" clId="{80000213-4891-4296-9E31-59A7E741A965}" dt="2022-05-16T17:56:46.908" v="409" actId="14100"/>
          <ac:cxnSpMkLst>
            <pc:docMk/>
            <pc:sldMk cId="1564586740" sldId="257"/>
            <ac:cxnSpMk id="25" creationId="{1C12F8C4-1E13-5BF0-22BD-A76C982B378C}"/>
          </ac:cxnSpMkLst>
        </pc:cxnChg>
        <pc:cxnChg chg="add mod">
          <ac:chgData name="Liam Lalonde" userId="4e626784924c465c" providerId="LiveId" clId="{80000213-4891-4296-9E31-59A7E741A965}" dt="2022-05-16T17:58:59.285" v="538" actId="14100"/>
          <ac:cxnSpMkLst>
            <pc:docMk/>
            <pc:sldMk cId="1564586740" sldId="257"/>
            <ac:cxnSpMk id="29" creationId="{77DEE4A4-8027-A47F-D2D7-63F2D799740E}"/>
          </ac:cxnSpMkLst>
        </pc:cxnChg>
      </pc:sldChg>
      <pc:sldChg chg="addSp delSp modSp new del mod">
        <pc:chgData name="Liam Lalonde" userId="4e626784924c465c" providerId="LiveId" clId="{80000213-4891-4296-9E31-59A7E741A965}" dt="2022-05-16T17:52:20.887" v="64" actId="47"/>
        <pc:sldMkLst>
          <pc:docMk/>
          <pc:sldMk cId="2022164498" sldId="257"/>
        </pc:sldMkLst>
        <pc:spChg chg="del">
          <ac:chgData name="Liam Lalonde" userId="4e626784924c465c" providerId="LiveId" clId="{80000213-4891-4296-9E31-59A7E741A965}" dt="2022-05-16T17:49:54.722" v="36" actId="478"/>
          <ac:spMkLst>
            <pc:docMk/>
            <pc:sldMk cId="2022164498" sldId="257"/>
            <ac:spMk id="2" creationId="{0938EF5D-7992-160F-BF24-C3E7009821F5}"/>
          </ac:spMkLst>
        </pc:spChg>
        <pc:spChg chg="del">
          <ac:chgData name="Liam Lalonde" userId="4e626784924c465c" providerId="LiveId" clId="{80000213-4891-4296-9E31-59A7E741A965}" dt="2022-05-16T17:49:53.101" v="35" actId="478"/>
          <ac:spMkLst>
            <pc:docMk/>
            <pc:sldMk cId="2022164498" sldId="257"/>
            <ac:spMk id="3" creationId="{50F44C96-21E9-841B-10B3-CEFDC8C77245}"/>
          </ac:spMkLst>
        </pc:spChg>
        <pc:spChg chg="add del mod">
          <ac:chgData name="Liam Lalonde" userId="4e626784924c465c" providerId="LiveId" clId="{80000213-4891-4296-9E31-59A7E741A965}" dt="2022-05-16T17:50:48.531" v="46"/>
          <ac:spMkLst>
            <pc:docMk/>
            <pc:sldMk cId="2022164498" sldId="257"/>
            <ac:spMk id="6" creationId="{B7C359CB-A611-716B-D1BB-01BBE7CE1065}"/>
          </ac:spMkLst>
        </pc:spChg>
        <pc:picChg chg="add del mod">
          <ac:chgData name="Liam Lalonde" userId="4e626784924c465c" providerId="LiveId" clId="{80000213-4891-4296-9E31-59A7E741A965}" dt="2022-05-16T17:52:16.655" v="63" actId="478"/>
          <ac:picMkLst>
            <pc:docMk/>
            <pc:sldMk cId="2022164498" sldId="257"/>
            <ac:picMk id="5" creationId="{884D99FD-4827-4E94-3EBC-95CC8AA93E47}"/>
          </ac:picMkLst>
        </pc:picChg>
      </pc:sldChg>
      <pc:sldChg chg="addSp modSp add mod">
        <pc:chgData name="Liam Lalonde" userId="4e626784924c465c" providerId="LiveId" clId="{80000213-4891-4296-9E31-59A7E741A965}" dt="2022-05-16T18:01:21.232" v="726" actId="14100"/>
        <pc:sldMkLst>
          <pc:docMk/>
          <pc:sldMk cId="366855418" sldId="258"/>
        </pc:sldMkLst>
        <pc:spChg chg="add mod">
          <ac:chgData name="Liam Lalonde" userId="4e626784924c465c" providerId="LiveId" clId="{80000213-4891-4296-9E31-59A7E741A965}" dt="2022-05-16T18:01:06.847" v="719" actId="1076"/>
          <ac:spMkLst>
            <pc:docMk/>
            <pc:sldMk cId="366855418" sldId="258"/>
            <ac:spMk id="18" creationId="{F988651C-2FB0-F425-2924-B01998FD5821}"/>
          </ac:spMkLst>
        </pc:spChg>
        <pc:spChg chg="mod">
          <ac:chgData name="Liam Lalonde" userId="4e626784924c465c" providerId="LiveId" clId="{80000213-4891-4296-9E31-59A7E741A965}" dt="2022-05-16T18:01:13.445" v="724" actId="20577"/>
          <ac:spMkLst>
            <pc:docMk/>
            <pc:sldMk cId="366855418" sldId="258"/>
            <ac:spMk id="24" creationId="{7AD062C8-FB96-33F9-129A-1B99FAF4E62E}"/>
          </ac:spMkLst>
        </pc:spChg>
        <pc:spChg chg="mod">
          <ac:chgData name="Liam Lalonde" userId="4e626784924c465c" providerId="LiveId" clId="{80000213-4891-4296-9E31-59A7E741A965}" dt="2022-05-16T17:59:23.859" v="613" actId="20577"/>
          <ac:spMkLst>
            <pc:docMk/>
            <pc:sldMk cId="366855418" sldId="258"/>
            <ac:spMk id="31" creationId="{1C11B5E3-0E30-1939-932B-4F07E4379392}"/>
          </ac:spMkLst>
        </pc:spChg>
        <pc:cxnChg chg="mod">
          <ac:chgData name="Liam Lalonde" userId="4e626784924c465c" providerId="LiveId" clId="{80000213-4891-4296-9E31-59A7E741A965}" dt="2022-05-16T18:01:17.137" v="725" actId="14100"/>
          <ac:cxnSpMkLst>
            <pc:docMk/>
            <pc:sldMk cId="366855418" sldId="258"/>
            <ac:cxnSpMk id="12" creationId="{8E583A02-71C4-6C78-9D13-C8AB93934317}"/>
          </ac:cxnSpMkLst>
        </pc:cxnChg>
        <pc:cxnChg chg="add mod">
          <ac:chgData name="Liam Lalonde" userId="4e626784924c465c" providerId="LiveId" clId="{80000213-4891-4296-9E31-59A7E741A965}" dt="2022-05-16T18:01:21.232" v="726" actId="14100"/>
          <ac:cxnSpMkLst>
            <pc:docMk/>
            <pc:sldMk cId="366855418" sldId="258"/>
            <ac:cxnSpMk id="16" creationId="{D43D1413-49B6-3D84-7098-7761B9F6A03C}"/>
          </ac:cxnSpMkLst>
        </pc:cxnChg>
        <pc:cxnChg chg="mod">
          <ac:chgData name="Liam Lalonde" userId="4e626784924c465c" providerId="LiveId" clId="{80000213-4891-4296-9E31-59A7E741A965}" dt="2022-05-16T18:00:01.439" v="626" actId="14100"/>
          <ac:cxnSpMkLst>
            <pc:docMk/>
            <pc:sldMk cId="366855418" sldId="258"/>
            <ac:cxnSpMk id="25" creationId="{1C12F8C4-1E13-5BF0-22BD-A76C982B378C}"/>
          </ac:cxnSpMkLst>
        </pc:cxnChg>
        <pc:cxnChg chg="mod">
          <ac:chgData name="Liam Lalonde" userId="4e626784924c465c" providerId="LiveId" clId="{80000213-4891-4296-9E31-59A7E741A965}" dt="2022-05-16T17:59:48.145" v="623" actId="14100"/>
          <ac:cxnSpMkLst>
            <pc:docMk/>
            <pc:sldMk cId="366855418" sldId="258"/>
            <ac:cxnSpMk id="29" creationId="{77DEE4A4-8027-A47F-D2D7-63F2D799740E}"/>
          </ac:cxnSpMkLst>
        </pc:cxnChg>
      </pc:sldChg>
      <pc:sldChg chg="addSp delSp modSp add mod">
        <pc:chgData name="Liam Lalonde" userId="4e626784924c465c" providerId="LiveId" clId="{80000213-4891-4296-9E31-59A7E741A965}" dt="2022-05-16T18:08:39.455" v="1900" actId="14100"/>
        <pc:sldMkLst>
          <pc:docMk/>
          <pc:sldMk cId="1309235115" sldId="259"/>
        </pc:sldMkLst>
        <pc:spChg chg="mod">
          <ac:chgData name="Liam Lalonde" userId="4e626784924c465c" providerId="LiveId" clId="{80000213-4891-4296-9E31-59A7E741A965}" dt="2022-05-16T18:02:05.531" v="757" actId="20577"/>
          <ac:spMkLst>
            <pc:docMk/>
            <pc:sldMk cId="1309235115" sldId="259"/>
            <ac:spMk id="2" creationId="{9AB93284-9787-4C64-70FC-A404BE891472}"/>
          </ac:spMkLst>
        </pc:spChg>
        <pc:spChg chg="del">
          <ac:chgData name="Liam Lalonde" userId="4e626784924c465c" providerId="LiveId" clId="{80000213-4891-4296-9E31-59A7E741A965}" dt="2022-05-16T18:01:59.422" v="747" actId="478"/>
          <ac:spMkLst>
            <pc:docMk/>
            <pc:sldMk cId="1309235115" sldId="259"/>
            <ac:spMk id="18" creationId="{F988651C-2FB0-F425-2924-B01998FD5821}"/>
          </ac:spMkLst>
        </pc:spChg>
        <pc:spChg chg="del">
          <ac:chgData name="Liam Lalonde" userId="4e626784924c465c" providerId="LiveId" clId="{80000213-4891-4296-9E31-59A7E741A965}" dt="2022-05-16T18:01:50.657" v="733" actId="478"/>
          <ac:spMkLst>
            <pc:docMk/>
            <pc:sldMk cId="1309235115" sldId="259"/>
            <ac:spMk id="19" creationId="{E5426EFA-A58E-DBD6-8F34-2ECE29FEE418}"/>
          </ac:spMkLst>
        </pc:spChg>
        <pc:spChg chg="del mod">
          <ac:chgData name="Liam Lalonde" userId="4e626784924c465c" providerId="LiveId" clId="{80000213-4891-4296-9E31-59A7E741A965}" dt="2022-05-16T18:01:51.631" v="735" actId="478"/>
          <ac:spMkLst>
            <pc:docMk/>
            <pc:sldMk cId="1309235115" sldId="259"/>
            <ac:spMk id="20" creationId="{FDF6A91B-F21C-87D9-6602-B67C18A9C059}"/>
          </ac:spMkLst>
        </pc:spChg>
        <pc:spChg chg="add mod">
          <ac:chgData name="Liam Lalonde" userId="4e626784924c465c" providerId="LiveId" clId="{80000213-4891-4296-9E31-59A7E741A965}" dt="2022-05-16T18:06:01.214" v="1305" actId="14100"/>
          <ac:spMkLst>
            <pc:docMk/>
            <pc:sldMk cId="1309235115" sldId="259"/>
            <ac:spMk id="22" creationId="{1D91192B-1AB2-9AAE-9651-5C8EA51C0B0F}"/>
          </ac:spMkLst>
        </pc:spChg>
        <pc:spChg chg="del">
          <ac:chgData name="Liam Lalonde" userId="4e626784924c465c" providerId="LiveId" clId="{80000213-4891-4296-9E31-59A7E741A965}" dt="2022-05-16T18:02:00.497" v="748" actId="478"/>
          <ac:spMkLst>
            <pc:docMk/>
            <pc:sldMk cId="1309235115" sldId="259"/>
            <ac:spMk id="24" creationId="{7AD062C8-FB96-33F9-129A-1B99FAF4E62E}"/>
          </ac:spMkLst>
        </pc:spChg>
        <pc:spChg chg="add mod">
          <ac:chgData name="Liam Lalonde" userId="4e626784924c465c" providerId="LiveId" clId="{80000213-4891-4296-9E31-59A7E741A965}" dt="2022-05-16T18:05:59.475" v="1304" actId="1076"/>
          <ac:spMkLst>
            <pc:docMk/>
            <pc:sldMk cId="1309235115" sldId="259"/>
            <ac:spMk id="26" creationId="{00A0EA5D-3302-595D-09C1-E5F583844372}"/>
          </ac:spMkLst>
        </pc:spChg>
        <pc:spChg chg="del mod">
          <ac:chgData name="Liam Lalonde" userId="4e626784924c465c" providerId="LiveId" clId="{80000213-4891-4296-9E31-59A7E741A965}" dt="2022-05-16T18:01:54.975" v="740" actId="478"/>
          <ac:spMkLst>
            <pc:docMk/>
            <pc:sldMk cId="1309235115" sldId="259"/>
            <ac:spMk id="27" creationId="{92E35109-7F5D-C7D1-0488-0D7D57F66BD0}"/>
          </ac:spMkLst>
        </pc:spChg>
        <pc:spChg chg="del">
          <ac:chgData name="Liam Lalonde" userId="4e626784924c465c" providerId="LiveId" clId="{80000213-4891-4296-9E31-59A7E741A965}" dt="2022-05-16T18:01:56.297" v="742" actId="478"/>
          <ac:spMkLst>
            <pc:docMk/>
            <pc:sldMk cId="1309235115" sldId="259"/>
            <ac:spMk id="28" creationId="{FA28C891-8E41-49E3-EA61-2BCDFA529CBB}"/>
          </ac:spMkLst>
        </pc:spChg>
        <pc:spChg chg="del mod">
          <ac:chgData name="Liam Lalonde" userId="4e626784924c465c" providerId="LiveId" clId="{80000213-4891-4296-9E31-59A7E741A965}" dt="2022-05-16T18:01:58.287" v="746" actId="478"/>
          <ac:spMkLst>
            <pc:docMk/>
            <pc:sldMk cId="1309235115" sldId="259"/>
            <ac:spMk id="31" creationId="{1C11B5E3-0E30-1939-932B-4F07E4379392}"/>
          </ac:spMkLst>
        </pc:spChg>
        <pc:spChg chg="add mod">
          <ac:chgData name="Liam Lalonde" userId="4e626784924c465c" providerId="LiveId" clId="{80000213-4891-4296-9E31-59A7E741A965}" dt="2022-05-16T18:07:30.934" v="1701" actId="20577"/>
          <ac:spMkLst>
            <pc:docMk/>
            <pc:sldMk cId="1309235115" sldId="259"/>
            <ac:spMk id="32" creationId="{B6A308D6-3ABC-84C7-3E14-184B368D422B}"/>
          </ac:spMkLst>
        </pc:spChg>
        <pc:spChg chg="add mod">
          <ac:chgData name="Liam Lalonde" userId="4e626784924c465c" providerId="LiveId" clId="{80000213-4891-4296-9E31-59A7E741A965}" dt="2022-05-16T18:08:13.204" v="1834" actId="20577"/>
          <ac:spMkLst>
            <pc:docMk/>
            <pc:sldMk cId="1309235115" sldId="259"/>
            <ac:spMk id="34" creationId="{FBE4133B-4397-1529-F386-6F64889DCB15}"/>
          </ac:spMkLst>
        </pc:spChg>
        <pc:spChg chg="add mod">
          <ac:chgData name="Liam Lalonde" userId="4e626784924c465c" providerId="LiveId" clId="{80000213-4891-4296-9E31-59A7E741A965}" dt="2022-05-16T18:08:36.028" v="1899" actId="20577"/>
          <ac:spMkLst>
            <pc:docMk/>
            <pc:sldMk cId="1309235115" sldId="259"/>
            <ac:spMk id="36" creationId="{2E82871D-D7C6-8FD9-068C-AAC78E2EC192}"/>
          </ac:spMkLst>
        </pc:spChg>
        <pc:picChg chg="add mod">
          <ac:chgData name="Liam Lalonde" userId="4e626784924c465c" providerId="LiveId" clId="{80000213-4891-4296-9E31-59A7E741A965}" dt="2022-05-16T18:02:32.529" v="764" actId="14100"/>
          <ac:picMkLst>
            <pc:docMk/>
            <pc:sldMk cId="1309235115" sldId="259"/>
            <ac:picMk id="4" creationId="{CEB17716-0C9E-9C39-1078-ADE285FB656F}"/>
          </ac:picMkLst>
        </pc:picChg>
        <pc:cxnChg chg="del mod">
          <ac:chgData name="Liam Lalonde" userId="4e626784924c465c" providerId="LiveId" clId="{80000213-4891-4296-9E31-59A7E741A965}" dt="2022-05-16T18:01:52.570" v="737" actId="478"/>
          <ac:cxnSpMkLst>
            <pc:docMk/>
            <pc:sldMk cId="1309235115" sldId="259"/>
            <ac:cxnSpMk id="7" creationId="{478513D8-2D16-D487-3D45-241D8E696F77}"/>
          </ac:cxnSpMkLst>
        </pc:cxnChg>
        <pc:cxnChg chg="del">
          <ac:chgData name="Liam Lalonde" userId="4e626784924c465c" providerId="LiveId" clId="{80000213-4891-4296-9E31-59A7E741A965}" dt="2022-05-16T18:01:52.162" v="736" actId="478"/>
          <ac:cxnSpMkLst>
            <pc:docMk/>
            <pc:sldMk cId="1309235115" sldId="259"/>
            <ac:cxnSpMk id="10" creationId="{E805C806-4885-7082-F2EC-840BE2B47133}"/>
          </ac:cxnSpMkLst>
        </pc:cxnChg>
        <pc:cxnChg chg="del">
          <ac:chgData name="Liam Lalonde" userId="4e626784924c465c" providerId="LiveId" clId="{80000213-4891-4296-9E31-59A7E741A965}" dt="2022-05-16T18:01:57.416" v="744" actId="478"/>
          <ac:cxnSpMkLst>
            <pc:docMk/>
            <pc:sldMk cId="1309235115" sldId="259"/>
            <ac:cxnSpMk id="12" creationId="{8E583A02-71C4-6C78-9D13-C8AB93934317}"/>
          </ac:cxnSpMkLst>
        </pc:cxnChg>
        <pc:cxnChg chg="del">
          <ac:chgData name="Liam Lalonde" userId="4e626784924c465c" providerId="LiveId" clId="{80000213-4891-4296-9E31-59A7E741A965}" dt="2022-05-16T18:01:57.029" v="743" actId="478"/>
          <ac:cxnSpMkLst>
            <pc:docMk/>
            <pc:sldMk cId="1309235115" sldId="259"/>
            <ac:cxnSpMk id="16" creationId="{D43D1413-49B6-3D84-7098-7761B9F6A03C}"/>
          </ac:cxnSpMkLst>
        </pc:cxnChg>
        <pc:cxnChg chg="add mod">
          <ac:chgData name="Liam Lalonde" userId="4e626784924c465c" providerId="LiveId" clId="{80000213-4891-4296-9E31-59A7E741A965}" dt="2022-05-16T18:04:05.298" v="953" actId="14100"/>
          <ac:cxnSpMkLst>
            <pc:docMk/>
            <pc:sldMk cId="1309235115" sldId="259"/>
            <ac:cxnSpMk id="21" creationId="{79E0D07D-5427-3C84-3427-48E31939E5CA}"/>
          </ac:cxnSpMkLst>
        </pc:cxnChg>
        <pc:cxnChg chg="add mod">
          <ac:chgData name="Liam Lalonde" userId="4e626784924c465c" providerId="LiveId" clId="{80000213-4891-4296-9E31-59A7E741A965}" dt="2022-05-16T18:04:12.045" v="956" actId="14100"/>
          <ac:cxnSpMkLst>
            <pc:docMk/>
            <pc:sldMk cId="1309235115" sldId="259"/>
            <ac:cxnSpMk id="23" creationId="{8733AC5B-D136-BA3D-2ED6-EB8ABB78AFAA}"/>
          </ac:cxnSpMkLst>
        </pc:cxnChg>
        <pc:cxnChg chg="del">
          <ac:chgData name="Liam Lalonde" userId="4e626784924c465c" providerId="LiveId" clId="{80000213-4891-4296-9E31-59A7E741A965}" dt="2022-05-16T18:01:54.045" v="738" actId="478"/>
          <ac:cxnSpMkLst>
            <pc:docMk/>
            <pc:sldMk cId="1309235115" sldId="259"/>
            <ac:cxnSpMk id="25" creationId="{1C12F8C4-1E13-5BF0-22BD-A76C982B378C}"/>
          </ac:cxnSpMkLst>
        </pc:cxnChg>
        <pc:cxnChg chg="del mod">
          <ac:chgData name="Liam Lalonde" userId="4e626784924c465c" providerId="LiveId" clId="{80000213-4891-4296-9E31-59A7E741A965}" dt="2022-05-16T18:01:55.623" v="741" actId="478"/>
          <ac:cxnSpMkLst>
            <pc:docMk/>
            <pc:sldMk cId="1309235115" sldId="259"/>
            <ac:cxnSpMk id="29" creationId="{77DEE4A4-8027-A47F-D2D7-63F2D799740E}"/>
          </ac:cxnSpMkLst>
        </pc:cxnChg>
        <pc:cxnChg chg="add mod">
          <ac:chgData name="Liam Lalonde" userId="4e626784924c465c" providerId="LiveId" clId="{80000213-4891-4296-9E31-59A7E741A965}" dt="2022-05-16T18:06:06.193" v="1307" actId="14100"/>
          <ac:cxnSpMkLst>
            <pc:docMk/>
            <pc:sldMk cId="1309235115" sldId="259"/>
            <ac:cxnSpMk id="30" creationId="{C70A110A-D167-91FC-8871-3566532B57B4}"/>
          </ac:cxnSpMkLst>
        </pc:cxnChg>
        <pc:cxnChg chg="add mod">
          <ac:chgData name="Liam Lalonde" userId="4e626784924c465c" providerId="LiveId" clId="{80000213-4891-4296-9E31-59A7E741A965}" dt="2022-05-16T18:08:17.606" v="1835" actId="14100"/>
          <ac:cxnSpMkLst>
            <pc:docMk/>
            <pc:sldMk cId="1309235115" sldId="259"/>
            <ac:cxnSpMk id="33" creationId="{FCEE3C22-B7FD-C332-6953-6040DF56BE47}"/>
          </ac:cxnSpMkLst>
        </pc:cxnChg>
        <pc:cxnChg chg="add mod">
          <ac:chgData name="Liam Lalonde" userId="4e626784924c465c" providerId="LiveId" clId="{80000213-4891-4296-9E31-59A7E741A965}" dt="2022-05-16T18:08:39.455" v="1900" actId="14100"/>
          <ac:cxnSpMkLst>
            <pc:docMk/>
            <pc:sldMk cId="1309235115" sldId="259"/>
            <ac:cxnSpMk id="35" creationId="{7A6146FB-8C2D-7936-B45D-D2E217BA6A13}"/>
          </ac:cxnSpMkLst>
        </pc:cxnChg>
      </pc:sldChg>
      <pc:sldChg chg="new del">
        <pc:chgData name="Liam Lalonde" userId="4e626784924c465c" providerId="LiveId" clId="{80000213-4891-4296-9E31-59A7E741A965}" dt="2022-05-16T18:01:47.253" v="731" actId="47"/>
        <pc:sldMkLst>
          <pc:docMk/>
          <pc:sldMk cId="1377512837" sldId="259"/>
        </pc:sldMkLst>
      </pc:sldChg>
      <pc:sldChg chg="new del">
        <pc:chgData name="Liam Lalonde" userId="4e626784924c465c" providerId="LiveId" clId="{80000213-4891-4296-9E31-59A7E741A965}" dt="2022-05-16T18:01:44.010" v="729" actId="47"/>
        <pc:sldMkLst>
          <pc:docMk/>
          <pc:sldMk cId="1908887987" sldId="259"/>
        </pc:sldMkLst>
      </pc:sldChg>
      <pc:sldChg chg="addSp delSp modSp add mod">
        <pc:chgData name="Liam Lalonde" userId="4e626784924c465c" providerId="LiveId" clId="{80000213-4891-4296-9E31-59A7E741A965}" dt="2022-05-16T18:23:22.304" v="2236"/>
        <pc:sldMkLst>
          <pc:docMk/>
          <pc:sldMk cId="2322166212" sldId="260"/>
        </pc:sldMkLst>
        <pc:spChg chg="mod">
          <ac:chgData name="Liam Lalonde" userId="4e626784924c465c" providerId="LiveId" clId="{80000213-4891-4296-9E31-59A7E741A965}" dt="2022-05-16T18:16:22.050" v="1928" actId="20577"/>
          <ac:spMkLst>
            <pc:docMk/>
            <pc:sldMk cId="2322166212" sldId="260"/>
            <ac:spMk id="2" creationId="{9AB93284-9787-4C64-70FC-A404BE891472}"/>
          </ac:spMkLst>
        </pc:spChg>
        <pc:spChg chg="add mod">
          <ac:chgData name="Liam Lalonde" userId="4e626784924c465c" providerId="LiveId" clId="{80000213-4891-4296-9E31-59A7E741A965}" dt="2022-05-16T18:22:35.813" v="2102" actId="20577"/>
          <ac:spMkLst>
            <pc:docMk/>
            <pc:sldMk cId="2322166212" sldId="260"/>
            <ac:spMk id="19" creationId="{53AAD55E-9DEB-EAE6-BFA0-941F35743DE5}"/>
          </ac:spMkLst>
        </pc:spChg>
        <pc:spChg chg="del mod">
          <ac:chgData name="Liam Lalonde" userId="4e626784924c465c" providerId="LiveId" clId="{80000213-4891-4296-9E31-59A7E741A965}" dt="2022-05-16T18:08:55.512" v="1904" actId="478"/>
          <ac:spMkLst>
            <pc:docMk/>
            <pc:sldMk cId="2322166212" sldId="260"/>
            <ac:spMk id="22" creationId="{1D91192B-1AB2-9AAE-9651-5C8EA51C0B0F}"/>
          </ac:spMkLst>
        </pc:spChg>
        <pc:spChg chg="add mod">
          <ac:chgData name="Liam Lalonde" userId="4e626784924c465c" providerId="LiveId" clId="{80000213-4891-4296-9E31-59A7E741A965}" dt="2022-05-16T18:22:33.765" v="2101" actId="20577"/>
          <ac:spMkLst>
            <pc:docMk/>
            <pc:sldMk cId="2322166212" sldId="260"/>
            <ac:spMk id="25" creationId="{6FB83663-309E-96A4-3A73-CF3FA383E1BD}"/>
          </ac:spMkLst>
        </pc:spChg>
        <pc:spChg chg="del">
          <ac:chgData name="Liam Lalonde" userId="4e626784924c465c" providerId="LiveId" clId="{80000213-4891-4296-9E31-59A7E741A965}" dt="2022-05-16T18:08:54.439" v="1903" actId="478"/>
          <ac:spMkLst>
            <pc:docMk/>
            <pc:sldMk cId="2322166212" sldId="260"/>
            <ac:spMk id="26" creationId="{00A0EA5D-3302-595D-09C1-E5F583844372}"/>
          </ac:spMkLst>
        </pc:spChg>
        <pc:spChg chg="add mod">
          <ac:chgData name="Liam Lalonde" userId="4e626784924c465c" providerId="LiveId" clId="{80000213-4891-4296-9E31-59A7E741A965}" dt="2022-05-16T18:23:22.304" v="2236"/>
          <ac:spMkLst>
            <pc:docMk/>
            <pc:sldMk cId="2322166212" sldId="260"/>
            <ac:spMk id="28" creationId="{0D0CB7A2-AF3B-A9BA-A7DF-FA7FB486DA24}"/>
          </ac:spMkLst>
        </pc:spChg>
        <pc:spChg chg="add mod">
          <ac:chgData name="Liam Lalonde" userId="4e626784924c465c" providerId="LiveId" clId="{80000213-4891-4296-9E31-59A7E741A965}" dt="2022-05-16T18:23:20.329" v="2235" actId="20577"/>
          <ac:spMkLst>
            <pc:docMk/>
            <pc:sldMk cId="2322166212" sldId="260"/>
            <ac:spMk id="31" creationId="{48884221-2788-F786-6EA2-FBF35B4B61F4}"/>
          </ac:spMkLst>
        </pc:spChg>
        <pc:spChg chg="del">
          <ac:chgData name="Liam Lalonde" userId="4e626784924c465c" providerId="LiveId" clId="{80000213-4891-4296-9E31-59A7E741A965}" dt="2022-05-16T18:08:56.390" v="1905" actId="478"/>
          <ac:spMkLst>
            <pc:docMk/>
            <pc:sldMk cId="2322166212" sldId="260"/>
            <ac:spMk id="32" creationId="{B6A308D6-3ABC-84C7-3E14-184B368D422B}"/>
          </ac:spMkLst>
        </pc:spChg>
        <pc:spChg chg="del">
          <ac:chgData name="Liam Lalonde" userId="4e626784924c465c" providerId="LiveId" clId="{80000213-4891-4296-9E31-59A7E741A965}" dt="2022-05-16T18:08:57.227" v="1906" actId="478"/>
          <ac:spMkLst>
            <pc:docMk/>
            <pc:sldMk cId="2322166212" sldId="260"/>
            <ac:spMk id="34" creationId="{FBE4133B-4397-1529-F386-6F64889DCB15}"/>
          </ac:spMkLst>
        </pc:spChg>
        <pc:spChg chg="del">
          <ac:chgData name="Liam Lalonde" userId="4e626784924c465c" providerId="LiveId" clId="{80000213-4891-4296-9E31-59A7E741A965}" dt="2022-05-16T18:08:58.066" v="1907" actId="478"/>
          <ac:spMkLst>
            <pc:docMk/>
            <pc:sldMk cId="2322166212" sldId="260"/>
            <ac:spMk id="36" creationId="{2E82871D-D7C6-8FD9-068C-AAC78E2EC192}"/>
          </ac:spMkLst>
        </pc:spChg>
        <pc:picChg chg="del">
          <ac:chgData name="Liam Lalonde" userId="4e626784924c465c" providerId="LiveId" clId="{80000213-4891-4296-9E31-59A7E741A965}" dt="2022-05-16T18:12:35.652" v="1913" actId="478"/>
          <ac:picMkLst>
            <pc:docMk/>
            <pc:sldMk cId="2322166212" sldId="260"/>
            <ac:picMk id="4" creationId="{CEB17716-0C9E-9C39-1078-ADE285FB656F}"/>
          </ac:picMkLst>
        </pc:picChg>
        <pc:picChg chg="add mod">
          <ac:chgData name="Liam Lalonde" userId="4e626784924c465c" providerId="LiveId" clId="{80000213-4891-4296-9E31-59A7E741A965}" dt="2022-05-16T18:16:33.276" v="1931" actId="14100"/>
          <ac:picMkLst>
            <pc:docMk/>
            <pc:sldMk cId="2322166212" sldId="260"/>
            <ac:picMk id="6" creationId="{1C04753B-4114-D29E-2C22-00C12A1915C4}"/>
          </ac:picMkLst>
        </pc:picChg>
        <pc:cxnChg chg="add mod">
          <ac:chgData name="Liam Lalonde" userId="4e626784924c465c" providerId="LiveId" clId="{80000213-4891-4296-9E31-59A7E741A965}" dt="2022-05-16T18:22:01.011" v="1994" actId="20577"/>
          <ac:cxnSpMkLst>
            <pc:docMk/>
            <pc:sldMk cId="2322166212" sldId="260"/>
            <ac:cxnSpMk id="17" creationId="{56AF5DE1-6438-245B-82E3-D9EB4CA4225D}"/>
          </ac:cxnSpMkLst>
        </pc:cxnChg>
        <pc:cxnChg chg="del">
          <ac:chgData name="Liam Lalonde" userId="4e626784924c465c" providerId="LiveId" clId="{80000213-4891-4296-9E31-59A7E741A965}" dt="2022-05-16T18:12:33.729" v="1912" actId="478"/>
          <ac:cxnSpMkLst>
            <pc:docMk/>
            <pc:sldMk cId="2322166212" sldId="260"/>
            <ac:cxnSpMk id="21" creationId="{79E0D07D-5427-3C84-3427-48E31939E5CA}"/>
          </ac:cxnSpMkLst>
        </pc:cxnChg>
        <pc:cxnChg chg="del">
          <ac:chgData name="Liam Lalonde" userId="4e626784924c465c" providerId="LiveId" clId="{80000213-4891-4296-9E31-59A7E741A965}" dt="2022-05-16T18:12:33.035" v="1911" actId="478"/>
          <ac:cxnSpMkLst>
            <pc:docMk/>
            <pc:sldMk cId="2322166212" sldId="260"/>
            <ac:cxnSpMk id="23" creationId="{8733AC5B-D136-BA3D-2ED6-EB8ABB78AFAA}"/>
          </ac:cxnSpMkLst>
        </pc:cxnChg>
        <pc:cxnChg chg="add mod">
          <ac:chgData name="Liam Lalonde" userId="4e626784924c465c" providerId="LiveId" clId="{80000213-4891-4296-9E31-59A7E741A965}" dt="2022-05-16T18:22:41.154" v="2104" actId="1076"/>
          <ac:cxnSpMkLst>
            <pc:docMk/>
            <pc:sldMk cId="2322166212" sldId="260"/>
            <ac:cxnSpMk id="24" creationId="{C1703D0C-724D-1353-5037-FBA51DF6BBD3}"/>
          </ac:cxnSpMkLst>
        </pc:cxnChg>
        <pc:cxnChg chg="add mod">
          <ac:chgData name="Liam Lalonde" userId="4e626784924c465c" providerId="LiveId" clId="{80000213-4891-4296-9E31-59A7E741A965}" dt="2022-05-16T18:22:46.665" v="2107" actId="14100"/>
          <ac:cxnSpMkLst>
            <pc:docMk/>
            <pc:sldMk cId="2322166212" sldId="260"/>
            <ac:cxnSpMk id="27" creationId="{4EE1F647-4EA7-CEBB-9E53-AC109A3D06DC}"/>
          </ac:cxnSpMkLst>
        </pc:cxnChg>
        <pc:cxnChg chg="add mod">
          <ac:chgData name="Liam Lalonde" userId="4e626784924c465c" providerId="LiveId" clId="{80000213-4891-4296-9E31-59A7E741A965}" dt="2022-05-16T18:23:11.087" v="2205" actId="14100"/>
          <ac:cxnSpMkLst>
            <pc:docMk/>
            <pc:sldMk cId="2322166212" sldId="260"/>
            <ac:cxnSpMk id="29" creationId="{7031B9B1-62F6-895A-2EE9-8348C1C3622F}"/>
          </ac:cxnSpMkLst>
        </pc:cxnChg>
        <pc:cxnChg chg="del">
          <ac:chgData name="Liam Lalonde" userId="4e626784924c465c" providerId="LiveId" clId="{80000213-4891-4296-9E31-59A7E741A965}" dt="2022-05-16T18:12:32.501" v="1910" actId="478"/>
          <ac:cxnSpMkLst>
            <pc:docMk/>
            <pc:sldMk cId="2322166212" sldId="260"/>
            <ac:cxnSpMk id="30" creationId="{C70A110A-D167-91FC-8871-3566532B57B4}"/>
          </ac:cxnSpMkLst>
        </pc:cxnChg>
        <pc:cxnChg chg="del">
          <ac:chgData name="Liam Lalonde" userId="4e626784924c465c" providerId="LiveId" clId="{80000213-4891-4296-9E31-59A7E741A965}" dt="2022-05-16T18:12:31.859" v="1909" actId="478"/>
          <ac:cxnSpMkLst>
            <pc:docMk/>
            <pc:sldMk cId="2322166212" sldId="260"/>
            <ac:cxnSpMk id="33" creationId="{FCEE3C22-B7FD-C332-6953-6040DF56BE47}"/>
          </ac:cxnSpMkLst>
        </pc:cxnChg>
        <pc:cxnChg chg="del">
          <ac:chgData name="Liam Lalonde" userId="4e626784924c465c" providerId="LiveId" clId="{80000213-4891-4296-9E31-59A7E741A965}" dt="2022-05-16T18:12:31.435" v="1908" actId="478"/>
          <ac:cxnSpMkLst>
            <pc:docMk/>
            <pc:sldMk cId="2322166212" sldId="260"/>
            <ac:cxnSpMk id="35" creationId="{7A6146FB-8C2D-7936-B45D-D2E217BA6A13}"/>
          </ac:cxnSpMkLst>
        </pc:cxnChg>
      </pc:sldChg>
      <pc:sldChg chg="addSp delSp modSp add mod">
        <pc:chgData name="Liam Lalonde" userId="4e626784924c465c" providerId="LiveId" clId="{80000213-4891-4296-9E31-59A7E741A965}" dt="2022-05-16T18:31:55.335" v="2840" actId="20577"/>
        <pc:sldMkLst>
          <pc:docMk/>
          <pc:sldMk cId="1576399560" sldId="261"/>
        </pc:sldMkLst>
        <pc:spChg chg="mod">
          <ac:chgData name="Liam Lalonde" userId="4e626784924c465c" providerId="LiveId" clId="{80000213-4891-4296-9E31-59A7E741A965}" dt="2022-05-16T18:30:59.763" v="2686" actId="20577"/>
          <ac:spMkLst>
            <pc:docMk/>
            <pc:sldMk cId="1576399560" sldId="261"/>
            <ac:spMk id="2" creationId="{9AB93284-9787-4C64-70FC-A404BE891472}"/>
          </ac:spMkLst>
        </pc:spChg>
        <pc:spChg chg="del">
          <ac:chgData name="Liam Lalonde" userId="4e626784924c465c" providerId="LiveId" clId="{80000213-4891-4296-9E31-59A7E741A965}" dt="2022-05-16T18:24:00.465" v="2241" actId="478"/>
          <ac:spMkLst>
            <pc:docMk/>
            <pc:sldMk cId="1576399560" sldId="261"/>
            <ac:spMk id="19" creationId="{53AAD55E-9DEB-EAE6-BFA0-941F35743DE5}"/>
          </ac:spMkLst>
        </pc:spChg>
        <pc:spChg chg="add mod">
          <ac:chgData name="Liam Lalonde" userId="4e626784924c465c" providerId="LiveId" clId="{80000213-4891-4296-9E31-59A7E741A965}" dt="2022-05-16T18:31:55.335" v="2840" actId="20577"/>
          <ac:spMkLst>
            <pc:docMk/>
            <pc:sldMk cId="1576399560" sldId="261"/>
            <ac:spMk id="20" creationId="{A35960B0-3ED8-DEFA-798E-44430E8A0B9A}"/>
          </ac:spMkLst>
        </pc:spChg>
        <pc:spChg chg="add mod">
          <ac:chgData name="Liam Lalonde" userId="4e626784924c465c" providerId="LiveId" clId="{80000213-4891-4296-9E31-59A7E741A965}" dt="2022-05-16T18:29:33.950" v="2613" actId="1076"/>
          <ac:spMkLst>
            <pc:docMk/>
            <pc:sldMk cId="1576399560" sldId="261"/>
            <ac:spMk id="23" creationId="{715A3EC5-617F-AE62-CEB0-D3C66A166D0F}"/>
          </ac:spMkLst>
        </pc:spChg>
        <pc:spChg chg="del">
          <ac:chgData name="Liam Lalonde" userId="4e626784924c465c" providerId="LiveId" clId="{80000213-4891-4296-9E31-59A7E741A965}" dt="2022-05-16T18:23:59.378" v="2240" actId="478"/>
          <ac:spMkLst>
            <pc:docMk/>
            <pc:sldMk cId="1576399560" sldId="261"/>
            <ac:spMk id="25" creationId="{6FB83663-309E-96A4-3A73-CF3FA383E1BD}"/>
          </ac:spMkLst>
        </pc:spChg>
        <pc:spChg chg="del">
          <ac:chgData name="Liam Lalonde" userId="4e626784924c465c" providerId="LiveId" clId="{80000213-4891-4296-9E31-59A7E741A965}" dt="2022-05-16T18:23:57.985" v="2239" actId="478"/>
          <ac:spMkLst>
            <pc:docMk/>
            <pc:sldMk cId="1576399560" sldId="261"/>
            <ac:spMk id="28" creationId="{0D0CB7A2-AF3B-A9BA-A7DF-FA7FB486DA24}"/>
          </ac:spMkLst>
        </pc:spChg>
        <pc:spChg chg="add mod">
          <ac:chgData name="Liam Lalonde" userId="4e626784924c465c" providerId="LiveId" clId="{80000213-4891-4296-9E31-59A7E741A965}" dt="2022-05-16T18:29:38.180" v="2615" actId="1076"/>
          <ac:spMkLst>
            <pc:docMk/>
            <pc:sldMk cId="1576399560" sldId="261"/>
            <ac:spMk id="30" creationId="{D27C0895-6D70-40ED-0074-2E591338866F}"/>
          </ac:spMkLst>
        </pc:spChg>
        <pc:spChg chg="del">
          <ac:chgData name="Liam Lalonde" userId="4e626784924c465c" providerId="LiveId" clId="{80000213-4891-4296-9E31-59A7E741A965}" dt="2022-05-16T18:23:56.926" v="2238" actId="478"/>
          <ac:spMkLst>
            <pc:docMk/>
            <pc:sldMk cId="1576399560" sldId="261"/>
            <ac:spMk id="31" creationId="{48884221-2788-F786-6EA2-FBF35B4B61F4}"/>
          </ac:spMkLst>
        </pc:spChg>
        <pc:spChg chg="add mod">
          <ac:chgData name="Liam Lalonde" userId="4e626784924c465c" providerId="LiveId" clId="{80000213-4891-4296-9E31-59A7E741A965}" dt="2022-05-16T18:29:18.773" v="2607" actId="20577"/>
          <ac:spMkLst>
            <pc:docMk/>
            <pc:sldMk cId="1576399560" sldId="261"/>
            <ac:spMk id="33" creationId="{8DF906E2-DEF6-3EF4-B6FC-1D9C05A57552}"/>
          </ac:spMkLst>
        </pc:spChg>
        <pc:spChg chg="add mod">
          <ac:chgData name="Liam Lalonde" userId="4e626784924c465c" providerId="LiveId" clId="{80000213-4891-4296-9E31-59A7E741A965}" dt="2022-05-16T18:30:13.293" v="2658" actId="20577"/>
          <ac:spMkLst>
            <pc:docMk/>
            <pc:sldMk cId="1576399560" sldId="261"/>
            <ac:spMk id="39" creationId="{6FA892E1-F370-28C2-8BE4-16DC2A5AA3B5}"/>
          </ac:spMkLst>
        </pc:spChg>
        <pc:spChg chg="add del mod">
          <ac:chgData name="Liam Lalonde" userId="4e626784924c465c" providerId="LiveId" clId="{80000213-4891-4296-9E31-59A7E741A965}" dt="2022-05-16T18:30:40.383" v="2674" actId="478"/>
          <ac:spMkLst>
            <pc:docMk/>
            <pc:sldMk cId="1576399560" sldId="261"/>
            <ac:spMk id="44" creationId="{ED5D9EF1-7985-0F7D-2190-635D7377AB3D}"/>
          </ac:spMkLst>
        </pc:spChg>
        <pc:picChg chg="add mod">
          <ac:chgData name="Liam Lalonde" userId="4e626784924c465c" providerId="LiveId" clId="{80000213-4891-4296-9E31-59A7E741A965}" dt="2022-05-16T18:26:44.939" v="2276" actId="14100"/>
          <ac:picMkLst>
            <pc:docMk/>
            <pc:sldMk cId="1576399560" sldId="261"/>
            <ac:picMk id="4" creationId="{A206240C-77A1-B92E-2B89-D745D2C3591C}"/>
          </ac:picMkLst>
        </pc:picChg>
        <pc:cxnChg chg="add del mod">
          <ac:chgData name="Liam Lalonde" userId="4e626784924c465c" providerId="LiveId" clId="{80000213-4891-4296-9E31-59A7E741A965}" dt="2022-05-16T18:27:13.175" v="2283" actId="478"/>
          <ac:cxnSpMkLst>
            <pc:docMk/>
            <pc:sldMk cId="1576399560" sldId="261"/>
            <ac:cxnSpMk id="15" creationId="{E6B9794A-9543-32A4-7020-5482AFFEE86B}"/>
          </ac:cxnSpMkLst>
        </pc:cxnChg>
        <pc:cxnChg chg="del mod">
          <ac:chgData name="Liam Lalonde" userId="4e626784924c465c" providerId="LiveId" clId="{80000213-4891-4296-9E31-59A7E741A965}" dt="2022-05-16T18:24:02.521" v="2242" actId="478"/>
          <ac:cxnSpMkLst>
            <pc:docMk/>
            <pc:sldMk cId="1576399560" sldId="261"/>
            <ac:cxnSpMk id="17" creationId="{56AF5DE1-6438-245B-82E3-D9EB4CA4225D}"/>
          </ac:cxnSpMkLst>
        </pc:cxnChg>
        <pc:cxnChg chg="add mod">
          <ac:chgData name="Liam Lalonde" userId="4e626784924c465c" providerId="LiveId" clId="{80000213-4891-4296-9E31-59A7E741A965}" dt="2022-05-16T18:29:31.898" v="2612" actId="14100"/>
          <ac:cxnSpMkLst>
            <pc:docMk/>
            <pc:sldMk cId="1576399560" sldId="261"/>
            <ac:cxnSpMk id="21" creationId="{D4DCD8DC-7AF0-C6A4-DD54-F7AAE6B5F02A}"/>
          </ac:cxnSpMkLst>
        </pc:cxnChg>
        <pc:cxnChg chg="del">
          <ac:chgData name="Liam Lalonde" userId="4e626784924c465c" providerId="LiveId" clId="{80000213-4891-4296-9E31-59A7E741A965}" dt="2022-05-16T18:24:03.073" v="2243" actId="478"/>
          <ac:cxnSpMkLst>
            <pc:docMk/>
            <pc:sldMk cId="1576399560" sldId="261"/>
            <ac:cxnSpMk id="24" creationId="{C1703D0C-724D-1353-5037-FBA51DF6BBD3}"/>
          </ac:cxnSpMkLst>
        </pc:cxnChg>
        <pc:cxnChg chg="add mod">
          <ac:chgData name="Liam Lalonde" userId="4e626784924c465c" providerId="LiveId" clId="{80000213-4891-4296-9E31-59A7E741A965}" dt="2022-05-16T18:29:40.040" v="2616" actId="14100"/>
          <ac:cxnSpMkLst>
            <pc:docMk/>
            <pc:sldMk cId="1576399560" sldId="261"/>
            <ac:cxnSpMk id="26" creationId="{3BB6C26B-E642-4F82-71EE-527A2DDFF14A}"/>
          </ac:cxnSpMkLst>
        </pc:cxnChg>
        <pc:cxnChg chg="del">
          <ac:chgData name="Liam Lalonde" userId="4e626784924c465c" providerId="LiveId" clId="{80000213-4891-4296-9E31-59A7E741A965}" dt="2022-05-16T18:24:03.813" v="2244" actId="478"/>
          <ac:cxnSpMkLst>
            <pc:docMk/>
            <pc:sldMk cId="1576399560" sldId="261"/>
            <ac:cxnSpMk id="27" creationId="{4EE1F647-4EA7-CEBB-9E53-AC109A3D06DC}"/>
          </ac:cxnSpMkLst>
        </pc:cxnChg>
        <pc:cxnChg chg="del">
          <ac:chgData name="Liam Lalonde" userId="4e626784924c465c" providerId="LiveId" clId="{80000213-4891-4296-9E31-59A7E741A965}" dt="2022-05-16T18:24:04.356" v="2245" actId="478"/>
          <ac:cxnSpMkLst>
            <pc:docMk/>
            <pc:sldMk cId="1576399560" sldId="261"/>
            <ac:cxnSpMk id="29" creationId="{7031B9B1-62F6-895A-2EE9-8348C1C3622F}"/>
          </ac:cxnSpMkLst>
        </pc:cxnChg>
        <pc:cxnChg chg="add mod">
          <ac:chgData name="Liam Lalonde" userId="4e626784924c465c" providerId="LiveId" clId="{80000213-4891-4296-9E31-59A7E741A965}" dt="2022-05-16T18:29:22.039" v="2608" actId="14100"/>
          <ac:cxnSpMkLst>
            <pc:docMk/>
            <pc:sldMk cId="1576399560" sldId="261"/>
            <ac:cxnSpMk id="32" creationId="{FAB67AC5-29F9-58C7-1D02-434EE5E2E9FE}"/>
          </ac:cxnSpMkLst>
        </pc:cxnChg>
        <pc:cxnChg chg="add mod">
          <ac:chgData name="Liam Lalonde" userId="4e626784924c465c" providerId="LiveId" clId="{80000213-4891-4296-9E31-59A7E741A965}" dt="2022-05-16T18:30:15.587" v="2659" actId="14100"/>
          <ac:cxnSpMkLst>
            <pc:docMk/>
            <pc:sldMk cId="1576399560" sldId="261"/>
            <ac:cxnSpMk id="34" creationId="{83F1C0D0-C48A-8FC0-B4EB-2A9CBFA30F37}"/>
          </ac:cxnSpMkLst>
        </pc:cxnChg>
        <pc:cxnChg chg="add del mod">
          <ac:chgData name="Liam Lalonde" userId="4e626784924c465c" providerId="LiveId" clId="{80000213-4891-4296-9E31-59A7E741A965}" dt="2022-05-16T18:30:41.310" v="2675" actId="478"/>
          <ac:cxnSpMkLst>
            <pc:docMk/>
            <pc:sldMk cId="1576399560" sldId="261"/>
            <ac:cxnSpMk id="41" creationId="{42EBE45F-FA25-36A5-AEB9-C7D33A212AEF}"/>
          </ac:cxnSpMkLst>
        </pc:cxnChg>
      </pc:sldChg>
      <pc:sldChg chg="addSp delSp modSp add mod">
        <pc:chgData name="Liam Lalonde" userId="4e626784924c465c" providerId="LiveId" clId="{80000213-4891-4296-9E31-59A7E741A965}" dt="2022-05-16T18:38:46.332" v="3075" actId="14100"/>
        <pc:sldMkLst>
          <pc:docMk/>
          <pc:sldMk cId="2971398078" sldId="262"/>
        </pc:sldMkLst>
        <pc:spChg chg="mod">
          <ac:chgData name="Liam Lalonde" userId="4e626784924c465c" providerId="LiveId" clId="{80000213-4891-4296-9E31-59A7E741A965}" dt="2022-05-16T18:31:09.111" v="2691" actId="20577"/>
          <ac:spMkLst>
            <pc:docMk/>
            <pc:sldMk cId="2971398078" sldId="262"/>
            <ac:spMk id="2" creationId="{9AB93284-9787-4C64-70FC-A404BE891472}"/>
          </ac:spMkLst>
        </pc:spChg>
        <pc:spChg chg="add mod">
          <ac:chgData name="Liam Lalonde" userId="4e626784924c465c" providerId="LiveId" clId="{80000213-4891-4296-9E31-59A7E741A965}" dt="2022-05-16T18:37:43.425" v="2989" actId="20577"/>
          <ac:spMkLst>
            <pc:docMk/>
            <pc:sldMk cId="2971398078" sldId="262"/>
            <ac:spMk id="19" creationId="{7DA74E39-4923-F80B-18E3-78336B8DDFFB}"/>
          </ac:spMkLst>
        </pc:spChg>
        <pc:spChg chg="mod">
          <ac:chgData name="Liam Lalonde" userId="4e626784924c465c" providerId="LiveId" clId="{80000213-4891-4296-9E31-59A7E741A965}" dt="2022-05-16T18:32:16.713" v="2911" actId="20577"/>
          <ac:spMkLst>
            <pc:docMk/>
            <pc:sldMk cId="2971398078" sldId="262"/>
            <ac:spMk id="20" creationId="{A35960B0-3ED8-DEFA-798E-44430E8A0B9A}"/>
          </ac:spMkLst>
        </pc:spChg>
        <pc:spChg chg="del">
          <ac:chgData name="Liam Lalonde" userId="4e626784924c465c" providerId="LiveId" clId="{80000213-4891-4296-9E31-59A7E741A965}" dt="2022-05-16T18:32:20.396" v="2913" actId="478"/>
          <ac:spMkLst>
            <pc:docMk/>
            <pc:sldMk cId="2971398078" sldId="262"/>
            <ac:spMk id="23" creationId="{715A3EC5-617F-AE62-CEB0-D3C66A166D0F}"/>
          </ac:spMkLst>
        </pc:spChg>
        <pc:spChg chg="add mod">
          <ac:chgData name="Liam Lalonde" userId="4e626784924c465c" providerId="LiveId" clId="{80000213-4891-4296-9E31-59A7E741A965}" dt="2022-05-16T18:38:02.534" v="3016" actId="1076"/>
          <ac:spMkLst>
            <pc:docMk/>
            <pc:sldMk cId="2971398078" sldId="262"/>
            <ac:spMk id="27" creationId="{BBCBDBAD-31FF-79E1-8B17-34CB35DEA4BE}"/>
          </ac:spMkLst>
        </pc:spChg>
        <pc:spChg chg="add mod">
          <ac:chgData name="Liam Lalonde" userId="4e626784924c465c" providerId="LiveId" clId="{80000213-4891-4296-9E31-59A7E741A965}" dt="2022-05-16T18:38:17.781" v="3019" actId="14100"/>
          <ac:spMkLst>
            <pc:docMk/>
            <pc:sldMk cId="2971398078" sldId="262"/>
            <ac:spMk id="28" creationId="{5F6E3DB8-AFEF-E090-AF92-20606902B503}"/>
          </ac:spMkLst>
        </pc:spChg>
        <pc:spChg chg="del">
          <ac:chgData name="Liam Lalonde" userId="4e626784924c465c" providerId="LiveId" clId="{80000213-4891-4296-9E31-59A7E741A965}" dt="2022-05-16T18:32:21.365" v="2914" actId="478"/>
          <ac:spMkLst>
            <pc:docMk/>
            <pc:sldMk cId="2971398078" sldId="262"/>
            <ac:spMk id="30" creationId="{D27C0895-6D70-40ED-0074-2E591338866F}"/>
          </ac:spMkLst>
        </pc:spChg>
        <pc:spChg chg="del">
          <ac:chgData name="Liam Lalonde" userId="4e626784924c465c" providerId="LiveId" clId="{80000213-4891-4296-9E31-59A7E741A965}" dt="2022-05-16T18:32:19.292" v="2912" actId="478"/>
          <ac:spMkLst>
            <pc:docMk/>
            <pc:sldMk cId="2971398078" sldId="262"/>
            <ac:spMk id="33" creationId="{8DF906E2-DEF6-3EF4-B6FC-1D9C05A57552}"/>
          </ac:spMkLst>
        </pc:spChg>
        <pc:spChg chg="add mod">
          <ac:chgData name="Liam Lalonde" userId="4e626784924c465c" providerId="LiveId" clId="{80000213-4891-4296-9E31-59A7E741A965}" dt="2022-05-16T18:38:44.926" v="3074" actId="14100"/>
          <ac:spMkLst>
            <pc:docMk/>
            <pc:sldMk cId="2971398078" sldId="262"/>
            <ac:spMk id="35" creationId="{4ED3732C-BC50-050F-A2D3-FF4BF1307B2B}"/>
          </ac:spMkLst>
        </pc:spChg>
        <pc:spChg chg="del">
          <ac:chgData name="Liam Lalonde" userId="4e626784924c465c" providerId="LiveId" clId="{80000213-4891-4296-9E31-59A7E741A965}" dt="2022-05-16T18:32:22.807" v="2915" actId="478"/>
          <ac:spMkLst>
            <pc:docMk/>
            <pc:sldMk cId="2971398078" sldId="262"/>
            <ac:spMk id="39" creationId="{6FA892E1-F370-28C2-8BE4-16DC2A5AA3B5}"/>
          </ac:spMkLst>
        </pc:spChg>
        <pc:picChg chg="add mod">
          <ac:chgData name="Liam Lalonde" userId="4e626784924c465c" providerId="LiveId" clId="{80000213-4891-4296-9E31-59A7E741A965}" dt="2022-05-16T18:37:00.765" v="2923" actId="14100"/>
          <ac:picMkLst>
            <pc:docMk/>
            <pc:sldMk cId="2971398078" sldId="262"/>
            <ac:picMk id="7" creationId="{C378E4FC-0DBC-EDC0-8031-1713937D72C0}"/>
          </ac:picMkLst>
        </pc:picChg>
        <pc:cxnChg chg="add del mod">
          <ac:chgData name="Liam Lalonde" userId="4e626784924c465c" providerId="LiveId" clId="{80000213-4891-4296-9E31-59A7E741A965}" dt="2022-05-16T18:37:35.264" v="2954" actId="478"/>
          <ac:cxnSpMkLst>
            <pc:docMk/>
            <pc:sldMk cId="2971398078" sldId="262"/>
            <ac:cxnSpMk id="17" creationId="{367EF55D-967B-C1EE-73A4-08E961527270}"/>
          </ac:cxnSpMkLst>
        </pc:cxnChg>
        <pc:cxnChg chg="del">
          <ac:chgData name="Liam Lalonde" userId="4e626784924c465c" providerId="LiveId" clId="{80000213-4891-4296-9E31-59A7E741A965}" dt="2022-05-16T18:32:24.519" v="2918" actId="478"/>
          <ac:cxnSpMkLst>
            <pc:docMk/>
            <pc:sldMk cId="2971398078" sldId="262"/>
            <ac:cxnSpMk id="21" creationId="{D4DCD8DC-7AF0-C6A4-DD54-F7AAE6B5F02A}"/>
          </ac:cxnSpMkLst>
        </pc:cxnChg>
        <pc:cxnChg chg="add mod">
          <ac:chgData name="Liam Lalonde" userId="4e626784924c465c" providerId="LiveId" clId="{80000213-4891-4296-9E31-59A7E741A965}" dt="2022-05-16T18:37:46.078" v="2990" actId="14100"/>
          <ac:cxnSpMkLst>
            <pc:docMk/>
            <pc:sldMk cId="2971398078" sldId="262"/>
            <ac:cxnSpMk id="22" creationId="{0EECCA42-E56A-6203-AB5C-6012CB29E302}"/>
          </ac:cxnSpMkLst>
        </pc:cxnChg>
        <pc:cxnChg chg="add mod">
          <ac:chgData name="Liam Lalonde" userId="4e626784924c465c" providerId="LiveId" clId="{80000213-4891-4296-9E31-59A7E741A965}" dt="2022-05-16T18:38:05.482" v="3017" actId="14100"/>
          <ac:cxnSpMkLst>
            <pc:docMk/>
            <pc:sldMk cId="2971398078" sldId="262"/>
            <ac:cxnSpMk id="24" creationId="{111722FF-FFF3-BF84-4301-F204603231B4}"/>
          </ac:cxnSpMkLst>
        </pc:cxnChg>
        <pc:cxnChg chg="del">
          <ac:chgData name="Liam Lalonde" userId="4e626784924c465c" providerId="LiveId" clId="{80000213-4891-4296-9E31-59A7E741A965}" dt="2022-05-16T18:32:23.243" v="2916" actId="478"/>
          <ac:cxnSpMkLst>
            <pc:docMk/>
            <pc:sldMk cId="2971398078" sldId="262"/>
            <ac:cxnSpMk id="26" creationId="{3BB6C26B-E642-4F82-71EE-527A2DDFF14A}"/>
          </ac:cxnSpMkLst>
        </pc:cxnChg>
        <pc:cxnChg chg="add mod">
          <ac:chgData name="Liam Lalonde" userId="4e626784924c465c" providerId="LiveId" clId="{80000213-4891-4296-9E31-59A7E741A965}" dt="2022-05-16T18:38:46.332" v="3075" actId="14100"/>
          <ac:cxnSpMkLst>
            <pc:docMk/>
            <pc:sldMk cId="2971398078" sldId="262"/>
            <ac:cxnSpMk id="29" creationId="{8108A33B-2928-7DDB-231E-E1675E882335}"/>
          </ac:cxnSpMkLst>
        </pc:cxnChg>
        <pc:cxnChg chg="del">
          <ac:chgData name="Liam Lalonde" userId="4e626784924c465c" providerId="LiveId" clId="{80000213-4891-4296-9E31-59A7E741A965}" dt="2022-05-16T18:32:24.987" v="2919" actId="478"/>
          <ac:cxnSpMkLst>
            <pc:docMk/>
            <pc:sldMk cId="2971398078" sldId="262"/>
            <ac:cxnSpMk id="32" creationId="{FAB67AC5-29F9-58C7-1D02-434EE5E2E9FE}"/>
          </ac:cxnSpMkLst>
        </pc:cxnChg>
        <pc:cxnChg chg="del">
          <ac:chgData name="Liam Lalonde" userId="4e626784924c465c" providerId="LiveId" clId="{80000213-4891-4296-9E31-59A7E741A965}" dt="2022-05-16T18:32:23.911" v="2917" actId="478"/>
          <ac:cxnSpMkLst>
            <pc:docMk/>
            <pc:sldMk cId="2971398078" sldId="262"/>
            <ac:cxnSpMk id="34" creationId="{83F1C0D0-C48A-8FC0-B4EB-2A9CBFA30F37}"/>
          </ac:cxnSpMkLst>
        </pc:cxnChg>
      </pc:sldChg>
      <pc:sldChg chg="modSp new mod">
        <pc:chgData name="Liam Lalonde" userId="4e626784924c465c" providerId="LiveId" clId="{80000213-4891-4296-9E31-59A7E741A965}" dt="2022-05-16T18:41:22.126" v="3435" actId="6549"/>
        <pc:sldMkLst>
          <pc:docMk/>
          <pc:sldMk cId="3903264839" sldId="263"/>
        </pc:sldMkLst>
        <pc:spChg chg="mod">
          <ac:chgData name="Liam Lalonde" userId="4e626784924c465c" providerId="LiveId" clId="{80000213-4891-4296-9E31-59A7E741A965}" dt="2022-05-16T18:39:44.855" v="3100" actId="20577"/>
          <ac:spMkLst>
            <pc:docMk/>
            <pc:sldMk cId="3903264839" sldId="263"/>
            <ac:spMk id="2" creationId="{71F53563-F904-8A9E-2AB7-F9AB56A27406}"/>
          </ac:spMkLst>
        </pc:spChg>
        <pc:spChg chg="mod">
          <ac:chgData name="Liam Lalonde" userId="4e626784924c465c" providerId="LiveId" clId="{80000213-4891-4296-9E31-59A7E741A965}" dt="2022-05-16T18:41:22.126" v="3435" actId="6549"/>
          <ac:spMkLst>
            <pc:docMk/>
            <pc:sldMk cId="3903264839" sldId="263"/>
            <ac:spMk id="3" creationId="{63A98A5E-D64E-AA73-1F5D-3CFD83A8A2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698B-26AB-0C46-B922-B88662357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959CA4C-DB79-BBDE-402A-D97E128C2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7196A8E-C4EA-CDF5-0B03-B49E15040FD2}"/>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5" name="Footer Placeholder 4">
            <a:extLst>
              <a:ext uri="{FF2B5EF4-FFF2-40B4-BE49-F238E27FC236}">
                <a16:creationId xmlns:a16="http://schemas.microsoft.com/office/drawing/2014/main" id="{FC914ED1-8744-97FC-369D-26A6A68009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0E2C4B-0E4C-86D3-C2EB-286D7A785F4A}"/>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194107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1B06-0446-028D-6766-17D510D0801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6C94B6-5E72-9F62-2493-1C0C78E18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3EB6054-E6FC-2A9B-6290-D5165C1A9116}"/>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5" name="Footer Placeholder 4">
            <a:extLst>
              <a:ext uri="{FF2B5EF4-FFF2-40B4-BE49-F238E27FC236}">
                <a16:creationId xmlns:a16="http://schemas.microsoft.com/office/drawing/2014/main" id="{109037EA-F1F0-7F63-0E09-0235757AF3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69801F-E0E0-2067-BBBF-BF77BD5C151A}"/>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48129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F530B-5018-694C-BBF0-1B4F2ED78E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2346CB-8097-C8A4-FBF4-5704FD074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76BC66-FB6B-0192-8151-65BDBDAD4F33}"/>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5" name="Footer Placeholder 4">
            <a:extLst>
              <a:ext uri="{FF2B5EF4-FFF2-40B4-BE49-F238E27FC236}">
                <a16:creationId xmlns:a16="http://schemas.microsoft.com/office/drawing/2014/main" id="{29C6439E-2858-4E5A-F6BE-0E379A9692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3460B0-B888-EA5C-949E-1AF9F316568E}"/>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123504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F78C-E5DE-8C71-FDAC-13FBDAAFBB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3AD044-B40F-9DF1-BA1D-745C52B2E6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A66BAF-C830-879D-11E7-51906EA8C89C}"/>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5" name="Footer Placeholder 4">
            <a:extLst>
              <a:ext uri="{FF2B5EF4-FFF2-40B4-BE49-F238E27FC236}">
                <a16:creationId xmlns:a16="http://schemas.microsoft.com/office/drawing/2014/main" id="{852CC5FE-F4E9-2C23-FC00-A04DF71452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76814B0-F5A2-D452-A38E-7D00C3454F66}"/>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209109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157D-878C-E2B9-E338-D98698F9AB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E0464D4-D006-1C0B-DF4D-1CF9AF1FE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0AB5C-6A84-6A50-B0F6-D458B8E49F2C}"/>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5" name="Footer Placeholder 4">
            <a:extLst>
              <a:ext uri="{FF2B5EF4-FFF2-40B4-BE49-F238E27FC236}">
                <a16:creationId xmlns:a16="http://schemas.microsoft.com/office/drawing/2014/main" id="{C86588D7-473C-2779-1948-37D421BCE0A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4DB246-86E2-6CAB-6379-B07F6119DB6B}"/>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298201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ABBA-0156-5F5B-98ED-05C6AF993C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A9D3E6-DDA3-B5A2-29E8-104540C35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3451B91-607F-4EF8-A5F7-C2C0F26544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EE5DF50-4E79-7D9A-CB65-797178954CE9}"/>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6" name="Footer Placeholder 5">
            <a:extLst>
              <a:ext uri="{FF2B5EF4-FFF2-40B4-BE49-F238E27FC236}">
                <a16:creationId xmlns:a16="http://schemas.microsoft.com/office/drawing/2014/main" id="{A34E8958-A16B-BA14-BB64-AE9CD2E0AE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1A4277-1A38-067B-5CE3-C6D5B055D0F6}"/>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88901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5F48-80A3-864B-57DF-8A19E0E2911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341E37-5953-800C-3116-14BDF7F71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D4746-61CC-574C-C1FB-AC69E781C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78DD9DF-9D11-A926-B2F7-AEFF49AB0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1CBEEA-2F24-CF03-BE93-8B365B5AD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8717370-6515-ABD6-2FC4-6563363B0F81}"/>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8" name="Footer Placeholder 7">
            <a:extLst>
              <a:ext uri="{FF2B5EF4-FFF2-40B4-BE49-F238E27FC236}">
                <a16:creationId xmlns:a16="http://schemas.microsoft.com/office/drawing/2014/main" id="{C1364B90-8D80-8642-EC58-121464AF969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E86DF21-D909-CB81-89E0-080B766C41CF}"/>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84740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EDE-40BF-A039-5970-85289D56085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F57934-E38D-523B-D9F8-04210577F0CF}"/>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4" name="Footer Placeholder 3">
            <a:extLst>
              <a:ext uri="{FF2B5EF4-FFF2-40B4-BE49-F238E27FC236}">
                <a16:creationId xmlns:a16="http://schemas.microsoft.com/office/drawing/2014/main" id="{80649C2F-AFB0-746E-4F46-A2BE2CDCF77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B17182E-D50C-3037-B7C6-4FFCE0F8E21E}"/>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269411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7815E-7BD6-926B-F034-167D5EE6F46A}"/>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3" name="Footer Placeholder 2">
            <a:extLst>
              <a:ext uri="{FF2B5EF4-FFF2-40B4-BE49-F238E27FC236}">
                <a16:creationId xmlns:a16="http://schemas.microsoft.com/office/drawing/2014/main" id="{CE77ECCD-A59F-260A-49D1-0D025B43289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CACE457-B4A4-8F1A-396C-11C43402ADD7}"/>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179943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4C0E-A5F7-5BE2-83C3-1BF414DCB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1FFC6A-106F-8BE2-B872-89E318FED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9D049B4-25E8-D497-5426-7E4EC3D17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035B6-FEE2-FE8E-FF02-FA95D4F710EE}"/>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6" name="Footer Placeholder 5">
            <a:extLst>
              <a:ext uri="{FF2B5EF4-FFF2-40B4-BE49-F238E27FC236}">
                <a16:creationId xmlns:a16="http://schemas.microsoft.com/office/drawing/2014/main" id="{5C019E84-8CC2-519E-D4A2-ADEDE01E02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918450-8BC1-CF48-9A43-5383443C3047}"/>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384888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D3C-F14E-2FA2-4AC5-54B7AE8FA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46464B-FB96-9532-71EE-881C22FD1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A22E7C0-2A56-FB34-722D-25DE13B4D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5B501-29AD-5895-D325-13DBD69FCE6B}"/>
              </a:ext>
            </a:extLst>
          </p:cNvPr>
          <p:cNvSpPr>
            <a:spLocks noGrp="1"/>
          </p:cNvSpPr>
          <p:nvPr>
            <p:ph type="dt" sz="half" idx="10"/>
          </p:nvPr>
        </p:nvSpPr>
        <p:spPr/>
        <p:txBody>
          <a:bodyPr/>
          <a:lstStyle/>
          <a:p>
            <a:fld id="{543ED3D4-94CF-4D6A-BBB5-1D839CEF0C0F}" type="datetimeFigureOut">
              <a:rPr lang="en-CA" smtClean="0"/>
              <a:t>2022-05-16</a:t>
            </a:fld>
            <a:endParaRPr lang="en-CA"/>
          </a:p>
        </p:txBody>
      </p:sp>
      <p:sp>
        <p:nvSpPr>
          <p:cNvPr id="6" name="Footer Placeholder 5">
            <a:extLst>
              <a:ext uri="{FF2B5EF4-FFF2-40B4-BE49-F238E27FC236}">
                <a16:creationId xmlns:a16="http://schemas.microsoft.com/office/drawing/2014/main" id="{E423E663-D5D1-04CC-61C9-FD1242F856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6975D2-E23B-ACB5-3847-B01CBBD8C1A4}"/>
              </a:ext>
            </a:extLst>
          </p:cNvPr>
          <p:cNvSpPr>
            <a:spLocks noGrp="1"/>
          </p:cNvSpPr>
          <p:nvPr>
            <p:ph type="sldNum" sz="quarter" idx="12"/>
          </p:nvPr>
        </p:nvSpPr>
        <p:spPr/>
        <p:txBody>
          <a:bodyPr/>
          <a:lstStyle/>
          <a:p>
            <a:fld id="{3E95F64E-07C0-4660-8299-DBA6288E89AD}" type="slidenum">
              <a:rPr lang="en-CA" smtClean="0"/>
              <a:t>‹#›</a:t>
            </a:fld>
            <a:endParaRPr lang="en-CA"/>
          </a:p>
        </p:txBody>
      </p:sp>
    </p:spTree>
    <p:extLst>
      <p:ext uri="{BB962C8B-B14F-4D97-AF65-F5344CB8AC3E}">
        <p14:creationId xmlns:p14="http://schemas.microsoft.com/office/powerpoint/2010/main" val="38233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992AC-93B2-D382-3B26-FE0012056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7D1D41-96A8-5E33-6B5F-DFD5E6594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D30F1DA-8912-A98D-E654-13AAF65EC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D3D4-94CF-4D6A-BBB5-1D839CEF0C0F}" type="datetimeFigureOut">
              <a:rPr lang="en-CA" smtClean="0"/>
              <a:t>2022-05-16</a:t>
            </a:fld>
            <a:endParaRPr lang="en-CA"/>
          </a:p>
        </p:txBody>
      </p:sp>
      <p:sp>
        <p:nvSpPr>
          <p:cNvPr id="5" name="Footer Placeholder 4">
            <a:extLst>
              <a:ext uri="{FF2B5EF4-FFF2-40B4-BE49-F238E27FC236}">
                <a16:creationId xmlns:a16="http://schemas.microsoft.com/office/drawing/2014/main" id="{C2016DF2-7AD6-5855-4E6B-E252129AF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66F8AA-FBB2-356B-0950-0FE6C1B80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5F64E-07C0-4660-8299-DBA6288E89AD}" type="slidenum">
              <a:rPr lang="en-CA" smtClean="0"/>
              <a:t>‹#›</a:t>
            </a:fld>
            <a:endParaRPr lang="en-CA"/>
          </a:p>
        </p:txBody>
      </p:sp>
    </p:spTree>
    <p:extLst>
      <p:ext uri="{BB962C8B-B14F-4D97-AF65-F5344CB8AC3E}">
        <p14:creationId xmlns:p14="http://schemas.microsoft.com/office/powerpoint/2010/main" val="186871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nnerLab/sFish/issues" TargetMode="External"/><Relationship Id="rId2" Type="http://schemas.openxmlformats.org/officeDocument/2006/relationships/hyperlink" Target="https://github.com/HannerLab/sFi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15CB-F99F-9F4D-D500-239BD5FE1408}"/>
              </a:ext>
            </a:extLst>
          </p:cNvPr>
          <p:cNvSpPr>
            <a:spLocks noGrp="1"/>
          </p:cNvSpPr>
          <p:nvPr>
            <p:ph type="ctrTitle"/>
          </p:nvPr>
        </p:nvSpPr>
        <p:spPr>
          <a:xfrm>
            <a:off x="1524000" y="3429000"/>
            <a:ext cx="9144000" cy="1282958"/>
          </a:xfrm>
        </p:spPr>
        <p:txBody>
          <a:bodyPr>
            <a:normAutofit/>
          </a:bodyPr>
          <a:lstStyle/>
          <a:p>
            <a:r>
              <a:rPr lang="en-CA" dirty="0" err="1">
                <a:cs typeface="Times New Roman" panose="02020603050405020304" pitchFamily="18" charset="0"/>
              </a:rPr>
              <a:t>sFish</a:t>
            </a:r>
            <a:r>
              <a:rPr lang="en-CA" dirty="0">
                <a:cs typeface="Times New Roman" panose="02020603050405020304" pitchFamily="18" charset="0"/>
              </a:rPr>
              <a:t> User Manual</a:t>
            </a:r>
          </a:p>
        </p:txBody>
      </p:sp>
      <p:sp>
        <p:nvSpPr>
          <p:cNvPr id="3" name="Subtitle 2">
            <a:extLst>
              <a:ext uri="{FF2B5EF4-FFF2-40B4-BE49-F238E27FC236}">
                <a16:creationId xmlns:a16="http://schemas.microsoft.com/office/drawing/2014/main" id="{D9C1DE8E-A061-47C3-B57C-46EEF7A06EBB}"/>
              </a:ext>
            </a:extLst>
          </p:cNvPr>
          <p:cNvSpPr>
            <a:spLocks noGrp="1"/>
          </p:cNvSpPr>
          <p:nvPr>
            <p:ph type="subTitle" idx="1"/>
          </p:nvPr>
        </p:nvSpPr>
        <p:spPr>
          <a:xfrm>
            <a:off x="1524000" y="4711958"/>
            <a:ext cx="9144000" cy="545841"/>
          </a:xfrm>
        </p:spPr>
        <p:txBody>
          <a:bodyPr/>
          <a:lstStyle/>
          <a:p>
            <a:r>
              <a:rPr lang="en-CA" dirty="0">
                <a:latin typeface="Times New Roman" panose="02020603050405020304" pitchFamily="18" charset="0"/>
                <a:cs typeface="Times New Roman" panose="02020603050405020304" pitchFamily="18" charset="0"/>
              </a:rPr>
              <a:t>Version 1.0.1</a:t>
            </a:r>
          </a:p>
        </p:txBody>
      </p:sp>
      <p:pic>
        <p:nvPicPr>
          <p:cNvPr id="5" name="Picture 4" descr="Icon&#10;&#10;Description automatically generated">
            <a:extLst>
              <a:ext uri="{FF2B5EF4-FFF2-40B4-BE49-F238E27FC236}">
                <a16:creationId xmlns:a16="http://schemas.microsoft.com/office/drawing/2014/main" id="{469A8816-85BB-EC0D-04A3-D01E747EB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600201"/>
            <a:ext cx="1828800" cy="1828800"/>
          </a:xfrm>
          <a:prstGeom prst="rect">
            <a:avLst/>
          </a:prstGeom>
        </p:spPr>
      </p:pic>
    </p:spTree>
    <p:extLst>
      <p:ext uri="{BB962C8B-B14F-4D97-AF65-F5344CB8AC3E}">
        <p14:creationId xmlns:p14="http://schemas.microsoft.com/office/powerpoint/2010/main" val="141421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284-9787-4C64-70FC-A404BE891472}"/>
              </a:ext>
            </a:extLst>
          </p:cNvPr>
          <p:cNvSpPr>
            <a:spLocks noGrp="1"/>
          </p:cNvSpPr>
          <p:nvPr>
            <p:ph type="title"/>
          </p:nvPr>
        </p:nvSpPr>
        <p:spPr>
          <a:xfrm>
            <a:off x="0" y="0"/>
            <a:ext cx="10515600" cy="1325563"/>
          </a:xfrm>
        </p:spPr>
        <p:txBody>
          <a:bodyPr/>
          <a:lstStyle/>
          <a:p>
            <a:r>
              <a:rPr lang="en-CA" dirty="0"/>
              <a:t>Overview</a:t>
            </a:r>
          </a:p>
        </p:txBody>
      </p:sp>
      <p:pic>
        <p:nvPicPr>
          <p:cNvPr id="5" name="Picture 4">
            <a:extLst>
              <a:ext uri="{FF2B5EF4-FFF2-40B4-BE49-F238E27FC236}">
                <a16:creationId xmlns:a16="http://schemas.microsoft.com/office/drawing/2014/main" id="{D0A5357A-63CA-C382-CD7C-4F1B837E03CF}"/>
              </a:ext>
            </a:extLst>
          </p:cNvPr>
          <p:cNvPicPr>
            <a:picLocks noChangeAspect="1"/>
          </p:cNvPicPr>
          <p:nvPr/>
        </p:nvPicPr>
        <p:blipFill>
          <a:blip r:embed="rId2"/>
          <a:stretch>
            <a:fillRect/>
          </a:stretch>
        </p:blipFill>
        <p:spPr>
          <a:xfrm>
            <a:off x="5257800" y="912067"/>
            <a:ext cx="6711820" cy="5033865"/>
          </a:xfrm>
          <a:prstGeom prst="rect">
            <a:avLst/>
          </a:prstGeom>
        </p:spPr>
      </p:pic>
      <p:cxnSp>
        <p:nvCxnSpPr>
          <p:cNvPr id="7" name="Straight Arrow Connector 6">
            <a:extLst>
              <a:ext uri="{FF2B5EF4-FFF2-40B4-BE49-F238E27FC236}">
                <a16:creationId xmlns:a16="http://schemas.microsoft.com/office/drawing/2014/main" id="{478513D8-2D16-D487-3D45-241D8E696F77}"/>
              </a:ext>
            </a:extLst>
          </p:cNvPr>
          <p:cNvCxnSpPr>
            <a:cxnSpLocks/>
            <a:stCxn id="19" idx="3"/>
          </p:cNvCxnSpPr>
          <p:nvPr/>
        </p:nvCxnSpPr>
        <p:spPr>
          <a:xfrm>
            <a:off x="3466630" y="1313630"/>
            <a:ext cx="2065490" cy="3936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E805C806-4885-7082-F2EC-840BE2B47133}"/>
              </a:ext>
            </a:extLst>
          </p:cNvPr>
          <p:cNvCxnSpPr>
            <a:cxnSpLocks/>
          </p:cNvCxnSpPr>
          <p:nvPr/>
        </p:nvCxnSpPr>
        <p:spPr>
          <a:xfrm>
            <a:off x="3466630" y="1780032"/>
            <a:ext cx="240534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8E583A02-71C4-6C78-9D13-C8AB93934317}"/>
              </a:ext>
            </a:extLst>
          </p:cNvPr>
          <p:cNvCxnSpPr>
            <a:cxnSpLocks/>
          </p:cNvCxnSpPr>
          <p:nvPr/>
        </p:nvCxnSpPr>
        <p:spPr>
          <a:xfrm flipV="1">
            <a:off x="2807208" y="3724656"/>
            <a:ext cx="2550179" cy="119942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E5426EFA-A58E-DBD6-8F34-2ECE29FEE418}"/>
              </a:ext>
            </a:extLst>
          </p:cNvPr>
          <p:cNvSpPr txBox="1"/>
          <p:nvPr/>
        </p:nvSpPr>
        <p:spPr>
          <a:xfrm>
            <a:off x="1791171" y="1182825"/>
            <a:ext cx="1675459" cy="261610"/>
          </a:xfrm>
          <a:prstGeom prst="rect">
            <a:avLst/>
          </a:prstGeom>
          <a:noFill/>
        </p:spPr>
        <p:txBody>
          <a:bodyPr wrap="none" rtlCol="0">
            <a:spAutoFit/>
          </a:bodyPr>
          <a:lstStyle/>
          <a:p>
            <a:r>
              <a:rPr lang="en-CA" sz="1100" dirty="0">
                <a:latin typeface="Times New Roman" panose="02020603050405020304" pitchFamily="18" charset="0"/>
                <a:cs typeface="Times New Roman" panose="02020603050405020304" pitchFamily="18" charset="0"/>
              </a:rPr>
              <a:t>Name of the active project</a:t>
            </a:r>
          </a:p>
        </p:txBody>
      </p:sp>
      <p:sp>
        <p:nvSpPr>
          <p:cNvPr id="20" name="TextBox 19">
            <a:extLst>
              <a:ext uri="{FF2B5EF4-FFF2-40B4-BE49-F238E27FC236}">
                <a16:creationId xmlns:a16="http://schemas.microsoft.com/office/drawing/2014/main" id="{FDF6A91B-F21C-87D9-6602-B67C18A9C059}"/>
              </a:ext>
            </a:extLst>
          </p:cNvPr>
          <p:cNvSpPr txBox="1"/>
          <p:nvPr/>
        </p:nvSpPr>
        <p:spPr>
          <a:xfrm>
            <a:off x="1791171" y="1609990"/>
            <a:ext cx="2473493"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Name(s) of the current app operators/data recorders</a:t>
            </a:r>
          </a:p>
        </p:txBody>
      </p:sp>
      <p:sp>
        <p:nvSpPr>
          <p:cNvPr id="24" name="TextBox 23">
            <a:extLst>
              <a:ext uri="{FF2B5EF4-FFF2-40B4-BE49-F238E27FC236}">
                <a16:creationId xmlns:a16="http://schemas.microsoft.com/office/drawing/2014/main" id="{7AD062C8-FB96-33F9-129A-1B99FAF4E62E}"/>
              </a:ext>
            </a:extLst>
          </p:cNvPr>
          <p:cNvSpPr txBox="1"/>
          <p:nvPr/>
        </p:nvSpPr>
        <p:spPr>
          <a:xfrm>
            <a:off x="1847319" y="4849258"/>
            <a:ext cx="1759734" cy="600164"/>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Settings page: </a:t>
            </a:r>
          </a:p>
          <a:p>
            <a:r>
              <a:rPr lang="en-CA" sz="1100" dirty="0">
                <a:latin typeface="Times New Roman" panose="02020603050405020304" pitchFamily="18" charset="0"/>
                <a:cs typeface="Times New Roman" panose="02020603050405020304" pitchFamily="18" charset="0"/>
              </a:rPr>
              <a:t>- manage user app settings and cloud sync</a:t>
            </a:r>
          </a:p>
        </p:txBody>
      </p:sp>
      <p:cxnSp>
        <p:nvCxnSpPr>
          <p:cNvPr id="25" name="Straight Arrow Connector 24">
            <a:extLst>
              <a:ext uri="{FF2B5EF4-FFF2-40B4-BE49-F238E27FC236}">
                <a16:creationId xmlns:a16="http://schemas.microsoft.com/office/drawing/2014/main" id="{1C12F8C4-1E13-5BF0-22BD-A76C982B378C}"/>
              </a:ext>
            </a:extLst>
          </p:cNvPr>
          <p:cNvCxnSpPr>
            <a:cxnSpLocks/>
          </p:cNvCxnSpPr>
          <p:nvPr/>
        </p:nvCxnSpPr>
        <p:spPr>
          <a:xfrm flipV="1">
            <a:off x="2697480" y="2170176"/>
            <a:ext cx="2735779" cy="18897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92E35109-7F5D-C7D1-0488-0D7D57F66BD0}"/>
              </a:ext>
            </a:extLst>
          </p:cNvPr>
          <p:cNvSpPr txBox="1"/>
          <p:nvPr/>
        </p:nvSpPr>
        <p:spPr>
          <a:xfrm>
            <a:off x="1791170" y="2228811"/>
            <a:ext cx="1759734" cy="769441"/>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Project page: </a:t>
            </a:r>
          </a:p>
          <a:p>
            <a:pPr marL="171450" indent="-171450">
              <a:buFontTx/>
              <a:buChar char="-"/>
            </a:pPr>
            <a:r>
              <a:rPr lang="en-CA" sz="1100" dirty="0">
                <a:latin typeface="Times New Roman" panose="02020603050405020304" pitchFamily="18" charset="0"/>
                <a:cs typeface="Times New Roman" panose="02020603050405020304" pitchFamily="18" charset="0"/>
              </a:rPr>
              <a:t>View project dashboard</a:t>
            </a:r>
          </a:p>
          <a:p>
            <a:pPr marL="171450" indent="-171450">
              <a:buFontTx/>
              <a:buChar char="-"/>
            </a:pPr>
            <a:r>
              <a:rPr lang="en-CA" sz="1100" dirty="0">
                <a:latin typeface="Times New Roman" panose="02020603050405020304" pitchFamily="18" charset="0"/>
                <a:cs typeface="Times New Roman" panose="02020603050405020304" pitchFamily="18" charset="0"/>
              </a:rPr>
              <a:t>Change active project</a:t>
            </a:r>
          </a:p>
          <a:p>
            <a:pPr marL="171450" indent="-171450">
              <a:buFontTx/>
              <a:buChar char="-"/>
            </a:pPr>
            <a:r>
              <a:rPr lang="en-CA" sz="1100" dirty="0">
                <a:latin typeface="Times New Roman" panose="02020603050405020304" pitchFamily="18" charset="0"/>
                <a:cs typeface="Times New Roman" panose="02020603050405020304" pitchFamily="18" charset="0"/>
              </a:rPr>
              <a:t>Manage projects</a:t>
            </a:r>
          </a:p>
        </p:txBody>
      </p:sp>
      <p:sp>
        <p:nvSpPr>
          <p:cNvPr id="28" name="Left Brace 27">
            <a:extLst>
              <a:ext uri="{FF2B5EF4-FFF2-40B4-BE49-F238E27FC236}">
                <a16:creationId xmlns:a16="http://schemas.microsoft.com/office/drawing/2014/main" id="{FA28C891-8E41-49E3-EA61-2BCDFA529CBB}"/>
              </a:ext>
            </a:extLst>
          </p:cNvPr>
          <p:cNvSpPr/>
          <p:nvPr/>
        </p:nvSpPr>
        <p:spPr>
          <a:xfrm>
            <a:off x="4828032" y="2432304"/>
            <a:ext cx="365760" cy="784376"/>
          </a:xfrm>
          <a:prstGeom prst="leftBrace">
            <a:avLst/>
          </a:prstGeom>
          <a:noFill/>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cxnSp>
        <p:nvCxnSpPr>
          <p:cNvPr id="29" name="Straight Arrow Connector 28">
            <a:extLst>
              <a:ext uri="{FF2B5EF4-FFF2-40B4-BE49-F238E27FC236}">
                <a16:creationId xmlns:a16="http://schemas.microsoft.com/office/drawing/2014/main" id="{77DEE4A4-8027-A47F-D2D7-63F2D799740E}"/>
              </a:ext>
            </a:extLst>
          </p:cNvPr>
          <p:cNvCxnSpPr>
            <a:cxnSpLocks/>
            <a:endCxn id="28" idx="1"/>
          </p:cNvCxnSpPr>
          <p:nvPr/>
        </p:nvCxnSpPr>
        <p:spPr>
          <a:xfrm flipV="1">
            <a:off x="2971800" y="2824492"/>
            <a:ext cx="1856232" cy="39218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1C11B5E3-0E30-1939-932B-4F07E4379392}"/>
              </a:ext>
            </a:extLst>
          </p:cNvPr>
          <p:cNvSpPr txBox="1"/>
          <p:nvPr/>
        </p:nvSpPr>
        <p:spPr>
          <a:xfrm>
            <a:off x="1847319" y="3111763"/>
            <a:ext cx="1759734" cy="600164"/>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Data entry pages:</a:t>
            </a:r>
          </a:p>
          <a:p>
            <a:r>
              <a:rPr lang="en-CA" sz="1100" dirty="0">
                <a:latin typeface="Times New Roman" panose="02020603050405020304" pitchFamily="18" charset="0"/>
                <a:cs typeface="Times New Roman" panose="02020603050405020304" pitchFamily="18" charset="0"/>
              </a:rPr>
              <a:t>- Add, delete, or modify collected data</a:t>
            </a:r>
          </a:p>
        </p:txBody>
      </p:sp>
      <p:cxnSp>
        <p:nvCxnSpPr>
          <p:cNvPr id="16" name="Straight Arrow Connector 15">
            <a:extLst>
              <a:ext uri="{FF2B5EF4-FFF2-40B4-BE49-F238E27FC236}">
                <a16:creationId xmlns:a16="http://schemas.microsoft.com/office/drawing/2014/main" id="{D43D1413-49B6-3D84-7098-7761B9F6A03C}"/>
              </a:ext>
            </a:extLst>
          </p:cNvPr>
          <p:cNvCxnSpPr>
            <a:cxnSpLocks/>
          </p:cNvCxnSpPr>
          <p:nvPr/>
        </p:nvCxnSpPr>
        <p:spPr>
          <a:xfrm flipV="1">
            <a:off x="2807208" y="3411845"/>
            <a:ext cx="2472200" cy="57503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F988651C-2FB0-F425-2924-B01998FD5821}"/>
              </a:ext>
            </a:extLst>
          </p:cNvPr>
          <p:cNvSpPr txBox="1"/>
          <p:nvPr/>
        </p:nvSpPr>
        <p:spPr>
          <a:xfrm>
            <a:off x="1847319" y="3867469"/>
            <a:ext cx="1619311" cy="769441"/>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Export page: </a:t>
            </a:r>
          </a:p>
          <a:p>
            <a:pPr marL="171450" indent="-171450">
              <a:buFontTx/>
              <a:buChar char="-"/>
            </a:pPr>
            <a:r>
              <a:rPr lang="en-CA" sz="1100" dirty="0">
                <a:latin typeface="Times New Roman" panose="02020603050405020304" pitchFamily="18" charset="0"/>
                <a:cs typeface="Times New Roman" panose="02020603050405020304" pitchFamily="18" charset="0"/>
              </a:rPr>
              <a:t>Export data</a:t>
            </a:r>
          </a:p>
          <a:p>
            <a:pPr marL="171450" indent="-171450">
              <a:buFontTx/>
              <a:buChar char="-"/>
            </a:pPr>
            <a:r>
              <a:rPr lang="en-CA" sz="1100" dirty="0">
                <a:latin typeface="Times New Roman" panose="02020603050405020304" pitchFamily="18" charset="0"/>
                <a:cs typeface="Times New Roman" panose="02020603050405020304" pitchFamily="18" charset="0"/>
              </a:rPr>
              <a:t>Manage and view previous exports </a:t>
            </a:r>
          </a:p>
        </p:txBody>
      </p:sp>
    </p:spTree>
    <p:extLst>
      <p:ext uri="{BB962C8B-B14F-4D97-AF65-F5344CB8AC3E}">
        <p14:creationId xmlns:p14="http://schemas.microsoft.com/office/powerpoint/2010/main" val="36685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284-9787-4C64-70FC-A404BE891472}"/>
              </a:ext>
            </a:extLst>
          </p:cNvPr>
          <p:cNvSpPr>
            <a:spLocks noGrp="1"/>
          </p:cNvSpPr>
          <p:nvPr>
            <p:ph type="title"/>
          </p:nvPr>
        </p:nvSpPr>
        <p:spPr>
          <a:xfrm>
            <a:off x="0" y="0"/>
            <a:ext cx="10515600" cy="1325563"/>
          </a:xfrm>
        </p:spPr>
        <p:txBody>
          <a:bodyPr/>
          <a:lstStyle/>
          <a:p>
            <a:r>
              <a:rPr lang="en-CA" dirty="0"/>
              <a:t>Exporting</a:t>
            </a:r>
          </a:p>
        </p:txBody>
      </p:sp>
      <p:pic>
        <p:nvPicPr>
          <p:cNvPr id="5" name="Picture 4">
            <a:extLst>
              <a:ext uri="{FF2B5EF4-FFF2-40B4-BE49-F238E27FC236}">
                <a16:creationId xmlns:a16="http://schemas.microsoft.com/office/drawing/2014/main" id="{D0A5357A-63CA-C382-CD7C-4F1B837E03CF}"/>
              </a:ext>
            </a:extLst>
          </p:cNvPr>
          <p:cNvPicPr>
            <a:picLocks noChangeAspect="1"/>
          </p:cNvPicPr>
          <p:nvPr/>
        </p:nvPicPr>
        <p:blipFill>
          <a:blip r:embed="rId2"/>
          <a:stretch>
            <a:fillRect/>
          </a:stretch>
        </p:blipFill>
        <p:spPr>
          <a:xfrm>
            <a:off x="5257800" y="912067"/>
            <a:ext cx="6711820" cy="5033865"/>
          </a:xfrm>
          <a:prstGeom prst="rect">
            <a:avLst/>
          </a:prstGeom>
        </p:spPr>
      </p:pic>
      <p:pic>
        <p:nvPicPr>
          <p:cNvPr id="4" name="Picture 3">
            <a:extLst>
              <a:ext uri="{FF2B5EF4-FFF2-40B4-BE49-F238E27FC236}">
                <a16:creationId xmlns:a16="http://schemas.microsoft.com/office/drawing/2014/main" id="{CEB17716-0C9E-9C39-1078-ADE285FB656F}"/>
              </a:ext>
            </a:extLst>
          </p:cNvPr>
          <p:cNvPicPr>
            <a:picLocks noChangeAspect="1"/>
          </p:cNvPicPr>
          <p:nvPr/>
        </p:nvPicPr>
        <p:blipFill>
          <a:blip r:embed="rId3"/>
          <a:stretch>
            <a:fillRect/>
          </a:stretch>
        </p:blipFill>
        <p:spPr>
          <a:xfrm>
            <a:off x="5257800" y="912067"/>
            <a:ext cx="6711821" cy="5033865"/>
          </a:xfrm>
          <a:prstGeom prst="rect">
            <a:avLst/>
          </a:prstGeom>
        </p:spPr>
      </p:pic>
      <p:cxnSp>
        <p:nvCxnSpPr>
          <p:cNvPr id="21" name="Straight Arrow Connector 20">
            <a:extLst>
              <a:ext uri="{FF2B5EF4-FFF2-40B4-BE49-F238E27FC236}">
                <a16:creationId xmlns:a16="http://schemas.microsoft.com/office/drawing/2014/main" id="{79E0D07D-5427-3C84-3427-48E31939E5CA}"/>
              </a:ext>
            </a:extLst>
          </p:cNvPr>
          <p:cNvCxnSpPr>
            <a:cxnSpLocks/>
          </p:cNvCxnSpPr>
          <p:nvPr/>
        </p:nvCxnSpPr>
        <p:spPr>
          <a:xfrm>
            <a:off x="2916936" y="1481328"/>
            <a:ext cx="2551176" cy="40201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1D91192B-1AB2-9AAE-9651-5C8EA51C0B0F}"/>
              </a:ext>
            </a:extLst>
          </p:cNvPr>
          <p:cNvSpPr txBox="1"/>
          <p:nvPr/>
        </p:nvSpPr>
        <p:spPr>
          <a:xfrm>
            <a:off x="282938" y="1325563"/>
            <a:ext cx="2730274" cy="600164"/>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If selected, the export file will contain a copy of all attached photographs. Selecting this option will increase export time and size.</a:t>
            </a:r>
          </a:p>
        </p:txBody>
      </p:sp>
      <p:cxnSp>
        <p:nvCxnSpPr>
          <p:cNvPr id="23" name="Straight Arrow Connector 22">
            <a:extLst>
              <a:ext uri="{FF2B5EF4-FFF2-40B4-BE49-F238E27FC236}">
                <a16:creationId xmlns:a16="http://schemas.microsoft.com/office/drawing/2014/main" id="{8733AC5B-D136-BA3D-2ED6-EB8ABB78AFAA}"/>
              </a:ext>
            </a:extLst>
          </p:cNvPr>
          <p:cNvCxnSpPr>
            <a:cxnSpLocks/>
          </p:cNvCxnSpPr>
          <p:nvPr/>
        </p:nvCxnSpPr>
        <p:spPr>
          <a:xfrm flipV="1">
            <a:off x="2859918" y="2190185"/>
            <a:ext cx="2551176" cy="6052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00A0EA5D-3302-595D-09C1-E5F583844372}"/>
              </a:ext>
            </a:extLst>
          </p:cNvPr>
          <p:cNvSpPr txBox="1"/>
          <p:nvPr/>
        </p:nvSpPr>
        <p:spPr>
          <a:xfrm>
            <a:off x="282938" y="2309056"/>
            <a:ext cx="2633998" cy="600164"/>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If selected, an MDMAPR compatible format will be used. Defaults to the normal </a:t>
            </a:r>
            <a:r>
              <a:rPr lang="en-CA" sz="1100" dirty="0" err="1">
                <a:latin typeface="Times New Roman" panose="02020603050405020304" pitchFamily="18" charset="0"/>
                <a:cs typeface="Times New Roman" panose="02020603050405020304" pitchFamily="18" charset="0"/>
              </a:rPr>
              <a:t>sFish</a:t>
            </a:r>
            <a:r>
              <a:rPr lang="en-CA" sz="1100" dirty="0">
                <a:latin typeface="Times New Roman" panose="02020603050405020304" pitchFamily="18" charset="0"/>
                <a:cs typeface="Times New Roman" panose="02020603050405020304" pitchFamily="18" charset="0"/>
              </a:rPr>
              <a:t> format otherwise.</a:t>
            </a:r>
          </a:p>
        </p:txBody>
      </p:sp>
      <p:cxnSp>
        <p:nvCxnSpPr>
          <p:cNvPr id="30" name="Straight Arrow Connector 29">
            <a:extLst>
              <a:ext uri="{FF2B5EF4-FFF2-40B4-BE49-F238E27FC236}">
                <a16:creationId xmlns:a16="http://schemas.microsoft.com/office/drawing/2014/main" id="{C70A110A-D167-91FC-8871-3566532B57B4}"/>
              </a:ext>
            </a:extLst>
          </p:cNvPr>
          <p:cNvCxnSpPr>
            <a:cxnSpLocks/>
          </p:cNvCxnSpPr>
          <p:nvPr/>
        </p:nvCxnSpPr>
        <p:spPr>
          <a:xfrm flipV="1">
            <a:off x="2761488" y="2468611"/>
            <a:ext cx="2706624" cy="87809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B6A308D6-3ABC-84C7-3E14-184B368D422B}"/>
              </a:ext>
            </a:extLst>
          </p:cNvPr>
          <p:cNvSpPr txBox="1"/>
          <p:nvPr/>
        </p:nvSpPr>
        <p:spPr>
          <a:xfrm>
            <a:off x="282938" y="3251290"/>
            <a:ext cx="2633998" cy="1107996"/>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If selected, exporting will no longer have side effects on the applications data. Select this option if you would like to export the same data multiple times or would like to export data without tagging them as exported.</a:t>
            </a:r>
          </a:p>
        </p:txBody>
      </p:sp>
      <p:cxnSp>
        <p:nvCxnSpPr>
          <p:cNvPr id="33" name="Straight Arrow Connector 32">
            <a:extLst>
              <a:ext uri="{FF2B5EF4-FFF2-40B4-BE49-F238E27FC236}">
                <a16:creationId xmlns:a16="http://schemas.microsoft.com/office/drawing/2014/main" id="{FCEE3C22-B7FD-C332-6953-6040DF56BE47}"/>
              </a:ext>
            </a:extLst>
          </p:cNvPr>
          <p:cNvCxnSpPr>
            <a:cxnSpLocks/>
          </p:cNvCxnSpPr>
          <p:nvPr/>
        </p:nvCxnSpPr>
        <p:spPr>
          <a:xfrm flipV="1">
            <a:off x="2916936" y="2889955"/>
            <a:ext cx="4949058" cy="189235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FBE4133B-4397-1529-F386-6F64889DCB15}"/>
              </a:ext>
            </a:extLst>
          </p:cNvPr>
          <p:cNvSpPr txBox="1"/>
          <p:nvPr/>
        </p:nvSpPr>
        <p:spPr>
          <a:xfrm>
            <a:off x="331076" y="4701356"/>
            <a:ext cx="2633998"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Opens an export activity menu to create an export.</a:t>
            </a:r>
          </a:p>
        </p:txBody>
      </p:sp>
      <p:cxnSp>
        <p:nvCxnSpPr>
          <p:cNvPr id="35" name="Straight Arrow Connector 34">
            <a:extLst>
              <a:ext uri="{FF2B5EF4-FFF2-40B4-BE49-F238E27FC236}">
                <a16:creationId xmlns:a16="http://schemas.microsoft.com/office/drawing/2014/main" id="{7A6146FB-8C2D-7936-B45D-D2E217BA6A13}"/>
              </a:ext>
            </a:extLst>
          </p:cNvPr>
          <p:cNvCxnSpPr>
            <a:cxnSpLocks/>
          </p:cNvCxnSpPr>
          <p:nvPr/>
        </p:nvCxnSpPr>
        <p:spPr>
          <a:xfrm flipV="1">
            <a:off x="2859918" y="4150066"/>
            <a:ext cx="2531547" cy="148273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2E82871D-D7C6-8FD9-068C-AAC78E2EC192}"/>
              </a:ext>
            </a:extLst>
          </p:cNvPr>
          <p:cNvSpPr txBox="1"/>
          <p:nvPr/>
        </p:nvSpPr>
        <p:spPr>
          <a:xfrm>
            <a:off x="282938" y="5585674"/>
            <a:ext cx="2633998"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View all previous exports (soft exports will not show up)</a:t>
            </a:r>
          </a:p>
        </p:txBody>
      </p:sp>
    </p:spTree>
    <p:extLst>
      <p:ext uri="{BB962C8B-B14F-4D97-AF65-F5344CB8AC3E}">
        <p14:creationId xmlns:p14="http://schemas.microsoft.com/office/powerpoint/2010/main" val="130923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284-9787-4C64-70FC-A404BE891472}"/>
              </a:ext>
            </a:extLst>
          </p:cNvPr>
          <p:cNvSpPr>
            <a:spLocks noGrp="1"/>
          </p:cNvSpPr>
          <p:nvPr>
            <p:ph type="title"/>
          </p:nvPr>
        </p:nvSpPr>
        <p:spPr>
          <a:xfrm>
            <a:off x="0" y="0"/>
            <a:ext cx="10515600" cy="1325563"/>
          </a:xfrm>
        </p:spPr>
        <p:txBody>
          <a:bodyPr/>
          <a:lstStyle/>
          <a:p>
            <a:r>
              <a:rPr lang="en-CA" dirty="0"/>
              <a:t>Settings &amp; Sync</a:t>
            </a:r>
          </a:p>
        </p:txBody>
      </p:sp>
      <p:pic>
        <p:nvPicPr>
          <p:cNvPr id="5" name="Picture 4">
            <a:extLst>
              <a:ext uri="{FF2B5EF4-FFF2-40B4-BE49-F238E27FC236}">
                <a16:creationId xmlns:a16="http://schemas.microsoft.com/office/drawing/2014/main" id="{D0A5357A-63CA-C382-CD7C-4F1B837E03CF}"/>
              </a:ext>
            </a:extLst>
          </p:cNvPr>
          <p:cNvPicPr>
            <a:picLocks noChangeAspect="1"/>
          </p:cNvPicPr>
          <p:nvPr/>
        </p:nvPicPr>
        <p:blipFill>
          <a:blip r:embed="rId2"/>
          <a:stretch>
            <a:fillRect/>
          </a:stretch>
        </p:blipFill>
        <p:spPr>
          <a:xfrm>
            <a:off x="5257800" y="912067"/>
            <a:ext cx="6711820" cy="5033865"/>
          </a:xfrm>
          <a:prstGeom prst="rect">
            <a:avLst/>
          </a:prstGeom>
        </p:spPr>
      </p:pic>
      <p:pic>
        <p:nvPicPr>
          <p:cNvPr id="6" name="Picture 5">
            <a:extLst>
              <a:ext uri="{FF2B5EF4-FFF2-40B4-BE49-F238E27FC236}">
                <a16:creationId xmlns:a16="http://schemas.microsoft.com/office/drawing/2014/main" id="{1C04753B-4114-D29E-2C22-00C12A1915C4}"/>
              </a:ext>
            </a:extLst>
          </p:cNvPr>
          <p:cNvPicPr>
            <a:picLocks noChangeAspect="1"/>
          </p:cNvPicPr>
          <p:nvPr/>
        </p:nvPicPr>
        <p:blipFill>
          <a:blip r:embed="rId3"/>
          <a:stretch>
            <a:fillRect/>
          </a:stretch>
        </p:blipFill>
        <p:spPr>
          <a:xfrm>
            <a:off x="5257800" y="912067"/>
            <a:ext cx="6601120" cy="4950840"/>
          </a:xfrm>
          <a:prstGeom prst="rect">
            <a:avLst/>
          </a:prstGeom>
        </p:spPr>
      </p:pic>
      <p:cxnSp>
        <p:nvCxnSpPr>
          <p:cNvPr id="17" name="Straight Arrow Connector 16">
            <a:extLst>
              <a:ext uri="{FF2B5EF4-FFF2-40B4-BE49-F238E27FC236}">
                <a16:creationId xmlns:a16="http://schemas.microsoft.com/office/drawing/2014/main" id="{56AF5DE1-6438-245B-82E3-D9EB4CA4225D}"/>
              </a:ext>
            </a:extLst>
          </p:cNvPr>
          <p:cNvCxnSpPr>
            <a:cxnSpLocks/>
            <a:stCxn id="19" idx="3"/>
          </p:cNvCxnSpPr>
          <p:nvPr/>
        </p:nvCxnSpPr>
        <p:spPr>
          <a:xfrm>
            <a:off x="3013212" y="1541007"/>
            <a:ext cx="2381748" cy="33324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53AAD55E-9DEB-EAE6-BFA0-941F35743DE5}"/>
              </a:ext>
            </a:extLst>
          </p:cNvPr>
          <p:cNvSpPr txBox="1"/>
          <p:nvPr/>
        </p:nvSpPr>
        <p:spPr>
          <a:xfrm>
            <a:off x="282938" y="1325563"/>
            <a:ext cx="2730274"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If selected, a copy of all captured photos will be saved to the device photos.</a:t>
            </a:r>
          </a:p>
        </p:txBody>
      </p:sp>
      <p:cxnSp>
        <p:nvCxnSpPr>
          <p:cNvPr id="24" name="Straight Arrow Connector 23">
            <a:extLst>
              <a:ext uri="{FF2B5EF4-FFF2-40B4-BE49-F238E27FC236}">
                <a16:creationId xmlns:a16="http://schemas.microsoft.com/office/drawing/2014/main" id="{C1703D0C-724D-1353-5037-FBA51DF6BBD3}"/>
              </a:ext>
            </a:extLst>
          </p:cNvPr>
          <p:cNvCxnSpPr>
            <a:cxnSpLocks/>
          </p:cNvCxnSpPr>
          <p:nvPr/>
        </p:nvCxnSpPr>
        <p:spPr>
          <a:xfrm flipV="1">
            <a:off x="3090672" y="2138516"/>
            <a:ext cx="2304288" cy="366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6FB83663-309E-96A4-3A73-CF3FA383E1BD}"/>
              </a:ext>
            </a:extLst>
          </p:cNvPr>
          <p:cNvSpPr txBox="1"/>
          <p:nvPr/>
        </p:nvSpPr>
        <p:spPr>
          <a:xfrm>
            <a:off x="249698" y="2321986"/>
            <a:ext cx="2730274"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If selected, all new entities will open in advanced mode.</a:t>
            </a:r>
          </a:p>
        </p:txBody>
      </p:sp>
      <p:cxnSp>
        <p:nvCxnSpPr>
          <p:cNvPr id="27" name="Straight Arrow Connector 26">
            <a:extLst>
              <a:ext uri="{FF2B5EF4-FFF2-40B4-BE49-F238E27FC236}">
                <a16:creationId xmlns:a16="http://schemas.microsoft.com/office/drawing/2014/main" id="{4EE1F647-4EA7-CEBB-9E53-AC109A3D06DC}"/>
              </a:ext>
            </a:extLst>
          </p:cNvPr>
          <p:cNvCxnSpPr>
            <a:cxnSpLocks/>
          </p:cNvCxnSpPr>
          <p:nvPr/>
        </p:nvCxnSpPr>
        <p:spPr>
          <a:xfrm flipV="1">
            <a:off x="3090672" y="2820818"/>
            <a:ext cx="4533270" cy="60818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0D0CB7A2-AF3B-A9BA-A7DF-FA7FB486DA24}"/>
              </a:ext>
            </a:extLst>
          </p:cNvPr>
          <p:cNvSpPr txBox="1"/>
          <p:nvPr/>
        </p:nvSpPr>
        <p:spPr>
          <a:xfrm>
            <a:off x="282938" y="3213555"/>
            <a:ext cx="2730274"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Username of currently signed in Dropbox user (tap to sign-out).</a:t>
            </a:r>
          </a:p>
        </p:txBody>
      </p:sp>
      <p:cxnSp>
        <p:nvCxnSpPr>
          <p:cNvPr id="29" name="Straight Arrow Connector 28">
            <a:extLst>
              <a:ext uri="{FF2B5EF4-FFF2-40B4-BE49-F238E27FC236}">
                <a16:creationId xmlns:a16="http://schemas.microsoft.com/office/drawing/2014/main" id="{7031B9B1-62F6-895A-2EE9-8348C1C3622F}"/>
              </a:ext>
            </a:extLst>
          </p:cNvPr>
          <p:cNvCxnSpPr>
            <a:cxnSpLocks/>
          </p:cNvCxnSpPr>
          <p:nvPr/>
        </p:nvCxnSpPr>
        <p:spPr>
          <a:xfrm flipV="1">
            <a:off x="3090672" y="3290144"/>
            <a:ext cx="4841118" cy="7105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48884221-2788-F786-6EA2-FBF35B4B61F4}"/>
              </a:ext>
            </a:extLst>
          </p:cNvPr>
          <p:cNvSpPr txBox="1"/>
          <p:nvPr/>
        </p:nvSpPr>
        <p:spPr>
          <a:xfrm>
            <a:off x="282938" y="3876733"/>
            <a:ext cx="2730274" cy="261610"/>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Sync data to Dropbox</a:t>
            </a:r>
          </a:p>
        </p:txBody>
      </p:sp>
    </p:spTree>
    <p:extLst>
      <p:ext uri="{BB962C8B-B14F-4D97-AF65-F5344CB8AC3E}">
        <p14:creationId xmlns:p14="http://schemas.microsoft.com/office/powerpoint/2010/main" val="232216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284-9787-4C64-70FC-A404BE891472}"/>
              </a:ext>
            </a:extLst>
          </p:cNvPr>
          <p:cNvSpPr>
            <a:spLocks noGrp="1"/>
          </p:cNvSpPr>
          <p:nvPr>
            <p:ph type="title"/>
          </p:nvPr>
        </p:nvSpPr>
        <p:spPr>
          <a:xfrm>
            <a:off x="0" y="0"/>
            <a:ext cx="10515600" cy="1325563"/>
          </a:xfrm>
        </p:spPr>
        <p:txBody>
          <a:bodyPr/>
          <a:lstStyle/>
          <a:p>
            <a:r>
              <a:rPr lang="en-CA" dirty="0"/>
              <a:t>Entity List</a:t>
            </a:r>
          </a:p>
        </p:txBody>
      </p:sp>
      <p:pic>
        <p:nvPicPr>
          <p:cNvPr id="5" name="Picture 4">
            <a:extLst>
              <a:ext uri="{FF2B5EF4-FFF2-40B4-BE49-F238E27FC236}">
                <a16:creationId xmlns:a16="http://schemas.microsoft.com/office/drawing/2014/main" id="{D0A5357A-63CA-C382-CD7C-4F1B837E03CF}"/>
              </a:ext>
            </a:extLst>
          </p:cNvPr>
          <p:cNvPicPr>
            <a:picLocks noChangeAspect="1"/>
          </p:cNvPicPr>
          <p:nvPr/>
        </p:nvPicPr>
        <p:blipFill>
          <a:blip r:embed="rId2"/>
          <a:stretch>
            <a:fillRect/>
          </a:stretch>
        </p:blipFill>
        <p:spPr>
          <a:xfrm>
            <a:off x="5257800" y="912067"/>
            <a:ext cx="6711820" cy="5033865"/>
          </a:xfrm>
          <a:prstGeom prst="rect">
            <a:avLst/>
          </a:prstGeom>
        </p:spPr>
      </p:pic>
      <p:pic>
        <p:nvPicPr>
          <p:cNvPr id="6" name="Picture 5">
            <a:extLst>
              <a:ext uri="{FF2B5EF4-FFF2-40B4-BE49-F238E27FC236}">
                <a16:creationId xmlns:a16="http://schemas.microsoft.com/office/drawing/2014/main" id="{1C04753B-4114-D29E-2C22-00C12A1915C4}"/>
              </a:ext>
            </a:extLst>
          </p:cNvPr>
          <p:cNvPicPr>
            <a:picLocks noChangeAspect="1"/>
          </p:cNvPicPr>
          <p:nvPr/>
        </p:nvPicPr>
        <p:blipFill>
          <a:blip r:embed="rId3"/>
          <a:stretch>
            <a:fillRect/>
          </a:stretch>
        </p:blipFill>
        <p:spPr>
          <a:xfrm>
            <a:off x="5257800" y="912067"/>
            <a:ext cx="6601120" cy="4950840"/>
          </a:xfrm>
          <a:prstGeom prst="rect">
            <a:avLst/>
          </a:prstGeom>
        </p:spPr>
      </p:pic>
      <p:pic>
        <p:nvPicPr>
          <p:cNvPr id="4" name="Picture 3">
            <a:extLst>
              <a:ext uri="{FF2B5EF4-FFF2-40B4-BE49-F238E27FC236}">
                <a16:creationId xmlns:a16="http://schemas.microsoft.com/office/drawing/2014/main" id="{A206240C-77A1-B92E-2B89-D745D2C3591C}"/>
              </a:ext>
            </a:extLst>
          </p:cNvPr>
          <p:cNvPicPr>
            <a:picLocks noChangeAspect="1"/>
          </p:cNvPicPr>
          <p:nvPr/>
        </p:nvPicPr>
        <p:blipFill>
          <a:blip r:embed="rId4"/>
          <a:stretch>
            <a:fillRect/>
          </a:stretch>
        </p:blipFill>
        <p:spPr>
          <a:xfrm>
            <a:off x="5257800" y="912067"/>
            <a:ext cx="6711820" cy="5033865"/>
          </a:xfrm>
          <a:prstGeom prst="rect">
            <a:avLst/>
          </a:prstGeom>
        </p:spPr>
      </p:pic>
      <p:sp>
        <p:nvSpPr>
          <p:cNvPr id="20" name="TextBox 19">
            <a:extLst>
              <a:ext uri="{FF2B5EF4-FFF2-40B4-BE49-F238E27FC236}">
                <a16:creationId xmlns:a16="http://schemas.microsoft.com/office/drawing/2014/main" id="{A35960B0-3ED8-DEFA-798E-44430E8A0B9A}"/>
              </a:ext>
            </a:extLst>
          </p:cNvPr>
          <p:cNvSpPr txBox="1"/>
          <p:nvPr/>
        </p:nvSpPr>
        <p:spPr>
          <a:xfrm>
            <a:off x="124318" y="912067"/>
            <a:ext cx="3679462" cy="600164"/>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Each of the available collectable entities (sites, stations, samples, observations) has a similar flow. The entity list pages show a list of all the currently added and un-exported entities.</a:t>
            </a:r>
          </a:p>
        </p:txBody>
      </p:sp>
      <p:cxnSp>
        <p:nvCxnSpPr>
          <p:cNvPr id="21" name="Straight Arrow Connector 20">
            <a:extLst>
              <a:ext uri="{FF2B5EF4-FFF2-40B4-BE49-F238E27FC236}">
                <a16:creationId xmlns:a16="http://schemas.microsoft.com/office/drawing/2014/main" id="{D4DCD8DC-7AF0-C6A4-DD54-F7AAE6B5F02A}"/>
              </a:ext>
            </a:extLst>
          </p:cNvPr>
          <p:cNvCxnSpPr>
            <a:cxnSpLocks/>
          </p:cNvCxnSpPr>
          <p:nvPr/>
        </p:nvCxnSpPr>
        <p:spPr>
          <a:xfrm>
            <a:off x="3209731" y="3006215"/>
            <a:ext cx="5403979" cy="26259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15A3EC5-617F-AE62-CEB0-D3C66A166D0F}"/>
              </a:ext>
            </a:extLst>
          </p:cNvPr>
          <p:cNvSpPr txBox="1"/>
          <p:nvPr/>
        </p:nvSpPr>
        <p:spPr>
          <a:xfrm>
            <a:off x="170967" y="2806781"/>
            <a:ext cx="2730274"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Entity list: all the currently collected items of the specific type</a:t>
            </a:r>
          </a:p>
        </p:txBody>
      </p:sp>
      <p:cxnSp>
        <p:nvCxnSpPr>
          <p:cNvPr id="26" name="Straight Arrow Connector 25">
            <a:extLst>
              <a:ext uri="{FF2B5EF4-FFF2-40B4-BE49-F238E27FC236}">
                <a16:creationId xmlns:a16="http://schemas.microsoft.com/office/drawing/2014/main" id="{3BB6C26B-E642-4F82-71EE-527A2DDFF14A}"/>
              </a:ext>
            </a:extLst>
          </p:cNvPr>
          <p:cNvCxnSpPr>
            <a:cxnSpLocks/>
          </p:cNvCxnSpPr>
          <p:nvPr/>
        </p:nvCxnSpPr>
        <p:spPr>
          <a:xfrm flipV="1">
            <a:off x="2155763" y="1639965"/>
            <a:ext cx="3838373" cy="5243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D27C0895-6D70-40ED-0074-2E591338866F}"/>
              </a:ext>
            </a:extLst>
          </p:cNvPr>
          <p:cNvSpPr txBox="1"/>
          <p:nvPr/>
        </p:nvSpPr>
        <p:spPr>
          <a:xfrm>
            <a:off x="170967" y="2033494"/>
            <a:ext cx="2730274" cy="261610"/>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Search bar: filter list by query</a:t>
            </a:r>
          </a:p>
        </p:txBody>
      </p:sp>
      <p:cxnSp>
        <p:nvCxnSpPr>
          <p:cNvPr id="32" name="Straight Arrow Connector 31">
            <a:extLst>
              <a:ext uri="{FF2B5EF4-FFF2-40B4-BE49-F238E27FC236}">
                <a16:creationId xmlns:a16="http://schemas.microsoft.com/office/drawing/2014/main" id="{FAB67AC5-29F9-58C7-1D02-434EE5E2E9FE}"/>
              </a:ext>
            </a:extLst>
          </p:cNvPr>
          <p:cNvCxnSpPr>
            <a:cxnSpLocks/>
          </p:cNvCxnSpPr>
          <p:nvPr/>
        </p:nvCxnSpPr>
        <p:spPr>
          <a:xfrm>
            <a:off x="2276669" y="3552070"/>
            <a:ext cx="3506513" cy="2575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8DF906E2-DEF6-3EF4-B6FC-1D9C05A57552}"/>
              </a:ext>
            </a:extLst>
          </p:cNvPr>
          <p:cNvSpPr txBox="1"/>
          <p:nvPr/>
        </p:nvSpPr>
        <p:spPr>
          <a:xfrm>
            <a:off x="222380" y="3456862"/>
            <a:ext cx="2730274" cy="261610"/>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Specific entity: tap to open/edit</a:t>
            </a:r>
          </a:p>
        </p:txBody>
      </p:sp>
      <p:cxnSp>
        <p:nvCxnSpPr>
          <p:cNvPr id="34" name="Straight Arrow Connector 33">
            <a:extLst>
              <a:ext uri="{FF2B5EF4-FFF2-40B4-BE49-F238E27FC236}">
                <a16:creationId xmlns:a16="http://schemas.microsoft.com/office/drawing/2014/main" id="{83F1C0D0-C48A-8FC0-B4EB-2A9CBFA30F37}"/>
              </a:ext>
            </a:extLst>
          </p:cNvPr>
          <p:cNvCxnSpPr>
            <a:cxnSpLocks/>
          </p:cNvCxnSpPr>
          <p:nvPr/>
        </p:nvCxnSpPr>
        <p:spPr>
          <a:xfrm flipV="1">
            <a:off x="2407298" y="1252259"/>
            <a:ext cx="9024015" cy="40509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6FA892E1-F370-28C2-8BE4-16DC2A5AA3B5}"/>
              </a:ext>
            </a:extLst>
          </p:cNvPr>
          <p:cNvSpPr txBox="1"/>
          <p:nvPr/>
        </p:nvSpPr>
        <p:spPr>
          <a:xfrm>
            <a:off x="169991" y="1513049"/>
            <a:ext cx="2730274" cy="261610"/>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Add a new entity of the specific type</a:t>
            </a:r>
          </a:p>
        </p:txBody>
      </p:sp>
    </p:spTree>
    <p:extLst>
      <p:ext uri="{BB962C8B-B14F-4D97-AF65-F5344CB8AC3E}">
        <p14:creationId xmlns:p14="http://schemas.microsoft.com/office/powerpoint/2010/main" val="157639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284-9787-4C64-70FC-A404BE891472}"/>
              </a:ext>
            </a:extLst>
          </p:cNvPr>
          <p:cNvSpPr>
            <a:spLocks noGrp="1"/>
          </p:cNvSpPr>
          <p:nvPr>
            <p:ph type="title"/>
          </p:nvPr>
        </p:nvSpPr>
        <p:spPr>
          <a:xfrm>
            <a:off x="0" y="0"/>
            <a:ext cx="10515600" cy="1325563"/>
          </a:xfrm>
        </p:spPr>
        <p:txBody>
          <a:bodyPr/>
          <a:lstStyle/>
          <a:p>
            <a:r>
              <a:rPr lang="en-CA" dirty="0"/>
              <a:t>Entity Form</a:t>
            </a:r>
          </a:p>
        </p:txBody>
      </p:sp>
      <p:pic>
        <p:nvPicPr>
          <p:cNvPr id="5" name="Picture 4">
            <a:extLst>
              <a:ext uri="{FF2B5EF4-FFF2-40B4-BE49-F238E27FC236}">
                <a16:creationId xmlns:a16="http://schemas.microsoft.com/office/drawing/2014/main" id="{D0A5357A-63CA-C382-CD7C-4F1B837E03CF}"/>
              </a:ext>
            </a:extLst>
          </p:cNvPr>
          <p:cNvPicPr>
            <a:picLocks noChangeAspect="1"/>
          </p:cNvPicPr>
          <p:nvPr/>
        </p:nvPicPr>
        <p:blipFill>
          <a:blip r:embed="rId2"/>
          <a:stretch>
            <a:fillRect/>
          </a:stretch>
        </p:blipFill>
        <p:spPr>
          <a:xfrm>
            <a:off x="5257800" y="912067"/>
            <a:ext cx="6711820" cy="5033865"/>
          </a:xfrm>
          <a:prstGeom prst="rect">
            <a:avLst/>
          </a:prstGeom>
        </p:spPr>
      </p:pic>
      <p:pic>
        <p:nvPicPr>
          <p:cNvPr id="6" name="Picture 5">
            <a:extLst>
              <a:ext uri="{FF2B5EF4-FFF2-40B4-BE49-F238E27FC236}">
                <a16:creationId xmlns:a16="http://schemas.microsoft.com/office/drawing/2014/main" id="{1C04753B-4114-D29E-2C22-00C12A1915C4}"/>
              </a:ext>
            </a:extLst>
          </p:cNvPr>
          <p:cNvPicPr>
            <a:picLocks noChangeAspect="1"/>
          </p:cNvPicPr>
          <p:nvPr/>
        </p:nvPicPr>
        <p:blipFill>
          <a:blip r:embed="rId3"/>
          <a:stretch>
            <a:fillRect/>
          </a:stretch>
        </p:blipFill>
        <p:spPr>
          <a:xfrm>
            <a:off x="5257800" y="912067"/>
            <a:ext cx="6601120" cy="4950840"/>
          </a:xfrm>
          <a:prstGeom prst="rect">
            <a:avLst/>
          </a:prstGeom>
        </p:spPr>
      </p:pic>
      <p:pic>
        <p:nvPicPr>
          <p:cNvPr id="4" name="Picture 3">
            <a:extLst>
              <a:ext uri="{FF2B5EF4-FFF2-40B4-BE49-F238E27FC236}">
                <a16:creationId xmlns:a16="http://schemas.microsoft.com/office/drawing/2014/main" id="{A206240C-77A1-B92E-2B89-D745D2C3591C}"/>
              </a:ext>
            </a:extLst>
          </p:cNvPr>
          <p:cNvPicPr>
            <a:picLocks noChangeAspect="1"/>
          </p:cNvPicPr>
          <p:nvPr/>
        </p:nvPicPr>
        <p:blipFill>
          <a:blip r:embed="rId4"/>
          <a:stretch>
            <a:fillRect/>
          </a:stretch>
        </p:blipFill>
        <p:spPr>
          <a:xfrm>
            <a:off x="5257800" y="912067"/>
            <a:ext cx="6711820" cy="5033865"/>
          </a:xfrm>
          <a:prstGeom prst="rect">
            <a:avLst/>
          </a:prstGeom>
        </p:spPr>
      </p:pic>
      <p:sp>
        <p:nvSpPr>
          <p:cNvPr id="20" name="TextBox 19">
            <a:extLst>
              <a:ext uri="{FF2B5EF4-FFF2-40B4-BE49-F238E27FC236}">
                <a16:creationId xmlns:a16="http://schemas.microsoft.com/office/drawing/2014/main" id="{A35960B0-3ED8-DEFA-798E-44430E8A0B9A}"/>
              </a:ext>
            </a:extLst>
          </p:cNvPr>
          <p:cNvSpPr txBox="1"/>
          <p:nvPr/>
        </p:nvSpPr>
        <p:spPr>
          <a:xfrm>
            <a:off x="124318" y="912067"/>
            <a:ext cx="3679462" cy="600164"/>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Each of the available collectable entities (sites, stations, samples, observations) has a similar flow. The entity form allows for creating, editing, or deleting an entity.</a:t>
            </a:r>
          </a:p>
        </p:txBody>
      </p:sp>
      <p:pic>
        <p:nvPicPr>
          <p:cNvPr id="7" name="Picture 6">
            <a:extLst>
              <a:ext uri="{FF2B5EF4-FFF2-40B4-BE49-F238E27FC236}">
                <a16:creationId xmlns:a16="http://schemas.microsoft.com/office/drawing/2014/main" id="{C378E4FC-0DBC-EDC0-8031-1713937D72C0}"/>
              </a:ext>
            </a:extLst>
          </p:cNvPr>
          <p:cNvPicPr>
            <a:picLocks noChangeAspect="1"/>
          </p:cNvPicPr>
          <p:nvPr/>
        </p:nvPicPr>
        <p:blipFill>
          <a:blip r:embed="rId5"/>
          <a:stretch>
            <a:fillRect/>
          </a:stretch>
        </p:blipFill>
        <p:spPr>
          <a:xfrm>
            <a:off x="5257800" y="912066"/>
            <a:ext cx="6711820" cy="5033865"/>
          </a:xfrm>
          <a:prstGeom prst="rect">
            <a:avLst/>
          </a:prstGeom>
        </p:spPr>
      </p:pic>
      <p:sp>
        <p:nvSpPr>
          <p:cNvPr id="19" name="TextBox 18">
            <a:extLst>
              <a:ext uri="{FF2B5EF4-FFF2-40B4-BE49-F238E27FC236}">
                <a16:creationId xmlns:a16="http://schemas.microsoft.com/office/drawing/2014/main" id="{7DA74E39-4923-F80B-18E3-78336B8DDFFB}"/>
              </a:ext>
            </a:extLst>
          </p:cNvPr>
          <p:cNvSpPr txBox="1"/>
          <p:nvPr/>
        </p:nvSpPr>
        <p:spPr>
          <a:xfrm>
            <a:off x="161681" y="1864752"/>
            <a:ext cx="2730274" cy="261610"/>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Toggle advanced and basic view mode</a:t>
            </a:r>
          </a:p>
        </p:txBody>
      </p:sp>
      <p:cxnSp>
        <p:nvCxnSpPr>
          <p:cNvPr id="22" name="Straight Arrow Connector 21">
            <a:extLst>
              <a:ext uri="{FF2B5EF4-FFF2-40B4-BE49-F238E27FC236}">
                <a16:creationId xmlns:a16="http://schemas.microsoft.com/office/drawing/2014/main" id="{0EECCA42-E56A-6203-AB5C-6012CB29E302}"/>
              </a:ext>
            </a:extLst>
          </p:cNvPr>
          <p:cNvCxnSpPr>
            <a:cxnSpLocks/>
          </p:cNvCxnSpPr>
          <p:nvPr/>
        </p:nvCxnSpPr>
        <p:spPr>
          <a:xfrm flipV="1">
            <a:off x="2519265" y="1216993"/>
            <a:ext cx="8990357" cy="77856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11722FF-FFF3-BF84-4301-F204603231B4}"/>
              </a:ext>
            </a:extLst>
          </p:cNvPr>
          <p:cNvCxnSpPr>
            <a:cxnSpLocks/>
          </p:cNvCxnSpPr>
          <p:nvPr/>
        </p:nvCxnSpPr>
        <p:spPr>
          <a:xfrm flipV="1">
            <a:off x="1526818" y="1911201"/>
            <a:ext cx="10157453" cy="5676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BBCBDBAD-31FF-79E1-8B17-34CB35DEA4BE}"/>
              </a:ext>
            </a:extLst>
          </p:cNvPr>
          <p:cNvSpPr txBox="1"/>
          <p:nvPr/>
        </p:nvSpPr>
        <p:spPr>
          <a:xfrm>
            <a:off x="161681" y="2353230"/>
            <a:ext cx="2730274" cy="261610"/>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Scan ID from barcode</a:t>
            </a:r>
          </a:p>
        </p:txBody>
      </p:sp>
      <p:sp>
        <p:nvSpPr>
          <p:cNvPr id="28" name="Left Brace 27">
            <a:extLst>
              <a:ext uri="{FF2B5EF4-FFF2-40B4-BE49-F238E27FC236}">
                <a16:creationId xmlns:a16="http://schemas.microsoft.com/office/drawing/2014/main" id="{5F6E3DB8-AFEF-E090-AF92-20606902B503}"/>
              </a:ext>
            </a:extLst>
          </p:cNvPr>
          <p:cNvSpPr/>
          <p:nvPr/>
        </p:nvSpPr>
        <p:spPr>
          <a:xfrm>
            <a:off x="4828032" y="2432303"/>
            <a:ext cx="365760" cy="3208703"/>
          </a:xfrm>
          <a:prstGeom prst="leftBrace">
            <a:avLst/>
          </a:prstGeom>
          <a:noFill/>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cxnSp>
        <p:nvCxnSpPr>
          <p:cNvPr id="29" name="Straight Arrow Connector 28">
            <a:extLst>
              <a:ext uri="{FF2B5EF4-FFF2-40B4-BE49-F238E27FC236}">
                <a16:creationId xmlns:a16="http://schemas.microsoft.com/office/drawing/2014/main" id="{8108A33B-2928-7DDB-231E-E1675E882335}"/>
              </a:ext>
            </a:extLst>
          </p:cNvPr>
          <p:cNvCxnSpPr>
            <a:cxnSpLocks/>
            <a:endCxn id="28" idx="1"/>
          </p:cNvCxnSpPr>
          <p:nvPr/>
        </p:nvCxnSpPr>
        <p:spPr>
          <a:xfrm>
            <a:off x="2035940" y="3685592"/>
            <a:ext cx="2792092" cy="35106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4ED3732C-BC50-050F-A2D3-FF4BF1307B2B}"/>
              </a:ext>
            </a:extLst>
          </p:cNvPr>
          <p:cNvSpPr txBox="1"/>
          <p:nvPr/>
        </p:nvSpPr>
        <p:spPr>
          <a:xfrm>
            <a:off x="161681" y="3478017"/>
            <a:ext cx="2105658" cy="430887"/>
          </a:xfrm>
          <a:prstGeom prst="rect">
            <a:avLst/>
          </a:prstGeom>
          <a:noFill/>
        </p:spPr>
        <p:txBody>
          <a:bodyPr wrap="square" rtlCol="0">
            <a:spAutoFit/>
          </a:bodyPr>
          <a:lstStyle/>
          <a:p>
            <a:r>
              <a:rPr lang="en-CA" sz="1100" dirty="0">
                <a:latin typeface="Times New Roman" panose="02020603050405020304" pitchFamily="18" charset="0"/>
                <a:cs typeface="Times New Roman" panose="02020603050405020304" pitchFamily="18" charset="0"/>
              </a:rPr>
              <a:t>Entity fields: add the required data in the form</a:t>
            </a:r>
          </a:p>
        </p:txBody>
      </p:sp>
    </p:spTree>
    <p:extLst>
      <p:ext uri="{BB962C8B-B14F-4D97-AF65-F5344CB8AC3E}">
        <p14:creationId xmlns:p14="http://schemas.microsoft.com/office/powerpoint/2010/main" val="297139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563-F904-8A9E-2AB7-F9AB56A27406}"/>
              </a:ext>
            </a:extLst>
          </p:cNvPr>
          <p:cNvSpPr>
            <a:spLocks noGrp="1"/>
          </p:cNvSpPr>
          <p:nvPr>
            <p:ph type="title"/>
          </p:nvPr>
        </p:nvSpPr>
        <p:spPr/>
        <p:txBody>
          <a:bodyPr/>
          <a:lstStyle/>
          <a:p>
            <a:r>
              <a:rPr lang="en-CA" dirty="0"/>
              <a:t>Helpful Links</a:t>
            </a:r>
          </a:p>
        </p:txBody>
      </p:sp>
      <p:sp>
        <p:nvSpPr>
          <p:cNvPr id="3" name="Content Placeholder 2">
            <a:extLst>
              <a:ext uri="{FF2B5EF4-FFF2-40B4-BE49-F238E27FC236}">
                <a16:creationId xmlns:a16="http://schemas.microsoft.com/office/drawing/2014/main" id="{63A98A5E-D64E-AA73-1F5D-3CFD83A8A2A0}"/>
              </a:ext>
            </a:extLst>
          </p:cNvPr>
          <p:cNvSpPr>
            <a:spLocks noGrp="1"/>
          </p:cNvSpPr>
          <p:nvPr>
            <p:ph idx="1"/>
          </p:nvPr>
        </p:nvSpPr>
        <p:spPr/>
        <p:txBody>
          <a:bodyPr/>
          <a:lstStyle/>
          <a:p>
            <a:r>
              <a:rPr lang="en-US" dirty="0">
                <a:hlinkClick r:id="rId2"/>
              </a:rPr>
              <a:t>Homepage</a:t>
            </a:r>
            <a:endParaRPr lang="en-US" dirty="0"/>
          </a:p>
          <a:p>
            <a:r>
              <a:rPr lang="en-CA" dirty="0">
                <a:hlinkClick r:id="rId3"/>
              </a:rPr>
              <a:t>Issues and support</a:t>
            </a:r>
            <a:endParaRPr lang="en-CA" dirty="0"/>
          </a:p>
        </p:txBody>
      </p:sp>
    </p:spTree>
    <p:extLst>
      <p:ext uri="{BB962C8B-B14F-4D97-AF65-F5344CB8AC3E}">
        <p14:creationId xmlns:p14="http://schemas.microsoft.com/office/powerpoint/2010/main" val="3903264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359</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sFish User Manual</vt:lpstr>
      <vt:lpstr>Overview</vt:lpstr>
      <vt:lpstr>Exporting</vt:lpstr>
      <vt:lpstr>Settings &amp; Sync</vt:lpstr>
      <vt:lpstr>Entity List</vt:lpstr>
      <vt:lpstr>Entity Form</vt:lpstr>
      <vt:lpstr>Helpful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sFish User Manual</dc:title>
  <dc:creator>Liam Lalonde</dc:creator>
  <cp:lastModifiedBy>Liam Lalonde</cp:lastModifiedBy>
  <cp:revision>1</cp:revision>
  <dcterms:created xsi:type="dcterms:W3CDTF">2022-05-16T17:42:49Z</dcterms:created>
  <dcterms:modified xsi:type="dcterms:W3CDTF">2022-05-16T18:41:23Z</dcterms:modified>
</cp:coreProperties>
</file>