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63325-1E5A-4889-B59B-2CA134345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40F2D7-86CC-4738-957F-0D139334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AD8A8-3E9D-4184-90F5-5300A172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29.03.2021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7BFF0D-AD16-41A6-BE81-EC137918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3C150-44B1-4B3A-86C7-1CBF6AA0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51480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9075F-5353-4DE9-B1CF-01C4A582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DE8A77-A41F-4554-9112-1E1F70867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6D6B3-3B42-4FE0-A044-C63062B4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29.03.2021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757A2-F0B6-407B-9FB9-86E38457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F1885-7A9D-49EA-A418-DAF8D192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6910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4F9090-8F6E-4C5A-948A-1090F6386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9282EF-C923-4CB7-854D-7A4CC7288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0DC4F9-B778-4ABC-9B33-A5262FD8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29.03.2021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FEAFE7-969D-4E73-B4E7-714E5703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ED854B-A8AD-4941-B9C9-EACE411E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1389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DAA2D-66C2-4C4F-9388-7ADAA01A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64105-F647-4E19-84ED-22954E57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FB8F1B-F290-47F9-AFF0-5B9F7404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29.03.2021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74DCD-A18B-4BDD-8988-0B4090EB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AA824-A77E-4287-A162-1E9D5462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7127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31E94-F9ED-4665-8087-1D3FDCF0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3E049-A6F0-4E2F-8AD4-5B151241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B26AA-B9C5-4A1C-8A39-BE80B6C7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29.03.2021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F43DE1-FF03-440B-9141-45C86FEF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7CC4C4-A214-44EE-8F6F-09D4BEFF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6826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A34B1-3015-4923-8318-9FF741A0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877B2-7A67-4477-973F-D8CD0B889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ACEA9E-F53C-4444-8137-1E421819D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69676A-11AE-4D2B-8872-6B8F0B0A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29.03.2021</a:t>
            </a:fld>
            <a:endParaRPr lang="de-I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EEAE80-B8F8-43FF-A217-D1880699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2A0917-3E9F-406C-8D75-E5AD576B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6512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CA1FD-0FA1-4BDF-9353-7429B662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2B8704-9D21-45F5-928F-5752DBE79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EAE8E1-4A30-4350-A40C-523BCD339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7F4E57-C702-4A0C-A364-4BA25944F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24DA85-A38E-4E28-B81F-2CF1AD727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14CEDE-787E-40E9-A880-3E3D6D30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29.03.2021</a:t>
            </a:fld>
            <a:endParaRPr lang="de-I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E8A56A-6236-44A0-A755-2557841F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61E2CB5-962B-4C86-A9D2-52ADE24A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6305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6D25-1C3C-46B3-9470-F1F107ED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D9A4EC-B6F6-4CBA-880E-2A5E6ED4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29.03.2021</a:t>
            </a:fld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5844C5-53C5-4C99-9FC6-7D0B426E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A16418-76B9-43D8-8514-AFB9BE2B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20462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C5D483-DEBA-4466-B864-CCF00D2C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29.03.2021</a:t>
            </a:fld>
            <a:endParaRPr lang="de-I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993E47-8BFE-4AD9-8DC2-ED1BCA81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E16F5E-7250-4AF1-AD5E-B1AE4F03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17231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35586-51A1-4ACC-A98A-9C1DFBFC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E90EBE-7B4C-414B-B71A-050D39E1A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0EB4D7-BE94-40C1-A65D-589E8DBED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83FA2-ED24-4FD5-AC50-209A0111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29.03.2021</a:t>
            </a:fld>
            <a:endParaRPr lang="de-I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7C9056-5F96-4085-BD8E-D0637D65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AB88F4-94F1-457E-9911-8FA4CCF5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4095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EAF10-32DE-4F61-9AA1-28288ADB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C4DEDB-2DEA-4C02-A0EA-5CB104075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I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0587E1-DEC0-4CFF-ABD2-719FEF6E8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E45E14-95A2-415D-AA27-86B03717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29.03.2021</a:t>
            </a:fld>
            <a:endParaRPr lang="de-I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ECFA05-3DAC-46C1-B60D-BC277BE0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033732-0CBF-42BF-A4B1-BABF1F1C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29084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4B4A3BA-9264-40F1-850F-42F3FD6A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86BACA-E2B7-4140-B644-952A5ED8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A2CFF-9866-4793-9FFC-2FA0D367C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92095-8902-47BB-AF7F-E9FCC7333799}" type="datetimeFigureOut">
              <a:rPr lang="de-IT" smtClean="0"/>
              <a:t>29.03.2021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E0DB79-6BCC-4500-ABBF-403F53E0C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FC2098-B870-41D6-AB1A-B3AA7AF3B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98778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94F302E-3B35-4533-967F-200F4771AD09}"/>
              </a:ext>
            </a:extLst>
          </p:cNvPr>
          <p:cNvSpPr/>
          <p:nvPr/>
        </p:nvSpPr>
        <p:spPr>
          <a:xfrm>
            <a:off x="1753299" y="1166070"/>
            <a:ext cx="1778466" cy="830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Produkte</a:t>
            </a:r>
            <a:endParaRPr lang="de-IT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2360DA5-61FF-412F-90B7-4DCCDCB19F18}"/>
              </a:ext>
            </a:extLst>
          </p:cNvPr>
          <p:cNvSpPr/>
          <p:nvPr/>
        </p:nvSpPr>
        <p:spPr>
          <a:xfrm>
            <a:off x="1182848" y="260060"/>
            <a:ext cx="570451" cy="394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</a:t>
            </a:r>
            <a:endParaRPr lang="de-I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9B7EEC6-658A-47F7-ADC9-13D0D20CBC5E}"/>
              </a:ext>
            </a:extLst>
          </p:cNvPr>
          <p:cNvSpPr/>
          <p:nvPr/>
        </p:nvSpPr>
        <p:spPr>
          <a:xfrm>
            <a:off x="2097247" y="192948"/>
            <a:ext cx="1208015" cy="528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Name</a:t>
            </a:r>
            <a:endParaRPr lang="de-IT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B98BA52-1283-45AF-A2F7-FCBB880779DA}"/>
              </a:ext>
            </a:extLst>
          </p:cNvPr>
          <p:cNvSpPr/>
          <p:nvPr/>
        </p:nvSpPr>
        <p:spPr>
          <a:xfrm>
            <a:off x="234892" y="1715549"/>
            <a:ext cx="1233181" cy="528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Typ</a:t>
            </a:r>
            <a:endParaRPr lang="de-IT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A827D7D-522F-4109-BAF7-D0B998F5CDD2}"/>
              </a:ext>
            </a:extLst>
          </p:cNvPr>
          <p:cNvSpPr/>
          <p:nvPr/>
        </p:nvSpPr>
        <p:spPr>
          <a:xfrm>
            <a:off x="268447" y="2491530"/>
            <a:ext cx="2088859" cy="528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Beschreibung</a:t>
            </a:r>
            <a:endParaRPr lang="de-IT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025D669-D543-4F50-9D3E-CC31F0A3EF09}"/>
              </a:ext>
            </a:extLst>
          </p:cNvPr>
          <p:cNvSpPr/>
          <p:nvPr/>
        </p:nvSpPr>
        <p:spPr>
          <a:xfrm>
            <a:off x="2701255" y="2491530"/>
            <a:ext cx="906011" cy="578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Preis</a:t>
            </a:r>
            <a:endParaRPr lang="de-IT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545044-B387-4141-9BEC-1287FB69B1B3}"/>
              </a:ext>
            </a:extLst>
          </p:cNvPr>
          <p:cNvSpPr/>
          <p:nvPr/>
        </p:nvSpPr>
        <p:spPr>
          <a:xfrm>
            <a:off x="3414318" y="218114"/>
            <a:ext cx="212241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Verfügbarkeit</a:t>
            </a:r>
            <a:endParaRPr lang="de-I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4D0C9F0-2A82-40BB-9576-4E8E5B5F75F2}"/>
              </a:ext>
            </a:extLst>
          </p:cNvPr>
          <p:cNvSpPr/>
          <p:nvPr/>
        </p:nvSpPr>
        <p:spPr>
          <a:xfrm>
            <a:off x="268447" y="805343"/>
            <a:ext cx="1224793" cy="453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Bilder</a:t>
            </a:r>
            <a:endParaRPr lang="de-IT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DB22DEE-6548-425D-A95C-DECDFAB98B7E}"/>
              </a:ext>
            </a:extLst>
          </p:cNvPr>
          <p:cNvCxnSpPr>
            <a:cxnSpLocks/>
            <a:stCxn id="10" idx="4"/>
            <a:endCxn id="4" idx="0"/>
          </p:cNvCxnSpPr>
          <p:nvPr/>
        </p:nvCxnSpPr>
        <p:spPr>
          <a:xfrm flipH="1">
            <a:off x="2642532" y="805343"/>
            <a:ext cx="1832994" cy="36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ED5FCDE-3A7D-490D-82B1-426161C27578}"/>
              </a:ext>
            </a:extLst>
          </p:cNvPr>
          <p:cNvCxnSpPr>
            <a:stCxn id="6" idx="4"/>
            <a:endCxn id="4" idx="0"/>
          </p:cNvCxnSpPr>
          <p:nvPr/>
        </p:nvCxnSpPr>
        <p:spPr>
          <a:xfrm flipH="1">
            <a:off x="2642532" y="721454"/>
            <a:ext cx="58723" cy="4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8889165-C8E2-4960-8290-13DF036CF0AA}"/>
              </a:ext>
            </a:extLst>
          </p:cNvPr>
          <p:cNvCxnSpPr>
            <a:stCxn id="5" idx="5"/>
            <a:endCxn id="4" idx="0"/>
          </p:cNvCxnSpPr>
          <p:nvPr/>
        </p:nvCxnSpPr>
        <p:spPr>
          <a:xfrm>
            <a:off x="1669758" y="596601"/>
            <a:ext cx="972774" cy="56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C1E219E-AF5A-46AE-AF03-72439342CEBA}"/>
              </a:ext>
            </a:extLst>
          </p:cNvPr>
          <p:cNvCxnSpPr>
            <a:stCxn id="11" idx="4"/>
            <a:endCxn id="4" idx="1"/>
          </p:cNvCxnSpPr>
          <p:nvPr/>
        </p:nvCxnSpPr>
        <p:spPr>
          <a:xfrm>
            <a:off x="880844" y="1258349"/>
            <a:ext cx="872455" cy="3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4FA22C0-29D7-499E-BB16-7534636C2E44}"/>
              </a:ext>
            </a:extLst>
          </p:cNvPr>
          <p:cNvCxnSpPr>
            <a:stCxn id="7" idx="0"/>
            <a:endCxn id="4" idx="1"/>
          </p:cNvCxnSpPr>
          <p:nvPr/>
        </p:nvCxnSpPr>
        <p:spPr>
          <a:xfrm flipV="1">
            <a:off x="851483" y="1581325"/>
            <a:ext cx="901816" cy="134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E5DA875-6C7E-4D9B-9EAD-628355F222B8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1312877" y="1996580"/>
            <a:ext cx="1329655" cy="49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FA314238-D88D-4397-9D62-2032BF5FF6B6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H="1" flipV="1">
            <a:off x="2642532" y="1996580"/>
            <a:ext cx="511729" cy="49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aute 25">
            <a:extLst>
              <a:ext uri="{FF2B5EF4-FFF2-40B4-BE49-F238E27FC236}">
                <a16:creationId xmlns:a16="http://schemas.microsoft.com/office/drawing/2014/main" id="{2918BDA4-CB9B-436E-90AA-CB12D02B6971}"/>
              </a:ext>
            </a:extLst>
          </p:cNvPr>
          <p:cNvSpPr/>
          <p:nvPr/>
        </p:nvSpPr>
        <p:spPr>
          <a:xfrm>
            <a:off x="4844642" y="1237376"/>
            <a:ext cx="1874940" cy="6878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Besteht aus</a:t>
            </a:r>
            <a:endParaRPr lang="de-IT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B1C54B75-0BA3-4AD3-B940-AE27ED642486}"/>
              </a:ext>
            </a:extLst>
          </p:cNvPr>
          <p:cNvSpPr/>
          <p:nvPr/>
        </p:nvSpPr>
        <p:spPr>
          <a:xfrm>
            <a:off x="7826930" y="1212209"/>
            <a:ext cx="1798040" cy="738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Bestellung</a:t>
            </a:r>
            <a:endParaRPr lang="de-IT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0FF6907-3702-4082-949F-DAEFE690D950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3531765" y="1581325"/>
            <a:ext cx="1312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C075528-4344-438F-9FF5-FFB9350187E1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719582" y="1581325"/>
            <a:ext cx="1107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134653F2-6D55-4D3E-9E33-C3DC88D15FF4}"/>
              </a:ext>
            </a:extLst>
          </p:cNvPr>
          <p:cNvSpPr txBox="1"/>
          <p:nvPr/>
        </p:nvSpPr>
        <p:spPr>
          <a:xfrm>
            <a:off x="7482980" y="1258349"/>
            <a:ext cx="34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3355F0D-1833-4F13-9188-AA95E00F919E}"/>
              </a:ext>
            </a:extLst>
          </p:cNvPr>
          <p:cNvSpPr txBox="1"/>
          <p:nvPr/>
        </p:nvSpPr>
        <p:spPr>
          <a:xfrm>
            <a:off x="3552388" y="1237376"/>
            <a:ext cx="39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24F660-61E3-4024-9FE9-B87BB0C6DC7B}"/>
              </a:ext>
            </a:extLst>
          </p:cNvPr>
          <p:cNvSpPr/>
          <p:nvPr/>
        </p:nvSpPr>
        <p:spPr>
          <a:xfrm>
            <a:off x="7736050" y="416730"/>
            <a:ext cx="2196515" cy="394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Bestellungs-ID</a:t>
            </a:r>
            <a:endParaRPr lang="de-IT" dirty="0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5B38DBA-4DFB-4DBB-B0FF-D4110A2F0044}"/>
              </a:ext>
            </a:extLst>
          </p:cNvPr>
          <p:cNvCxnSpPr>
            <a:cxnSpLocks/>
            <a:stCxn id="34" idx="4"/>
            <a:endCxn id="27" idx="0"/>
          </p:cNvCxnSpPr>
          <p:nvPr/>
        </p:nvCxnSpPr>
        <p:spPr>
          <a:xfrm flipH="1">
            <a:off x="8725950" y="811012"/>
            <a:ext cx="108358" cy="401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BC79792F-6731-4E1B-B6FB-E0D09E92CB13}"/>
              </a:ext>
            </a:extLst>
          </p:cNvPr>
          <p:cNvSpPr/>
          <p:nvPr/>
        </p:nvSpPr>
        <p:spPr>
          <a:xfrm>
            <a:off x="5782112" y="588213"/>
            <a:ext cx="1187044" cy="524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Menge</a:t>
            </a:r>
            <a:endParaRPr lang="de-IT" dirty="0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A1C9D35-3A18-4929-BC0E-F43123AD5DDC}"/>
              </a:ext>
            </a:extLst>
          </p:cNvPr>
          <p:cNvCxnSpPr>
            <a:stCxn id="38" idx="4"/>
            <a:endCxn id="26" idx="0"/>
          </p:cNvCxnSpPr>
          <p:nvPr/>
        </p:nvCxnSpPr>
        <p:spPr>
          <a:xfrm flipH="1">
            <a:off x="5782112" y="1112523"/>
            <a:ext cx="593522" cy="12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74E13D75-35E4-4466-95C0-132400A5256B}"/>
              </a:ext>
            </a:extLst>
          </p:cNvPr>
          <p:cNvSpPr/>
          <p:nvPr/>
        </p:nvSpPr>
        <p:spPr>
          <a:xfrm>
            <a:off x="7773799" y="4303552"/>
            <a:ext cx="1904301" cy="604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Benutzer</a:t>
            </a:r>
            <a:endParaRPr lang="de-IT" dirty="0"/>
          </a:p>
        </p:txBody>
      </p:sp>
      <p:sp>
        <p:nvSpPr>
          <p:cNvPr id="46" name="Raute 45">
            <a:extLst>
              <a:ext uri="{FF2B5EF4-FFF2-40B4-BE49-F238E27FC236}">
                <a16:creationId xmlns:a16="http://schemas.microsoft.com/office/drawing/2014/main" id="{95A15195-505D-4DA5-AA49-1FB8D6025CC9}"/>
              </a:ext>
            </a:extLst>
          </p:cNvPr>
          <p:cNvSpPr/>
          <p:nvPr/>
        </p:nvSpPr>
        <p:spPr>
          <a:xfrm>
            <a:off x="7949968" y="2837575"/>
            <a:ext cx="1551963" cy="5788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macht</a:t>
            </a:r>
            <a:endParaRPr lang="de-IT" dirty="0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8F8B0FD-A33F-4EB7-B21F-6F0B3E3AE1F4}"/>
              </a:ext>
            </a:extLst>
          </p:cNvPr>
          <p:cNvCxnSpPr>
            <a:stCxn id="46" idx="0"/>
            <a:endCxn id="27" idx="2"/>
          </p:cNvCxnSpPr>
          <p:nvPr/>
        </p:nvCxnSpPr>
        <p:spPr>
          <a:xfrm flipV="1">
            <a:off x="8725950" y="1950440"/>
            <a:ext cx="0" cy="88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AB84032-5298-49C8-A8C3-39DCB6038FA0}"/>
              </a:ext>
            </a:extLst>
          </p:cNvPr>
          <p:cNvCxnSpPr>
            <a:stCxn id="45" idx="0"/>
            <a:endCxn id="46" idx="2"/>
          </p:cNvCxnSpPr>
          <p:nvPr/>
        </p:nvCxnSpPr>
        <p:spPr>
          <a:xfrm flipV="1">
            <a:off x="8725950" y="3416416"/>
            <a:ext cx="0" cy="887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4605070E-CB84-481E-BC5B-A8AE3C80BC73}"/>
              </a:ext>
            </a:extLst>
          </p:cNvPr>
          <p:cNvSpPr/>
          <p:nvPr/>
        </p:nvSpPr>
        <p:spPr>
          <a:xfrm>
            <a:off x="5693336" y="4471333"/>
            <a:ext cx="1702961" cy="687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Benutzer-ID</a:t>
            </a:r>
            <a:endParaRPr lang="de-IT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2BC3B15-00B3-4652-A3A6-7452BE0D87DD}"/>
              </a:ext>
            </a:extLst>
          </p:cNvPr>
          <p:cNvSpPr/>
          <p:nvPr/>
        </p:nvSpPr>
        <p:spPr>
          <a:xfrm>
            <a:off x="5951994" y="5419967"/>
            <a:ext cx="1702961" cy="687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Passwort</a:t>
            </a:r>
            <a:endParaRPr lang="de-IT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A0E7299-EFB8-4922-91C0-696DBAF4E19B}"/>
              </a:ext>
            </a:extLst>
          </p:cNvPr>
          <p:cNvSpPr/>
          <p:nvPr/>
        </p:nvSpPr>
        <p:spPr>
          <a:xfrm>
            <a:off x="7553582" y="5877121"/>
            <a:ext cx="2374784" cy="687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Telefonnummer</a:t>
            </a:r>
            <a:endParaRPr lang="de-IT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D5B917D3-5F77-4D51-AC00-F90240EC8F12}"/>
              </a:ext>
            </a:extLst>
          </p:cNvPr>
          <p:cNvSpPr/>
          <p:nvPr/>
        </p:nvSpPr>
        <p:spPr>
          <a:xfrm>
            <a:off x="9285227" y="5238543"/>
            <a:ext cx="1702961" cy="687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E-Mail</a:t>
            </a:r>
            <a:endParaRPr lang="de-IT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D066AC7D-B13B-43E7-AA65-116966E840CD}"/>
              </a:ext>
            </a:extLst>
          </p:cNvPr>
          <p:cNvSpPr/>
          <p:nvPr/>
        </p:nvSpPr>
        <p:spPr>
          <a:xfrm>
            <a:off x="10055602" y="4467138"/>
            <a:ext cx="1702961" cy="687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Nachname</a:t>
            </a:r>
            <a:endParaRPr lang="de-IT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AD42A91-7DF0-4F82-A097-AF6BADB87820}"/>
              </a:ext>
            </a:extLst>
          </p:cNvPr>
          <p:cNvSpPr/>
          <p:nvPr/>
        </p:nvSpPr>
        <p:spPr>
          <a:xfrm>
            <a:off x="9928366" y="3615662"/>
            <a:ext cx="1059822" cy="687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Name</a:t>
            </a:r>
            <a:endParaRPr lang="de-IT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340563A8-9A07-4612-B63F-6E1FC1494267}"/>
              </a:ext>
            </a:extLst>
          </p:cNvPr>
          <p:cNvSpPr/>
          <p:nvPr/>
        </p:nvSpPr>
        <p:spPr>
          <a:xfrm>
            <a:off x="6285455" y="3725478"/>
            <a:ext cx="1036038" cy="461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Rolle</a:t>
            </a:r>
            <a:endParaRPr lang="de-IT" dirty="0"/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619F08E-FFF8-4D3D-99D6-F732091500B8}"/>
              </a:ext>
            </a:extLst>
          </p:cNvPr>
          <p:cNvCxnSpPr>
            <a:stCxn id="60" idx="6"/>
            <a:endCxn id="45" idx="1"/>
          </p:cNvCxnSpPr>
          <p:nvPr/>
        </p:nvCxnSpPr>
        <p:spPr>
          <a:xfrm>
            <a:off x="7321493" y="3956175"/>
            <a:ext cx="452306" cy="6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D21C8FAB-F532-4AD6-B765-28477E817BF8}"/>
              </a:ext>
            </a:extLst>
          </p:cNvPr>
          <p:cNvCxnSpPr>
            <a:stCxn id="54" idx="6"/>
            <a:endCxn id="45" idx="1"/>
          </p:cNvCxnSpPr>
          <p:nvPr/>
        </p:nvCxnSpPr>
        <p:spPr>
          <a:xfrm flipV="1">
            <a:off x="7396297" y="4605557"/>
            <a:ext cx="377502" cy="209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41D82E5-DE4C-4388-B768-3D812F5B88A7}"/>
              </a:ext>
            </a:extLst>
          </p:cNvPr>
          <p:cNvCxnSpPr>
            <a:stCxn id="55" idx="7"/>
            <a:endCxn id="45" idx="1"/>
          </p:cNvCxnSpPr>
          <p:nvPr/>
        </p:nvCxnSpPr>
        <p:spPr>
          <a:xfrm flipV="1">
            <a:off x="7405562" y="4605557"/>
            <a:ext cx="368237" cy="91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31C81526-4E83-4A27-8CCA-30CDE6952AF1}"/>
              </a:ext>
            </a:extLst>
          </p:cNvPr>
          <p:cNvCxnSpPr>
            <a:stCxn id="56" idx="0"/>
            <a:endCxn id="45" idx="2"/>
          </p:cNvCxnSpPr>
          <p:nvPr/>
        </p:nvCxnSpPr>
        <p:spPr>
          <a:xfrm flipH="1" flipV="1">
            <a:off x="8725950" y="4907561"/>
            <a:ext cx="15024" cy="96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E98DC9F-9F9E-4DE8-A1AA-7DCB8F284BC3}"/>
              </a:ext>
            </a:extLst>
          </p:cNvPr>
          <p:cNvCxnSpPr>
            <a:stCxn id="57" idx="0"/>
            <a:endCxn id="45" idx="3"/>
          </p:cNvCxnSpPr>
          <p:nvPr/>
        </p:nvCxnSpPr>
        <p:spPr>
          <a:xfrm flipH="1" flipV="1">
            <a:off x="9678100" y="4605557"/>
            <a:ext cx="458608" cy="63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68FBE06B-DB57-4873-BB00-3BDB19F31076}"/>
              </a:ext>
            </a:extLst>
          </p:cNvPr>
          <p:cNvCxnSpPr>
            <a:stCxn id="58" idx="2"/>
            <a:endCxn id="45" idx="3"/>
          </p:cNvCxnSpPr>
          <p:nvPr/>
        </p:nvCxnSpPr>
        <p:spPr>
          <a:xfrm flipH="1" flipV="1">
            <a:off x="9678100" y="4605557"/>
            <a:ext cx="377502" cy="20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CC1AE4B-B14B-4BC0-935A-F4E21F48A3BF}"/>
              </a:ext>
            </a:extLst>
          </p:cNvPr>
          <p:cNvCxnSpPr>
            <a:stCxn id="59" idx="2"/>
            <a:endCxn id="45" idx="3"/>
          </p:cNvCxnSpPr>
          <p:nvPr/>
        </p:nvCxnSpPr>
        <p:spPr>
          <a:xfrm flipH="1">
            <a:off x="9678100" y="3959607"/>
            <a:ext cx="250266" cy="64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6707F1DA-4A65-452F-8C14-F89A88F3B1C9}"/>
              </a:ext>
            </a:extLst>
          </p:cNvPr>
          <p:cNvSpPr txBox="1"/>
          <p:nvPr/>
        </p:nvSpPr>
        <p:spPr>
          <a:xfrm>
            <a:off x="8740974" y="1937523"/>
            <a:ext cx="34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3961B13-DC08-4179-89C5-D1821C7C7DDA}"/>
              </a:ext>
            </a:extLst>
          </p:cNvPr>
          <p:cNvSpPr txBox="1"/>
          <p:nvPr/>
        </p:nvSpPr>
        <p:spPr>
          <a:xfrm>
            <a:off x="8725948" y="3872977"/>
            <a:ext cx="34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697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Sebastian.Hofer_0405</dc:creator>
  <cp:lastModifiedBy>Sebastian.Hofer_0405</cp:lastModifiedBy>
  <cp:revision>2</cp:revision>
  <dcterms:created xsi:type="dcterms:W3CDTF">2021-03-29T20:25:31Z</dcterms:created>
  <dcterms:modified xsi:type="dcterms:W3CDTF">2021-03-29T20:41:26Z</dcterms:modified>
</cp:coreProperties>
</file>