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2F87BDCB-73F5-4218-BAD7-EA16DF3E3A30}">
          <p14:sldIdLst>
            <p14:sldId id="256"/>
          </p14:sldIdLst>
        </p14:section>
        <p14:section name="Conformal Prediction (CP)" id="{55086200-F123-4EA7-8606-3148BFAA7FE4}">
          <p14:sldIdLst>
            <p14:sldId id="260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A2C5-E160-2028-062F-2A4C51231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DE03A-454C-6C5E-6306-AA9717DC4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C6827-F39D-8E14-DC59-9A23C302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886CE-CC29-A929-2E59-5C620982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3E77-DA26-F4C5-4BBC-7B1172AD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4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8C0A-9196-B644-2D93-E9C865DE0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5E547-ED64-A4FA-E7FF-DADCCEFA8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4A3D-18F0-DF1F-F12E-B559671F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2393-6C47-6B82-39DB-589FE893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619BB-779E-9E47-E6DD-26A82153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84B17-1C24-5752-CC42-72012A36C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DF969-C65C-9E1C-E7D7-2395D7A5F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26E3-D6F6-DF05-CDE6-D8366574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43B2-6F16-3A4C-6A55-661746CB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527B7-0CF9-3111-AE5C-29FCECA5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68A2-8CBC-53FB-2416-F1AF5BC2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C102-8F49-7620-32CA-B6222B67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DD3B-5733-85F7-640C-7ADC8122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90C7-1620-EA93-A0CE-B52E9427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181A-DF2A-78BB-BCEC-F33AED4B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2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C816D-6C39-0AA5-57DC-7E12AE2A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096FB-57D1-2CF0-BDC0-3D636E79D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4040A-A797-9E53-273E-4CB9A7C1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3E95-11A8-CAEE-B82F-12E16D4D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10E4-E964-FFB1-E521-17A2F31D8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92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717F-E9E8-BFAA-6A01-554F0E640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D30A3-977B-B2B0-C392-3B40EE341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69C78-3C23-2009-1EEC-D72A338E3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CC41-C3B1-2961-D60B-C0FB2149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EA0B-E0E1-C7FA-3E6A-631B392E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1250E-4007-A89D-3E75-44153C40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8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351A-5662-52F4-5D18-654284A8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05A23-D2CF-1F05-D663-CAE2D9EE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0493-371C-93B5-374A-00975AC38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A4DAB-9E82-CD87-E916-4D47DF0FF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6D0D6-A77B-9D76-4154-F46E98920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FB42D-8497-0DB3-0C0D-5D7191AB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5D59E-D842-87C5-311D-5B5BC97C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E48DF-AEC7-C9CA-62D8-FD310082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17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E088-AA39-8F4C-8B8F-28275BB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CD349-274C-82BB-A741-9DB0D5BE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44E6F-0AE5-D4B7-D370-E0E9C77E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D40F7-43E0-046E-FDB4-84E89236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05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6ADDA-BE87-1DBE-1F28-8EF3FCB0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301D1-0A3B-D3DC-7A76-B9F67561F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095E0-606F-C457-658F-FD9504DB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9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7D61-4DDD-4D9D-908C-01B8737F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81B7-2DF5-1C5B-27D1-88C1123DD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38C68-F42A-FB8B-C83A-0BE5C46AF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8E85-D2F8-42CC-A64A-F63B5003E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36A7A-B8E2-E817-669F-04A4D41C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73DC0-10D0-DF52-50FA-A0923659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62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878B-847E-1054-FAC4-1CE24C84F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352AD-D3C7-9A18-363B-BE2C7A38D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DB102-79A6-95E2-7CE5-5E6917B86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2FCDA-E787-9251-B540-9F79BD82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B8265-56FA-374C-498A-B1F7D282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271B-D3DB-9D31-94F8-0D71ACD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4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81F0A-3B23-C797-9447-97DAC1D1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9E05-FEFC-EA02-7097-4CDCC03D9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D2519-14D6-2C07-419B-E0EEA4076A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79FBF-84BC-4F50-89D9-07463085BBC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2448-AB42-AFFA-2BDE-70BFB44CA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76D2-A5DA-CF1C-D301-19A9D6C05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9CB52-126A-4EE0-9972-9B63A29F15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73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D012-A098-F436-F99A-472B95E49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" y="274320"/>
            <a:ext cx="11724640" cy="3235643"/>
          </a:xfrm>
        </p:spPr>
        <p:txBody>
          <a:bodyPr>
            <a:normAutofit/>
          </a:bodyPr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(CP) and Quantile Regression (QR)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PNBD </a:t>
            </a:r>
            <a:r>
              <a:rPr lang="de-DE" dirty="0" err="1"/>
              <a:t>model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208E9-F78B-8B8B-C92A-36704FD75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6198"/>
            <a:ext cx="9144000" cy="1081722"/>
          </a:xfrm>
        </p:spPr>
        <p:txBody>
          <a:bodyPr/>
          <a:lstStyle/>
          <a:p>
            <a:r>
              <a:rPr lang="de-DE" dirty="0"/>
              <a:t>Supplement to my </a:t>
            </a:r>
            <a:r>
              <a:rPr lang="de-DE" dirty="0" err="1"/>
              <a:t>Master‘s</a:t>
            </a:r>
            <a:r>
              <a:rPr lang="de-DE" dirty="0"/>
              <a:t> </a:t>
            </a:r>
            <a:r>
              <a:rPr lang="de-DE" dirty="0" err="1"/>
              <a:t>thesis</a:t>
            </a:r>
            <a:br>
              <a:rPr lang="de-DE" dirty="0"/>
            </a:br>
            <a:r>
              <a:rPr lang="de-DE" dirty="0"/>
              <a:t>„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Uncertainty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in time-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series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modeling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: An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application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to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the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prediction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of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individual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customer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lifetime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</a:t>
            </a:r>
            <a:r>
              <a:rPr lang="de-DE" sz="18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values</a:t>
            </a:r>
            <a:r>
              <a:rPr lang="de-DE" sz="1800" i="1" dirty="0"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“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7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A9EA-1A33-C60C-5214-1B53F307F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(CP)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6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220-B495-F6F2-EA3D-6D43B873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20"/>
            <a:ext cx="10515600" cy="705420"/>
          </a:xfrm>
        </p:spPr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Procedure</a:t>
            </a:r>
            <a:r>
              <a:rPr lang="de-DE" dirty="0"/>
              <a:t> (no </a:t>
            </a:r>
            <a:r>
              <a:rPr lang="de-DE" dirty="0" err="1"/>
              <a:t>pnbd-context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83D0C-66A1-B4C4-3A1F-47640A7F6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1875"/>
            <a:ext cx="10025150" cy="5840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E951E4-5CBE-F25C-E2AE-E0F0A0B9050B}"/>
              </a:ext>
            </a:extLst>
          </p:cNvPr>
          <p:cNvSpPr txBox="1"/>
          <p:nvPr/>
        </p:nvSpPr>
        <p:spPr>
          <a:xfrm>
            <a:off x="8269062" y="1223090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CFEC2-E53D-E374-4BC7-C99A0BEE12AF}"/>
              </a:ext>
            </a:extLst>
          </p:cNvPr>
          <p:cNvSpPr txBox="1"/>
          <p:nvPr/>
        </p:nvSpPr>
        <p:spPr>
          <a:xfrm>
            <a:off x="8269062" y="445298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F0C05-90D1-B333-2484-2ADD4B3EA60C}"/>
              </a:ext>
            </a:extLst>
          </p:cNvPr>
          <p:cNvSpPr txBox="1"/>
          <p:nvPr/>
        </p:nvSpPr>
        <p:spPr>
          <a:xfrm>
            <a:off x="10035205" y="5775292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B495B3-302C-F496-66D8-3B6B78CB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20"/>
            <a:ext cx="10515600" cy="705420"/>
          </a:xfrm>
        </p:spPr>
        <p:txBody>
          <a:bodyPr/>
          <a:lstStyle/>
          <a:p>
            <a:r>
              <a:rPr lang="de-DE" dirty="0"/>
              <a:t>Applied in </a:t>
            </a:r>
            <a:r>
              <a:rPr lang="de-DE" dirty="0" err="1"/>
              <a:t>pnbd-context</a:t>
            </a:r>
            <a:r>
              <a:rPr lang="de-DE" dirty="0"/>
              <a:t> (Part 1,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cohort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4D4E14-9E91-26B1-43D4-6EFE41E8D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44" y="871040"/>
            <a:ext cx="10948712" cy="5788044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94CD342-00FB-83A7-B474-1EAA7FBC3AC5}"/>
              </a:ext>
            </a:extLst>
          </p:cNvPr>
          <p:cNvCxnSpPr/>
          <p:nvPr/>
        </p:nvCxnSpPr>
        <p:spPr>
          <a:xfrm rot="16200000" flipH="1">
            <a:off x="8208000" y="4109720"/>
            <a:ext cx="2956560" cy="2540000"/>
          </a:xfrm>
          <a:prstGeom prst="bentConnector3">
            <a:avLst>
              <a:gd name="adj1" fmla="val 4983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73194D-6C44-8E79-EBE7-04B84B9C9228}"/>
              </a:ext>
            </a:extLst>
          </p:cNvPr>
          <p:cNvSpPr txBox="1"/>
          <p:nvPr/>
        </p:nvSpPr>
        <p:spPr>
          <a:xfrm>
            <a:off x="10956280" y="4602480"/>
            <a:ext cx="1235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accent2"/>
                </a:solidFill>
              </a:rPr>
              <a:t>Temporal </a:t>
            </a:r>
            <a:r>
              <a:rPr lang="de-DE" sz="1400" dirty="0" err="1">
                <a:solidFill>
                  <a:schemeClr val="accent2"/>
                </a:solidFill>
              </a:rPr>
              <a:t>transfer</a:t>
            </a:r>
            <a:r>
              <a:rPr lang="de-DE" sz="1400" dirty="0">
                <a:solidFill>
                  <a:schemeClr val="accent2"/>
                </a:solidFill>
              </a:rPr>
              <a:t> </a:t>
            </a:r>
            <a:r>
              <a:rPr lang="de-DE" sz="1400" dirty="0" err="1">
                <a:solidFill>
                  <a:schemeClr val="accent2"/>
                </a:solidFill>
              </a:rPr>
              <a:t>of</a:t>
            </a:r>
            <a:r>
              <a:rPr lang="de-DE" sz="1400" dirty="0">
                <a:solidFill>
                  <a:schemeClr val="accent2"/>
                </a:solidFill>
              </a:rPr>
              <a:t> </a:t>
            </a:r>
            <a:r>
              <a:rPr lang="de-DE" sz="1400" dirty="0" err="1">
                <a:solidFill>
                  <a:schemeClr val="accent2"/>
                </a:solidFill>
              </a:rPr>
              <a:t>the</a:t>
            </a:r>
            <a:r>
              <a:rPr lang="de-DE" sz="1400" dirty="0">
                <a:solidFill>
                  <a:schemeClr val="accent2"/>
                </a:solidFill>
              </a:rPr>
              <a:t> </a:t>
            </a:r>
            <a:r>
              <a:rPr lang="de-DE" sz="1400" dirty="0" err="1">
                <a:solidFill>
                  <a:schemeClr val="accent2"/>
                </a:solidFill>
              </a:rPr>
              <a:t>quantile</a:t>
            </a:r>
            <a:endParaRPr lang="en-GB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0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7EA7A-5EB6-775D-4CE7-F6EEC109A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55C791-7E60-1E1E-891F-89A281F9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20"/>
            <a:ext cx="10515600" cy="705420"/>
          </a:xfrm>
        </p:spPr>
        <p:txBody>
          <a:bodyPr/>
          <a:lstStyle/>
          <a:p>
            <a:r>
              <a:rPr lang="de-DE" dirty="0"/>
              <a:t>Applied in </a:t>
            </a:r>
            <a:r>
              <a:rPr lang="de-DE" dirty="0" err="1"/>
              <a:t>pnbd-context</a:t>
            </a:r>
            <a:r>
              <a:rPr lang="de-DE" dirty="0"/>
              <a:t> (Part 2,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cohort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6BC3E-A84C-F811-3A37-ABEA995C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820852"/>
            <a:ext cx="9535856" cy="6001588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19AFCE3-771B-7E3D-8E8D-95A5BAD29CBC}"/>
              </a:ext>
            </a:extLst>
          </p:cNvPr>
          <p:cNvCxnSpPr>
            <a:cxnSpLocks/>
          </p:cNvCxnSpPr>
          <p:nvPr/>
        </p:nvCxnSpPr>
        <p:spPr>
          <a:xfrm rot="5400000">
            <a:off x="10115724" y="145876"/>
            <a:ext cx="965200" cy="673448"/>
          </a:xfrm>
          <a:prstGeom prst="bentConnector3">
            <a:avLst>
              <a:gd name="adj1" fmla="val 99474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2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</vt:lpstr>
      <vt:lpstr>Office Theme</vt:lpstr>
      <vt:lpstr>Application of Conformal Prediction (CP) and Quantile Regression (QR) for the PNBD model</vt:lpstr>
      <vt:lpstr>Conformal Prediction (CP)</vt:lpstr>
      <vt:lpstr>General Procedure (no pnbd-context)</vt:lpstr>
      <vt:lpstr>Applied in pnbd-context (Part 1, old cohort)</vt:lpstr>
      <vt:lpstr>Applied in pnbd-context (Part 2, new cohort)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Hannes Guth</dc:creator>
  <cp:lastModifiedBy>Hannes Guth</cp:lastModifiedBy>
  <cp:revision>2</cp:revision>
  <dcterms:created xsi:type="dcterms:W3CDTF">2024-12-08T20:40:12Z</dcterms:created>
  <dcterms:modified xsi:type="dcterms:W3CDTF">2024-12-08T21:07:05Z</dcterms:modified>
</cp:coreProperties>
</file>