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F4699-D626-F9C4-8AA3-85CDB68A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A8B67B-B1A8-1775-9DFC-096480AD2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992D0B-6699-3095-B26A-62709599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E704-C9EB-48C3-93DE-9A2AEDE0CD0E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0C786B-4F76-9DA3-D62D-C3788C07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0E176A-8F45-3043-FA1E-E846D979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EBF5-793A-4637-AA03-7F99E5CB0A0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15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DCBFA-B8DD-47F9-476D-6BFE2498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BBF5CE-E26D-9E28-89DA-B27C4AEAB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BF0AA-D3C3-4D59-0C33-3AF0CDFF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E704-C9EB-48C3-93DE-9A2AEDE0CD0E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15299E-351C-F269-FDCA-FE45074B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61B27A-79BD-BB02-B56D-60130968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EBF5-793A-4637-AA03-7F99E5CB0A0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33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B9D322-8759-A091-C3BB-DC882C663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A0EA50-DCD0-8C3C-FBB6-6B6D7DE92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CB0BCD-23CC-726C-0982-1A5A3C3D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E704-C9EB-48C3-93DE-9A2AEDE0CD0E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D8DE4-133A-3760-125D-D05C78EF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AEF62-2DB3-0D92-2E9D-6B177C7F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EBF5-793A-4637-AA03-7F99E5CB0A0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600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DE38D-9A19-D7FB-2545-CC94CB3F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73004-665A-0140-6225-A81073D0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255EB7-6417-CBD8-3614-9DD0DFD9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E704-C9EB-48C3-93DE-9A2AEDE0CD0E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8B161-EB71-6B35-5CEE-0C960D4E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03533-5FF0-5E9B-25AF-1EAD614D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EBF5-793A-4637-AA03-7F99E5CB0A0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347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60983-0E85-E806-7840-AD7B31B2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2A9115-6EDB-15C9-8C25-714D75E74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E8501-17F9-F8A5-CF50-F087C2A4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E704-C9EB-48C3-93DE-9A2AEDE0CD0E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70A25-E311-7DB4-8185-514D8482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579826-BF64-9E79-492A-999EC6A5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EBF5-793A-4637-AA03-7F99E5CB0A0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161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4E9F0-2ADF-3028-AF59-6095C066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57C20E-C58E-8393-6229-94B6190FA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DE88E9-9B07-A3C3-8407-DC7CF85E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4716E-B99B-6619-7DA9-16C6F628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E704-C9EB-48C3-93DE-9A2AEDE0CD0E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E6381D-F157-70A1-3033-8A879ECB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7AB67B-8A76-BE68-C216-517B46D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EBF5-793A-4637-AA03-7F99E5CB0A0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720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3D616-8D39-8526-9728-2FA59BBD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B346BA-C38A-A848-6B0C-7079D69A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02E7AA-364A-EEA0-3D1B-0C6D53F45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C4B131-7167-4FE0-82FF-2EC4EB1C5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E99A7E-B621-CA66-0FE5-30ACBD3F7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1BA45D-2D06-95E6-B2B2-BC126130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E704-C9EB-48C3-93DE-9A2AEDE0CD0E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41CFD5-9AA1-3036-D9D0-6F2C8FCD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A9742C-5AD4-D1C7-6699-2568FCE2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EBF5-793A-4637-AA03-7F99E5CB0A0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11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A96C6-68E6-C850-B090-202BB689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9B0B07-0587-00E0-2BEB-F374FC61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E704-C9EB-48C3-93DE-9A2AEDE0CD0E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DEEC2-6D79-24D8-EEA0-DBA043BD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FA4D00-7499-62B9-D65C-3B2860E4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EBF5-793A-4637-AA03-7F99E5CB0A0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339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AA3104-85C4-B6E5-CAEF-FFD3515B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E704-C9EB-48C3-93DE-9A2AEDE0CD0E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9542E2-7950-7891-58D6-6ED18779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79B441-8575-8B5F-A10D-124237FF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EBF5-793A-4637-AA03-7F99E5CB0A0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26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FB3F-16A4-E90A-80BF-34B9426B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6E99E-5A18-FF00-0831-86EC4FA4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C7568-785E-628B-BF74-323FDA06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B21A52-7116-EB50-85BB-14587524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E704-C9EB-48C3-93DE-9A2AEDE0CD0E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EBD878-C930-6F13-0E9A-1097F542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A1E486-A90C-1754-A314-F4214414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EBF5-793A-4637-AA03-7F99E5CB0A0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36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A8CC8-9056-2420-803B-2BBC9ACA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8EDEB7-25C8-F369-8DF2-433EAA777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B7A9EB-9CFE-CC58-AE2F-9425EA36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C736DD-57A0-9831-3D8B-13C991E3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E704-C9EB-48C3-93DE-9A2AEDE0CD0E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7A6F1C-113C-86ED-5815-0FA6259D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A31136-FE27-C1CB-7486-F37DFCED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EBF5-793A-4637-AA03-7F99E5CB0A0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528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5EAD10-7281-9D2A-9DC9-769B0281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BAD6D1-57F9-81D5-BC80-8ABA0081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3AEACF-931D-B04B-7A4D-3C3E82377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6E704-C9EB-48C3-93DE-9A2AEDE0CD0E}" type="datetimeFigureOut">
              <a:rPr lang="en-DE" smtClean="0"/>
              <a:t>14/07/2023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9A3D0-C840-2E1E-CDF5-5459C3661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685A8-BF2B-9BE1-A31C-164EF99B0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EBF5-793A-4637-AA03-7F99E5CB0A0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559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B8C4395E-58FF-6D30-C3E9-862355A674AC}"/>
              </a:ext>
            </a:extLst>
          </p:cNvPr>
          <p:cNvSpPr/>
          <p:nvPr/>
        </p:nvSpPr>
        <p:spPr>
          <a:xfrm>
            <a:off x="2361217" y="1554956"/>
            <a:ext cx="4958270" cy="1874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15191ED-F2E8-C538-F9F3-83F619FCA288}"/>
              </a:ext>
            </a:extLst>
          </p:cNvPr>
          <p:cNvSpPr/>
          <p:nvPr/>
        </p:nvSpPr>
        <p:spPr>
          <a:xfrm>
            <a:off x="4477944" y="2090736"/>
            <a:ext cx="1285422" cy="298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 Data</a:t>
            </a:r>
            <a:endParaRPr lang="en-DE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36D9614-BB9E-CA5D-7C48-63C0BD2674CB}"/>
              </a:ext>
            </a:extLst>
          </p:cNvPr>
          <p:cNvSpPr/>
          <p:nvPr/>
        </p:nvSpPr>
        <p:spPr>
          <a:xfrm>
            <a:off x="2361214" y="606028"/>
            <a:ext cx="9515475" cy="8155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359BF4D-26C4-A1B7-CFD7-71E66C8F0301}"/>
              </a:ext>
            </a:extLst>
          </p:cNvPr>
          <p:cNvSpPr/>
          <p:nvPr/>
        </p:nvSpPr>
        <p:spPr>
          <a:xfrm>
            <a:off x="8460828" y="3537708"/>
            <a:ext cx="3415861" cy="27074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EBC57D5-22CB-58B2-AA13-C1F276AFC199}"/>
              </a:ext>
            </a:extLst>
          </p:cNvPr>
          <p:cNvSpPr/>
          <p:nvPr/>
        </p:nvSpPr>
        <p:spPr>
          <a:xfrm>
            <a:off x="2361215" y="3550443"/>
            <a:ext cx="5985281" cy="27074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1E50108-60E6-A35B-BE24-F7960CE4F2CA}"/>
              </a:ext>
            </a:extLst>
          </p:cNvPr>
          <p:cNvSpPr/>
          <p:nvPr/>
        </p:nvSpPr>
        <p:spPr>
          <a:xfrm>
            <a:off x="7452328" y="1547808"/>
            <a:ext cx="2238209" cy="1874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8E9033B-E751-1E32-C890-B6A2119F2D27}"/>
              </a:ext>
            </a:extLst>
          </p:cNvPr>
          <p:cNvSpPr/>
          <p:nvPr/>
        </p:nvSpPr>
        <p:spPr>
          <a:xfrm>
            <a:off x="5956903" y="732233"/>
            <a:ext cx="1495425" cy="409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cip_dmd</a:t>
            </a:r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9D09CF-3B7D-FC32-A2A8-AA79B530098E}"/>
              </a:ext>
            </a:extLst>
          </p:cNvPr>
          <p:cNvSpPr/>
          <p:nvPr/>
        </p:nvSpPr>
        <p:spPr>
          <a:xfrm>
            <a:off x="4098236" y="1729979"/>
            <a:ext cx="1990725" cy="409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cylinder_bottom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42E632-B341-4833-CC39-050BFEB004E9}"/>
              </a:ext>
            </a:extLst>
          </p:cNvPr>
          <p:cNvSpPr/>
          <p:nvPr/>
        </p:nvSpPr>
        <p:spPr>
          <a:xfrm>
            <a:off x="2726345" y="2621754"/>
            <a:ext cx="2400300" cy="409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cnc_milling_machine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178C35F-44F3-557E-6286-7399C0B5A785}"/>
              </a:ext>
            </a:extLst>
          </p:cNvPr>
          <p:cNvSpPr/>
          <p:nvPr/>
        </p:nvSpPr>
        <p:spPr>
          <a:xfrm>
            <a:off x="5409215" y="2621754"/>
            <a:ext cx="1295400" cy="409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saw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BF19A2F-B5F6-F791-B6FC-10ECDB1CE8F9}"/>
              </a:ext>
            </a:extLst>
          </p:cNvPr>
          <p:cNvSpPr/>
          <p:nvPr/>
        </p:nvSpPr>
        <p:spPr>
          <a:xfrm>
            <a:off x="7864794" y="2619004"/>
            <a:ext cx="1295400" cy="409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cnc_lathe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605812-3D78-3696-7B9D-360411549B66}"/>
              </a:ext>
            </a:extLst>
          </p:cNvPr>
          <p:cNvSpPr/>
          <p:nvPr/>
        </p:nvSpPr>
        <p:spPr>
          <a:xfrm>
            <a:off x="4165303" y="3782609"/>
            <a:ext cx="2400300" cy="409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process_data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ADB948C-C115-7EB1-D409-839DFB9C610A}"/>
              </a:ext>
            </a:extLst>
          </p:cNvPr>
          <p:cNvSpPr/>
          <p:nvPr/>
        </p:nvSpPr>
        <p:spPr>
          <a:xfrm>
            <a:off x="9294875" y="3675443"/>
            <a:ext cx="1773929" cy="452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quality_data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A2BD53D-5391-3FD6-ED3F-C2E43D0E248F}"/>
              </a:ext>
            </a:extLst>
          </p:cNvPr>
          <p:cNvSpPr/>
          <p:nvPr/>
        </p:nvSpPr>
        <p:spPr>
          <a:xfrm>
            <a:off x="3337529" y="4632722"/>
            <a:ext cx="4114799" cy="409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[process id] + [process start timestamp]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F54DE8-EE26-5312-FC51-A4A818E74C3E}"/>
              </a:ext>
            </a:extLst>
          </p:cNvPr>
          <p:cNvSpPr/>
          <p:nvPr/>
        </p:nvSpPr>
        <p:spPr>
          <a:xfrm>
            <a:off x="9191043" y="5484789"/>
            <a:ext cx="1981591" cy="452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quality_data.csv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293BB3B-3874-700A-53DE-B146F473D667}"/>
              </a:ext>
            </a:extLst>
          </p:cNvPr>
          <p:cNvSpPr/>
          <p:nvPr/>
        </p:nvSpPr>
        <p:spPr>
          <a:xfrm>
            <a:off x="495301" y="666750"/>
            <a:ext cx="1619249" cy="4095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CEAF7F9-CE94-AB16-DBD6-0B6F0C2A92F4}"/>
              </a:ext>
            </a:extLst>
          </p:cNvPr>
          <p:cNvSpPr/>
          <p:nvPr/>
        </p:nvSpPr>
        <p:spPr>
          <a:xfrm>
            <a:off x="475061" y="1663304"/>
            <a:ext cx="1619249" cy="4095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</a:t>
            </a:r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D863FF6-590C-A1F1-78D8-FC6944EA37C6}"/>
              </a:ext>
            </a:extLst>
          </p:cNvPr>
          <p:cNvSpPr/>
          <p:nvPr/>
        </p:nvSpPr>
        <p:spPr>
          <a:xfrm>
            <a:off x="495300" y="2589611"/>
            <a:ext cx="1619249" cy="4095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</a:t>
            </a:r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82FE496-10E9-4E41-E529-00FED4492D52}"/>
              </a:ext>
            </a:extLst>
          </p:cNvPr>
          <p:cNvSpPr/>
          <p:nvPr/>
        </p:nvSpPr>
        <p:spPr>
          <a:xfrm>
            <a:off x="475060" y="3676655"/>
            <a:ext cx="1619249" cy="4095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category</a:t>
            </a:r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0FE10DD-62B6-4C26-D9D3-F9CDEF206DC1}"/>
              </a:ext>
            </a:extLst>
          </p:cNvPr>
          <p:cNvSpPr/>
          <p:nvPr/>
        </p:nvSpPr>
        <p:spPr>
          <a:xfrm>
            <a:off x="495300" y="4632722"/>
            <a:ext cx="1619249" cy="4095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key</a:t>
            </a:r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CDDD62F-2904-E16F-4FE0-467728285D7E}"/>
              </a:ext>
            </a:extLst>
          </p:cNvPr>
          <p:cNvSpPr/>
          <p:nvPr/>
        </p:nvSpPr>
        <p:spPr>
          <a:xfrm>
            <a:off x="495300" y="5528032"/>
            <a:ext cx="1619249" cy="4095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Name</a:t>
            </a:r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8BB7838-7F49-1912-FAB7-A9340D96E6E8}"/>
              </a:ext>
            </a:extLst>
          </p:cNvPr>
          <p:cNvSpPr/>
          <p:nvPr/>
        </p:nvSpPr>
        <p:spPr>
          <a:xfrm>
            <a:off x="4004279" y="5528032"/>
            <a:ext cx="2609850" cy="4095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[…]_machine_signals.h5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BC7710-4351-3346-ECCE-9A159973930C}"/>
              </a:ext>
            </a:extLst>
          </p:cNvPr>
          <p:cNvSpPr/>
          <p:nvPr/>
        </p:nvSpPr>
        <p:spPr>
          <a:xfrm>
            <a:off x="7874772" y="2041919"/>
            <a:ext cx="1285422" cy="298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 Data</a:t>
            </a:r>
            <a:endParaRPr lang="en-DE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A9CAA3-3491-2F10-8786-304FE9D62B2B}"/>
              </a:ext>
            </a:extLst>
          </p:cNvPr>
          <p:cNvSpPr/>
          <p:nvPr/>
        </p:nvSpPr>
        <p:spPr>
          <a:xfrm>
            <a:off x="7699195" y="1681162"/>
            <a:ext cx="1773929" cy="409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piston_rod</a:t>
            </a:r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189461B-DE1D-C1DA-EDCE-F421D4609584}"/>
              </a:ext>
            </a:extLst>
          </p:cNvPr>
          <p:cNvSpPr/>
          <p:nvPr/>
        </p:nvSpPr>
        <p:spPr>
          <a:xfrm>
            <a:off x="9823378" y="1566946"/>
            <a:ext cx="2053312" cy="1874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44D1ECB-3141-2B70-2932-CC1793C3ED2A}"/>
              </a:ext>
            </a:extLst>
          </p:cNvPr>
          <p:cNvSpPr/>
          <p:nvPr/>
        </p:nvSpPr>
        <p:spPr>
          <a:xfrm>
            <a:off x="10167113" y="2061057"/>
            <a:ext cx="1179234" cy="298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 Data</a:t>
            </a:r>
            <a:endParaRPr lang="en-DE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C175D1B-E1B3-5E35-B75F-0CC523A4777C}"/>
              </a:ext>
            </a:extLst>
          </p:cNvPr>
          <p:cNvSpPr/>
          <p:nvPr/>
        </p:nvSpPr>
        <p:spPr>
          <a:xfrm>
            <a:off x="10031891" y="1700300"/>
            <a:ext cx="1627386" cy="409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cylinder</a:t>
            </a:r>
            <a:endParaRPr lang="en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4B6DCD9-7673-9629-2092-B2DE10109DE3}"/>
              </a:ext>
            </a:extLst>
          </p:cNvPr>
          <p:cNvSpPr/>
          <p:nvPr/>
        </p:nvSpPr>
        <p:spPr>
          <a:xfrm>
            <a:off x="10197884" y="2619004"/>
            <a:ext cx="1295400" cy="409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97032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M.</dc:creator>
  <cp:lastModifiedBy>Hannes M.</cp:lastModifiedBy>
  <cp:revision>9</cp:revision>
  <dcterms:created xsi:type="dcterms:W3CDTF">2023-07-12T22:04:14Z</dcterms:created>
  <dcterms:modified xsi:type="dcterms:W3CDTF">2023-07-14T10:26:25Z</dcterms:modified>
</cp:coreProperties>
</file>