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4" r:id="rId3"/>
    <p:sldId id="263" r:id="rId4"/>
    <p:sldId id="265" r:id="rId5"/>
    <p:sldId id="266" r:id="rId6"/>
    <p:sldId id="267" r:id="rId7"/>
    <p:sldId id="268" r:id="rId8"/>
    <p:sldId id="270" r:id="rId9"/>
    <p:sldId id="273" r:id="rId10"/>
    <p:sldId id="271" r:id="rId11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0000"/>
    <a:srgbClr val="FFFFFF"/>
    <a:srgbClr val="00E388"/>
    <a:srgbClr val="71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66" d="100"/>
          <a:sy n="66" d="100"/>
        </p:scale>
        <p:origin x="187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85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99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98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8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35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44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50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4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28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85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00E8-E833-4EBB-9524-21BB4C79C7C1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81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306051-52B9-47F2-AF49-A488E915ED6F}"/>
              </a:ext>
            </a:extLst>
          </p:cNvPr>
          <p:cNvGrpSpPr/>
          <p:nvPr/>
        </p:nvGrpSpPr>
        <p:grpSpPr>
          <a:xfrm>
            <a:off x="3235712" y="4316910"/>
            <a:ext cx="7928788" cy="5766392"/>
            <a:chOff x="3235711" y="5518648"/>
            <a:chExt cx="7928788" cy="5766392"/>
          </a:xfrm>
          <a:gradFill flip="none" rotWithShape="1">
            <a:gsLst>
              <a:gs pos="64000">
                <a:srgbClr val="39DFC4"/>
              </a:gs>
              <a:gs pos="0">
                <a:srgbClr val="00E388"/>
              </a:gs>
              <a:gs pos="100000">
                <a:srgbClr val="71DAFF"/>
              </a:gs>
            </a:gsLst>
            <a:lin ang="18900000" scaled="1"/>
            <a:tileRect/>
          </a:gra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4B9438F-FD98-4A65-BAF6-F48B64DFD1CD}"/>
                </a:ext>
              </a:extLst>
            </p:cNvPr>
            <p:cNvSpPr/>
            <p:nvPr/>
          </p:nvSpPr>
          <p:spPr>
            <a:xfrm>
              <a:off x="3235711" y="6149347"/>
              <a:ext cx="3333695" cy="4324794"/>
            </a:xfrm>
            <a:custGeom>
              <a:avLst/>
              <a:gdLst>
                <a:gd name="connsiteX0" fmla="*/ 3333696 w 3333695"/>
                <a:gd name="connsiteY0" fmla="*/ 3784195 h 4324794"/>
                <a:gd name="connsiteX1" fmla="*/ 540599 w 3333695"/>
                <a:gd name="connsiteY1" fmla="*/ 3784195 h 4324794"/>
                <a:gd name="connsiteX2" fmla="*/ 540599 w 3333695"/>
                <a:gd name="connsiteY2" fmla="*/ 540599 h 4324794"/>
                <a:gd name="connsiteX3" fmla="*/ 3007534 w 3333695"/>
                <a:gd name="connsiteY3" fmla="*/ 540599 h 4324794"/>
                <a:gd name="connsiteX4" fmla="*/ 3227378 w 3333695"/>
                <a:gd name="connsiteY4" fmla="*/ 0 h 4324794"/>
                <a:gd name="connsiteX5" fmla="*/ 360400 w 3333695"/>
                <a:gd name="connsiteY5" fmla="*/ 0 h 4324794"/>
                <a:gd name="connsiteX6" fmla="*/ 0 w 3333695"/>
                <a:gd name="connsiteY6" fmla="*/ 360400 h 4324794"/>
                <a:gd name="connsiteX7" fmla="*/ 0 w 3333695"/>
                <a:gd name="connsiteY7" fmla="*/ 3964395 h 4324794"/>
                <a:gd name="connsiteX8" fmla="*/ 360400 w 3333695"/>
                <a:gd name="connsiteY8" fmla="*/ 4324794 h 4324794"/>
                <a:gd name="connsiteX9" fmla="*/ 3333696 w 3333695"/>
                <a:gd name="connsiteY9" fmla="*/ 4324794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695" h="4324794">
                  <a:moveTo>
                    <a:pt x="3333696" y="3784195"/>
                  </a:moveTo>
                  <a:lnTo>
                    <a:pt x="540599" y="3784195"/>
                  </a:lnTo>
                  <a:lnTo>
                    <a:pt x="540599" y="540599"/>
                  </a:lnTo>
                  <a:lnTo>
                    <a:pt x="3007534" y="540599"/>
                  </a:lnTo>
                  <a:lnTo>
                    <a:pt x="3227378" y="0"/>
                  </a:lnTo>
                  <a:lnTo>
                    <a:pt x="360400" y="0"/>
                  </a:lnTo>
                  <a:cubicBezTo>
                    <a:pt x="161356" y="0"/>
                    <a:pt x="0" y="161360"/>
                    <a:pt x="0" y="360400"/>
                  </a:cubicBezTo>
                  <a:lnTo>
                    <a:pt x="0" y="3964395"/>
                  </a:lnTo>
                  <a:cubicBezTo>
                    <a:pt x="0" y="4163434"/>
                    <a:pt x="161356" y="4324794"/>
                    <a:pt x="360400" y="4324794"/>
                  </a:cubicBezTo>
                  <a:lnTo>
                    <a:pt x="3333696" y="4324794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4FA1F00-1317-4E91-951D-0BF0B9C9BF65}"/>
                </a:ext>
              </a:extLst>
            </p:cNvPr>
            <p:cNvSpPr/>
            <p:nvPr/>
          </p:nvSpPr>
          <p:spPr>
            <a:xfrm>
              <a:off x="7470405" y="6149347"/>
              <a:ext cx="3694094" cy="4324794"/>
            </a:xfrm>
            <a:custGeom>
              <a:avLst/>
              <a:gdLst>
                <a:gd name="connsiteX0" fmla="*/ 3333696 w 3694094"/>
                <a:gd name="connsiteY0" fmla="*/ 1351498 h 4324794"/>
                <a:gd name="connsiteX1" fmla="*/ 2973296 w 3694094"/>
                <a:gd name="connsiteY1" fmla="*/ 1351498 h 4324794"/>
                <a:gd name="connsiteX2" fmla="*/ 2973296 w 3694094"/>
                <a:gd name="connsiteY2" fmla="*/ 360400 h 4324794"/>
                <a:gd name="connsiteX3" fmla="*/ 2612897 w 3694094"/>
                <a:gd name="connsiteY3" fmla="*/ 0 h 4324794"/>
                <a:gd name="connsiteX4" fmla="*/ 0 w 3694094"/>
                <a:gd name="connsiteY4" fmla="*/ 0 h 4324794"/>
                <a:gd name="connsiteX5" fmla="*/ 0 w 3694094"/>
                <a:gd name="connsiteY5" fmla="*/ 540599 h 4324794"/>
                <a:gd name="connsiteX6" fmla="*/ 2432697 w 3694094"/>
                <a:gd name="connsiteY6" fmla="*/ 540599 h 4324794"/>
                <a:gd name="connsiteX7" fmla="*/ 2432697 w 3694094"/>
                <a:gd name="connsiteY7" fmla="*/ 3784195 h 4324794"/>
                <a:gd name="connsiteX8" fmla="*/ 450499 w 3694094"/>
                <a:gd name="connsiteY8" fmla="*/ 3784195 h 4324794"/>
                <a:gd name="connsiteX9" fmla="*/ 211735 w 3694094"/>
                <a:gd name="connsiteY9" fmla="*/ 4324794 h 4324794"/>
                <a:gd name="connsiteX10" fmla="*/ 2612897 w 3694094"/>
                <a:gd name="connsiteY10" fmla="*/ 4324794 h 4324794"/>
                <a:gd name="connsiteX11" fmla="*/ 2973296 w 3694094"/>
                <a:gd name="connsiteY11" fmla="*/ 3964395 h 4324794"/>
                <a:gd name="connsiteX12" fmla="*/ 2973296 w 3694094"/>
                <a:gd name="connsiteY12" fmla="*/ 2973296 h 4324794"/>
                <a:gd name="connsiteX13" fmla="*/ 3333696 w 3694094"/>
                <a:gd name="connsiteY13" fmla="*/ 2973296 h 4324794"/>
                <a:gd name="connsiteX14" fmla="*/ 3694095 w 3694094"/>
                <a:gd name="connsiteY14" fmla="*/ 2612897 h 4324794"/>
                <a:gd name="connsiteX15" fmla="*/ 3694095 w 3694094"/>
                <a:gd name="connsiteY15" fmla="*/ 1711898 h 4324794"/>
                <a:gd name="connsiteX16" fmla="*/ 3333696 w 3694094"/>
                <a:gd name="connsiteY16" fmla="*/ 1351498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094" h="4324794">
                  <a:moveTo>
                    <a:pt x="3333696" y="1351498"/>
                  </a:moveTo>
                  <a:lnTo>
                    <a:pt x="2973296" y="1351498"/>
                  </a:lnTo>
                  <a:lnTo>
                    <a:pt x="2973296" y="360400"/>
                  </a:lnTo>
                  <a:cubicBezTo>
                    <a:pt x="2973296" y="161360"/>
                    <a:pt x="2811936" y="0"/>
                    <a:pt x="2612897" y="0"/>
                  </a:cubicBezTo>
                  <a:lnTo>
                    <a:pt x="0" y="0"/>
                  </a:lnTo>
                  <a:lnTo>
                    <a:pt x="0" y="540599"/>
                  </a:lnTo>
                  <a:lnTo>
                    <a:pt x="2432697" y="540599"/>
                  </a:lnTo>
                  <a:lnTo>
                    <a:pt x="2432697" y="3784195"/>
                  </a:lnTo>
                  <a:lnTo>
                    <a:pt x="450499" y="3784195"/>
                  </a:lnTo>
                  <a:lnTo>
                    <a:pt x="211735" y="4324794"/>
                  </a:lnTo>
                  <a:lnTo>
                    <a:pt x="2612897" y="4324794"/>
                  </a:lnTo>
                  <a:cubicBezTo>
                    <a:pt x="2811936" y="4324794"/>
                    <a:pt x="2973296" y="4163434"/>
                    <a:pt x="2973296" y="3964395"/>
                  </a:cubicBezTo>
                  <a:lnTo>
                    <a:pt x="2973296" y="2973296"/>
                  </a:lnTo>
                  <a:lnTo>
                    <a:pt x="3333696" y="2973296"/>
                  </a:lnTo>
                  <a:cubicBezTo>
                    <a:pt x="3532735" y="2973296"/>
                    <a:pt x="3694095" y="2811936"/>
                    <a:pt x="3694095" y="2612897"/>
                  </a:cubicBezTo>
                  <a:lnTo>
                    <a:pt x="3694095" y="1711898"/>
                  </a:lnTo>
                  <a:cubicBezTo>
                    <a:pt x="3694095" y="1512858"/>
                    <a:pt x="3532735" y="1351498"/>
                    <a:pt x="3333696" y="1351498"/>
                  </a:cubicBez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C260509-6D6C-469D-92F9-D7F2654AC389}"/>
                </a:ext>
              </a:extLst>
            </p:cNvPr>
            <p:cNvSpPr/>
            <p:nvPr/>
          </p:nvSpPr>
          <p:spPr>
            <a:xfrm>
              <a:off x="5640477" y="5518648"/>
              <a:ext cx="2640827" cy="5766392"/>
            </a:xfrm>
            <a:custGeom>
              <a:avLst/>
              <a:gdLst>
                <a:gd name="connsiteX0" fmla="*/ 1469529 w 2640827"/>
                <a:gd name="connsiteY0" fmla="*/ 2702996 h 5766392"/>
                <a:gd name="connsiteX1" fmla="*/ 1469529 w 2640827"/>
                <a:gd name="connsiteY1" fmla="*/ 0 h 5766392"/>
                <a:gd name="connsiteX2" fmla="*/ 0 w 2640827"/>
                <a:gd name="connsiteY2" fmla="*/ 3601292 h 5766392"/>
                <a:gd name="connsiteX3" fmla="*/ 1289329 w 2640827"/>
                <a:gd name="connsiteY3" fmla="*/ 3603995 h 5766392"/>
                <a:gd name="connsiteX4" fmla="*/ 1289329 w 2640827"/>
                <a:gd name="connsiteY4" fmla="*/ 5766392 h 5766392"/>
                <a:gd name="connsiteX5" fmla="*/ 2640827 w 2640827"/>
                <a:gd name="connsiteY5" fmla="*/ 2702996 h 5766392"/>
                <a:gd name="connsiteX6" fmla="*/ 1469529 w 2640827"/>
                <a:gd name="connsiteY6" fmla="*/ 2702996 h 57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27" h="5766392">
                  <a:moveTo>
                    <a:pt x="1469529" y="2702996"/>
                  </a:moveTo>
                  <a:lnTo>
                    <a:pt x="1469529" y="0"/>
                  </a:lnTo>
                  <a:lnTo>
                    <a:pt x="0" y="3601292"/>
                  </a:lnTo>
                  <a:lnTo>
                    <a:pt x="1289329" y="3603995"/>
                  </a:lnTo>
                  <a:lnTo>
                    <a:pt x="1289329" y="5766392"/>
                  </a:lnTo>
                  <a:lnTo>
                    <a:pt x="2640827" y="2702996"/>
                  </a:lnTo>
                  <a:lnTo>
                    <a:pt x="1469529" y="2702996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1927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Markierung mit einfarbiger Füllung">
            <a:extLst>
              <a:ext uri="{FF2B5EF4-FFF2-40B4-BE49-F238E27FC236}">
                <a16:creationId xmlns:a16="http://schemas.microsoft.com/office/drawing/2014/main" id="{5AFBEABF-7244-4C22-AA18-CB8B2006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0906" y="2170906"/>
            <a:ext cx="10058400" cy="10058400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2CE04BE2-D912-43C0-8CFE-AC08F3AABBB7}"/>
              </a:ext>
            </a:extLst>
          </p:cNvPr>
          <p:cNvSpPr>
            <a:spLocks noChangeAspect="1"/>
          </p:cNvSpPr>
          <p:nvPr/>
        </p:nvSpPr>
        <p:spPr>
          <a:xfrm>
            <a:off x="4394561" y="7040880"/>
            <a:ext cx="3060000" cy="3060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Hinzufügen mit einfarbiger Füllung">
            <a:extLst>
              <a:ext uri="{FF2B5EF4-FFF2-40B4-BE49-F238E27FC236}">
                <a16:creationId xmlns:a16="http://schemas.microsoft.com/office/drawing/2014/main" id="{BADA05B1-6BC9-497F-9901-0FF7E8BFA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0561" y="7346880"/>
            <a:ext cx="244800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306051-52B9-47F2-AF49-A488E915ED6F}"/>
              </a:ext>
            </a:extLst>
          </p:cNvPr>
          <p:cNvGrpSpPr/>
          <p:nvPr/>
        </p:nvGrpSpPr>
        <p:grpSpPr>
          <a:xfrm>
            <a:off x="3235712" y="4316910"/>
            <a:ext cx="7928788" cy="5766392"/>
            <a:chOff x="3235711" y="5518648"/>
            <a:chExt cx="7928788" cy="5766392"/>
          </a:xfrm>
          <a:gradFill flip="none" rotWithShape="1">
            <a:gsLst>
              <a:gs pos="64000">
                <a:srgbClr val="39DFC4"/>
              </a:gs>
              <a:gs pos="0">
                <a:srgbClr val="00E388"/>
              </a:gs>
              <a:gs pos="100000">
                <a:srgbClr val="71DAFF"/>
              </a:gs>
            </a:gsLst>
            <a:lin ang="18900000" scaled="1"/>
            <a:tileRect/>
          </a:gra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4B9438F-FD98-4A65-BAF6-F48B64DFD1CD}"/>
                </a:ext>
              </a:extLst>
            </p:cNvPr>
            <p:cNvSpPr/>
            <p:nvPr/>
          </p:nvSpPr>
          <p:spPr>
            <a:xfrm>
              <a:off x="3235711" y="6149347"/>
              <a:ext cx="3333695" cy="4324794"/>
            </a:xfrm>
            <a:custGeom>
              <a:avLst/>
              <a:gdLst>
                <a:gd name="connsiteX0" fmla="*/ 3333696 w 3333695"/>
                <a:gd name="connsiteY0" fmla="*/ 3784195 h 4324794"/>
                <a:gd name="connsiteX1" fmla="*/ 540599 w 3333695"/>
                <a:gd name="connsiteY1" fmla="*/ 3784195 h 4324794"/>
                <a:gd name="connsiteX2" fmla="*/ 540599 w 3333695"/>
                <a:gd name="connsiteY2" fmla="*/ 540599 h 4324794"/>
                <a:gd name="connsiteX3" fmla="*/ 3007534 w 3333695"/>
                <a:gd name="connsiteY3" fmla="*/ 540599 h 4324794"/>
                <a:gd name="connsiteX4" fmla="*/ 3227378 w 3333695"/>
                <a:gd name="connsiteY4" fmla="*/ 0 h 4324794"/>
                <a:gd name="connsiteX5" fmla="*/ 360400 w 3333695"/>
                <a:gd name="connsiteY5" fmla="*/ 0 h 4324794"/>
                <a:gd name="connsiteX6" fmla="*/ 0 w 3333695"/>
                <a:gd name="connsiteY6" fmla="*/ 360400 h 4324794"/>
                <a:gd name="connsiteX7" fmla="*/ 0 w 3333695"/>
                <a:gd name="connsiteY7" fmla="*/ 3964395 h 4324794"/>
                <a:gd name="connsiteX8" fmla="*/ 360400 w 3333695"/>
                <a:gd name="connsiteY8" fmla="*/ 4324794 h 4324794"/>
                <a:gd name="connsiteX9" fmla="*/ 3333696 w 3333695"/>
                <a:gd name="connsiteY9" fmla="*/ 4324794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695" h="4324794">
                  <a:moveTo>
                    <a:pt x="3333696" y="3784195"/>
                  </a:moveTo>
                  <a:lnTo>
                    <a:pt x="540599" y="3784195"/>
                  </a:lnTo>
                  <a:lnTo>
                    <a:pt x="540599" y="540599"/>
                  </a:lnTo>
                  <a:lnTo>
                    <a:pt x="3007534" y="540599"/>
                  </a:lnTo>
                  <a:lnTo>
                    <a:pt x="3227378" y="0"/>
                  </a:lnTo>
                  <a:lnTo>
                    <a:pt x="360400" y="0"/>
                  </a:lnTo>
                  <a:cubicBezTo>
                    <a:pt x="161356" y="0"/>
                    <a:pt x="0" y="161360"/>
                    <a:pt x="0" y="360400"/>
                  </a:cubicBezTo>
                  <a:lnTo>
                    <a:pt x="0" y="3964395"/>
                  </a:lnTo>
                  <a:cubicBezTo>
                    <a:pt x="0" y="4163434"/>
                    <a:pt x="161356" y="4324794"/>
                    <a:pt x="360400" y="4324794"/>
                  </a:cubicBezTo>
                  <a:lnTo>
                    <a:pt x="3333696" y="4324794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4FA1F00-1317-4E91-951D-0BF0B9C9BF65}"/>
                </a:ext>
              </a:extLst>
            </p:cNvPr>
            <p:cNvSpPr/>
            <p:nvPr/>
          </p:nvSpPr>
          <p:spPr>
            <a:xfrm>
              <a:off x="7470405" y="6149347"/>
              <a:ext cx="3694094" cy="4324794"/>
            </a:xfrm>
            <a:custGeom>
              <a:avLst/>
              <a:gdLst>
                <a:gd name="connsiteX0" fmla="*/ 3333696 w 3694094"/>
                <a:gd name="connsiteY0" fmla="*/ 1351498 h 4324794"/>
                <a:gd name="connsiteX1" fmla="*/ 2973296 w 3694094"/>
                <a:gd name="connsiteY1" fmla="*/ 1351498 h 4324794"/>
                <a:gd name="connsiteX2" fmla="*/ 2973296 w 3694094"/>
                <a:gd name="connsiteY2" fmla="*/ 360400 h 4324794"/>
                <a:gd name="connsiteX3" fmla="*/ 2612897 w 3694094"/>
                <a:gd name="connsiteY3" fmla="*/ 0 h 4324794"/>
                <a:gd name="connsiteX4" fmla="*/ 0 w 3694094"/>
                <a:gd name="connsiteY4" fmla="*/ 0 h 4324794"/>
                <a:gd name="connsiteX5" fmla="*/ 0 w 3694094"/>
                <a:gd name="connsiteY5" fmla="*/ 540599 h 4324794"/>
                <a:gd name="connsiteX6" fmla="*/ 2432697 w 3694094"/>
                <a:gd name="connsiteY6" fmla="*/ 540599 h 4324794"/>
                <a:gd name="connsiteX7" fmla="*/ 2432697 w 3694094"/>
                <a:gd name="connsiteY7" fmla="*/ 3784195 h 4324794"/>
                <a:gd name="connsiteX8" fmla="*/ 450499 w 3694094"/>
                <a:gd name="connsiteY8" fmla="*/ 3784195 h 4324794"/>
                <a:gd name="connsiteX9" fmla="*/ 211735 w 3694094"/>
                <a:gd name="connsiteY9" fmla="*/ 4324794 h 4324794"/>
                <a:gd name="connsiteX10" fmla="*/ 2612897 w 3694094"/>
                <a:gd name="connsiteY10" fmla="*/ 4324794 h 4324794"/>
                <a:gd name="connsiteX11" fmla="*/ 2973296 w 3694094"/>
                <a:gd name="connsiteY11" fmla="*/ 3964395 h 4324794"/>
                <a:gd name="connsiteX12" fmla="*/ 2973296 w 3694094"/>
                <a:gd name="connsiteY12" fmla="*/ 2973296 h 4324794"/>
                <a:gd name="connsiteX13" fmla="*/ 3333696 w 3694094"/>
                <a:gd name="connsiteY13" fmla="*/ 2973296 h 4324794"/>
                <a:gd name="connsiteX14" fmla="*/ 3694095 w 3694094"/>
                <a:gd name="connsiteY14" fmla="*/ 2612897 h 4324794"/>
                <a:gd name="connsiteX15" fmla="*/ 3694095 w 3694094"/>
                <a:gd name="connsiteY15" fmla="*/ 1711898 h 4324794"/>
                <a:gd name="connsiteX16" fmla="*/ 3333696 w 3694094"/>
                <a:gd name="connsiteY16" fmla="*/ 1351498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094" h="4324794">
                  <a:moveTo>
                    <a:pt x="3333696" y="1351498"/>
                  </a:moveTo>
                  <a:lnTo>
                    <a:pt x="2973296" y="1351498"/>
                  </a:lnTo>
                  <a:lnTo>
                    <a:pt x="2973296" y="360400"/>
                  </a:lnTo>
                  <a:cubicBezTo>
                    <a:pt x="2973296" y="161360"/>
                    <a:pt x="2811936" y="0"/>
                    <a:pt x="2612897" y="0"/>
                  </a:cubicBezTo>
                  <a:lnTo>
                    <a:pt x="0" y="0"/>
                  </a:lnTo>
                  <a:lnTo>
                    <a:pt x="0" y="540599"/>
                  </a:lnTo>
                  <a:lnTo>
                    <a:pt x="2432697" y="540599"/>
                  </a:lnTo>
                  <a:lnTo>
                    <a:pt x="2432697" y="3784195"/>
                  </a:lnTo>
                  <a:lnTo>
                    <a:pt x="450499" y="3784195"/>
                  </a:lnTo>
                  <a:lnTo>
                    <a:pt x="211735" y="4324794"/>
                  </a:lnTo>
                  <a:lnTo>
                    <a:pt x="2612897" y="4324794"/>
                  </a:lnTo>
                  <a:cubicBezTo>
                    <a:pt x="2811936" y="4324794"/>
                    <a:pt x="2973296" y="4163434"/>
                    <a:pt x="2973296" y="3964395"/>
                  </a:cubicBezTo>
                  <a:lnTo>
                    <a:pt x="2973296" y="2973296"/>
                  </a:lnTo>
                  <a:lnTo>
                    <a:pt x="3333696" y="2973296"/>
                  </a:lnTo>
                  <a:cubicBezTo>
                    <a:pt x="3532735" y="2973296"/>
                    <a:pt x="3694095" y="2811936"/>
                    <a:pt x="3694095" y="2612897"/>
                  </a:cubicBezTo>
                  <a:lnTo>
                    <a:pt x="3694095" y="1711898"/>
                  </a:lnTo>
                  <a:cubicBezTo>
                    <a:pt x="3694095" y="1512858"/>
                    <a:pt x="3532735" y="1351498"/>
                    <a:pt x="3333696" y="1351498"/>
                  </a:cubicBez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C260509-6D6C-469D-92F9-D7F2654AC389}"/>
                </a:ext>
              </a:extLst>
            </p:cNvPr>
            <p:cNvSpPr/>
            <p:nvPr/>
          </p:nvSpPr>
          <p:spPr>
            <a:xfrm>
              <a:off x="5640477" y="5518648"/>
              <a:ext cx="2640827" cy="5766392"/>
            </a:xfrm>
            <a:custGeom>
              <a:avLst/>
              <a:gdLst>
                <a:gd name="connsiteX0" fmla="*/ 1469529 w 2640827"/>
                <a:gd name="connsiteY0" fmla="*/ 2702996 h 5766392"/>
                <a:gd name="connsiteX1" fmla="*/ 1469529 w 2640827"/>
                <a:gd name="connsiteY1" fmla="*/ 0 h 5766392"/>
                <a:gd name="connsiteX2" fmla="*/ 0 w 2640827"/>
                <a:gd name="connsiteY2" fmla="*/ 3601292 h 5766392"/>
                <a:gd name="connsiteX3" fmla="*/ 1289329 w 2640827"/>
                <a:gd name="connsiteY3" fmla="*/ 3603995 h 5766392"/>
                <a:gd name="connsiteX4" fmla="*/ 1289329 w 2640827"/>
                <a:gd name="connsiteY4" fmla="*/ 5766392 h 5766392"/>
                <a:gd name="connsiteX5" fmla="*/ 2640827 w 2640827"/>
                <a:gd name="connsiteY5" fmla="*/ 2702996 h 5766392"/>
                <a:gd name="connsiteX6" fmla="*/ 1469529 w 2640827"/>
                <a:gd name="connsiteY6" fmla="*/ 2702996 h 57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27" h="5766392">
                  <a:moveTo>
                    <a:pt x="1469529" y="2702996"/>
                  </a:moveTo>
                  <a:lnTo>
                    <a:pt x="1469529" y="0"/>
                  </a:lnTo>
                  <a:lnTo>
                    <a:pt x="0" y="3601292"/>
                  </a:lnTo>
                  <a:lnTo>
                    <a:pt x="1289329" y="3603995"/>
                  </a:lnTo>
                  <a:lnTo>
                    <a:pt x="1289329" y="5766392"/>
                  </a:lnTo>
                  <a:lnTo>
                    <a:pt x="2640827" y="2702996"/>
                  </a:lnTo>
                  <a:lnTo>
                    <a:pt x="1469529" y="2702996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9112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51DFE1A-BFB3-4D61-BCA5-CDFECA7125E3}"/>
              </a:ext>
            </a:extLst>
          </p:cNvPr>
          <p:cNvGrpSpPr/>
          <p:nvPr/>
        </p:nvGrpSpPr>
        <p:grpSpPr>
          <a:xfrm>
            <a:off x="2269127" y="5175854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5FB08446-D3BB-4B98-B241-B8E8B91D1215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6" name="Grafik 6" descr="Ein Raster mit kleinen Kreisen">
                <a:extLst>
                  <a:ext uri="{FF2B5EF4-FFF2-40B4-BE49-F238E27FC236}">
                    <a16:creationId xmlns:a16="http://schemas.microsoft.com/office/drawing/2014/main" id="{EC88390E-2236-46F6-8ED7-8AB64B9D1E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" name="Freihandform: Form 10">
                  <a:extLst>
                    <a:ext uri="{FF2B5EF4-FFF2-40B4-BE49-F238E27FC236}">
                      <a16:creationId xmlns:a16="http://schemas.microsoft.com/office/drawing/2014/main" id="{D4CBD1B1-5260-48FC-98C7-F51FABB6B24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" name="Freihandform: Form 11">
                  <a:extLst>
                    <a:ext uri="{FF2B5EF4-FFF2-40B4-BE49-F238E27FC236}">
                      <a16:creationId xmlns:a16="http://schemas.microsoft.com/office/drawing/2014/main" id="{E85AA49F-2A25-416C-B7B7-1C5AEC52F03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" name="Freihandform: Form 12">
                  <a:extLst>
                    <a:ext uri="{FF2B5EF4-FFF2-40B4-BE49-F238E27FC236}">
                      <a16:creationId xmlns:a16="http://schemas.microsoft.com/office/drawing/2014/main" id="{D6AC99C9-A840-40EF-A7A5-D284361C5D7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" name="Freihandform: Form 13">
                  <a:extLst>
                    <a:ext uri="{FF2B5EF4-FFF2-40B4-BE49-F238E27FC236}">
                      <a16:creationId xmlns:a16="http://schemas.microsoft.com/office/drawing/2014/main" id="{E3D0585A-4A95-42F9-864F-FD175BB819D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" name="Freihandform: Form 14">
                  <a:extLst>
                    <a:ext uri="{FF2B5EF4-FFF2-40B4-BE49-F238E27FC236}">
                      <a16:creationId xmlns:a16="http://schemas.microsoft.com/office/drawing/2014/main" id="{3236EAD3-F1C0-443A-A00F-4E7DFFEB55B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" name="Freihandform: Form 15">
                  <a:extLst>
                    <a:ext uri="{FF2B5EF4-FFF2-40B4-BE49-F238E27FC236}">
                      <a16:creationId xmlns:a16="http://schemas.microsoft.com/office/drawing/2014/main" id="{A82B12E7-7C11-4F1E-9A35-A9D8FBFF6B8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" name="Freihandform: Form 16">
                  <a:extLst>
                    <a:ext uri="{FF2B5EF4-FFF2-40B4-BE49-F238E27FC236}">
                      <a16:creationId xmlns:a16="http://schemas.microsoft.com/office/drawing/2014/main" id="{02767F15-FB56-47BB-A825-9A1AC819DEF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" name="Freihandform: Form 17">
                  <a:extLst>
                    <a:ext uri="{FF2B5EF4-FFF2-40B4-BE49-F238E27FC236}">
                      <a16:creationId xmlns:a16="http://schemas.microsoft.com/office/drawing/2014/main" id="{63C073E6-5329-424D-9FE4-9F039200FB1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" name="Freihandform: Form 18">
                  <a:extLst>
                    <a:ext uri="{FF2B5EF4-FFF2-40B4-BE49-F238E27FC236}">
                      <a16:creationId xmlns:a16="http://schemas.microsoft.com/office/drawing/2014/main" id="{BC28837D-45BC-441E-A11F-0B9014E190B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" name="Freihandform: Form 19">
                  <a:extLst>
                    <a:ext uri="{FF2B5EF4-FFF2-40B4-BE49-F238E27FC236}">
                      <a16:creationId xmlns:a16="http://schemas.microsoft.com/office/drawing/2014/main" id="{4795BB84-E824-4279-A60C-A37E6D7CDC5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" name="Freihandform: Form 20">
                  <a:extLst>
                    <a:ext uri="{FF2B5EF4-FFF2-40B4-BE49-F238E27FC236}">
                      <a16:creationId xmlns:a16="http://schemas.microsoft.com/office/drawing/2014/main" id="{E06C1C44-F6DE-406D-A612-45F194323D3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" name="Freihandform: Form 21">
                  <a:extLst>
                    <a:ext uri="{FF2B5EF4-FFF2-40B4-BE49-F238E27FC236}">
                      <a16:creationId xmlns:a16="http://schemas.microsoft.com/office/drawing/2014/main" id="{E27CA2DF-5E90-444A-9C6F-5CB857246FD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" name="Freihandform: Form 22">
                  <a:extLst>
                    <a:ext uri="{FF2B5EF4-FFF2-40B4-BE49-F238E27FC236}">
                      <a16:creationId xmlns:a16="http://schemas.microsoft.com/office/drawing/2014/main" id="{871B6652-447D-424A-B8BD-F182B91FA980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" name="Freihandform: Form 23">
                  <a:extLst>
                    <a:ext uri="{FF2B5EF4-FFF2-40B4-BE49-F238E27FC236}">
                      <a16:creationId xmlns:a16="http://schemas.microsoft.com/office/drawing/2014/main" id="{9DA41F6D-E8B9-4262-9707-D242495A685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" name="Freihandform: Form 24">
                  <a:extLst>
                    <a:ext uri="{FF2B5EF4-FFF2-40B4-BE49-F238E27FC236}">
                      <a16:creationId xmlns:a16="http://schemas.microsoft.com/office/drawing/2014/main" id="{4847878F-0E53-4E77-A4A4-92B866CC547B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" name="Freihandform: Form 25">
                  <a:extLst>
                    <a:ext uri="{FF2B5EF4-FFF2-40B4-BE49-F238E27FC236}">
                      <a16:creationId xmlns:a16="http://schemas.microsoft.com/office/drawing/2014/main" id="{A73B479E-A015-4361-AA4E-ED9305C5AD7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" name="Freihandform: Form 26">
                  <a:extLst>
                    <a:ext uri="{FF2B5EF4-FFF2-40B4-BE49-F238E27FC236}">
                      <a16:creationId xmlns:a16="http://schemas.microsoft.com/office/drawing/2014/main" id="{63BAF18D-7B83-4622-BE81-CF09431DD4B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" name="Freihandform: Form 27">
                  <a:extLst>
                    <a:ext uri="{FF2B5EF4-FFF2-40B4-BE49-F238E27FC236}">
                      <a16:creationId xmlns:a16="http://schemas.microsoft.com/office/drawing/2014/main" id="{2494DC74-432C-4D32-B638-96ADE841671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" name="Freihandform: Form 28">
                  <a:extLst>
                    <a:ext uri="{FF2B5EF4-FFF2-40B4-BE49-F238E27FC236}">
                      <a16:creationId xmlns:a16="http://schemas.microsoft.com/office/drawing/2014/main" id="{B876CA00-C279-4E7C-A852-3BD642B6E4C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" name="Freihandform: Form 29">
                  <a:extLst>
                    <a:ext uri="{FF2B5EF4-FFF2-40B4-BE49-F238E27FC236}">
                      <a16:creationId xmlns:a16="http://schemas.microsoft.com/office/drawing/2014/main" id="{9AB1F3DE-5447-4CB3-A9BA-647C0276AFCA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" name="Freihandform: Form 30">
                  <a:extLst>
                    <a:ext uri="{FF2B5EF4-FFF2-40B4-BE49-F238E27FC236}">
                      <a16:creationId xmlns:a16="http://schemas.microsoft.com/office/drawing/2014/main" id="{DF458918-135D-4AA5-BF4B-D81CBBEC7FEB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" name="Freihandform: Form 31">
                  <a:extLst>
                    <a:ext uri="{FF2B5EF4-FFF2-40B4-BE49-F238E27FC236}">
                      <a16:creationId xmlns:a16="http://schemas.microsoft.com/office/drawing/2014/main" id="{ECDD8C3F-2155-40BC-9253-0DDFEDC92BC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Freihandform: Form 32">
                  <a:extLst>
                    <a:ext uri="{FF2B5EF4-FFF2-40B4-BE49-F238E27FC236}">
                      <a16:creationId xmlns:a16="http://schemas.microsoft.com/office/drawing/2014/main" id="{562896BD-794A-428C-987D-52A40727AC8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Freihandform: Form 33">
                  <a:extLst>
                    <a:ext uri="{FF2B5EF4-FFF2-40B4-BE49-F238E27FC236}">
                      <a16:creationId xmlns:a16="http://schemas.microsoft.com/office/drawing/2014/main" id="{6BE4DAAF-6B98-4A6E-A3BD-C5CE7B903D5B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" name="Freihandform: Form 34">
                  <a:extLst>
                    <a:ext uri="{FF2B5EF4-FFF2-40B4-BE49-F238E27FC236}">
                      <a16:creationId xmlns:a16="http://schemas.microsoft.com/office/drawing/2014/main" id="{C5949334-A486-4D12-AE26-9105CBD66EF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6" name="Grafik 6" descr="Ein Raster mit kleinen Kreisen">
                <a:extLst>
                  <a:ext uri="{FF2B5EF4-FFF2-40B4-BE49-F238E27FC236}">
                    <a16:creationId xmlns:a16="http://schemas.microsoft.com/office/drawing/2014/main" id="{64CEC578-3618-4441-BBAE-981C1062D21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7" name="Freihandform: Form 36">
                  <a:extLst>
                    <a:ext uri="{FF2B5EF4-FFF2-40B4-BE49-F238E27FC236}">
                      <a16:creationId xmlns:a16="http://schemas.microsoft.com/office/drawing/2014/main" id="{A94A9414-BBDA-4ECF-98BA-74D74984972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C05B3B16-3C8C-48B2-A659-45A69959B1A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Freihandform: Form 38">
                  <a:extLst>
                    <a:ext uri="{FF2B5EF4-FFF2-40B4-BE49-F238E27FC236}">
                      <a16:creationId xmlns:a16="http://schemas.microsoft.com/office/drawing/2014/main" id="{7CA0B985-A2BB-4404-A1D4-B47F913BE341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Freihandform: Form 39">
                  <a:extLst>
                    <a:ext uri="{FF2B5EF4-FFF2-40B4-BE49-F238E27FC236}">
                      <a16:creationId xmlns:a16="http://schemas.microsoft.com/office/drawing/2014/main" id="{59C6D8CD-D362-4BD6-B7A6-DABC7958BEA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" name="Freihandform: Form 40">
                  <a:extLst>
                    <a:ext uri="{FF2B5EF4-FFF2-40B4-BE49-F238E27FC236}">
                      <a16:creationId xmlns:a16="http://schemas.microsoft.com/office/drawing/2014/main" id="{C109DD64-2007-46B0-A64F-F9A75B970981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D132E3D9-3F3E-48F8-AEE2-662A238D41C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Freihandform: Form 42">
                  <a:extLst>
                    <a:ext uri="{FF2B5EF4-FFF2-40B4-BE49-F238E27FC236}">
                      <a16:creationId xmlns:a16="http://schemas.microsoft.com/office/drawing/2014/main" id="{97240A15-D7B9-4F20-9435-D37A915417D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" name="Freihandform: Form 43">
                  <a:extLst>
                    <a:ext uri="{FF2B5EF4-FFF2-40B4-BE49-F238E27FC236}">
                      <a16:creationId xmlns:a16="http://schemas.microsoft.com/office/drawing/2014/main" id="{C2848700-77EB-4E9D-AAB8-B1485346D095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" name="Freihandform: Form 44">
                  <a:extLst>
                    <a:ext uri="{FF2B5EF4-FFF2-40B4-BE49-F238E27FC236}">
                      <a16:creationId xmlns:a16="http://schemas.microsoft.com/office/drawing/2014/main" id="{8A4B25CF-9842-491E-ADB2-9631B0CD252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" name="Freihandform: Form 45">
                  <a:extLst>
                    <a:ext uri="{FF2B5EF4-FFF2-40B4-BE49-F238E27FC236}">
                      <a16:creationId xmlns:a16="http://schemas.microsoft.com/office/drawing/2014/main" id="{F3E74563-2396-48F1-8CA0-CF6F20E27D93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" name="Freihandform: Form 46">
                  <a:extLst>
                    <a:ext uri="{FF2B5EF4-FFF2-40B4-BE49-F238E27FC236}">
                      <a16:creationId xmlns:a16="http://schemas.microsoft.com/office/drawing/2014/main" id="{E0F8926D-C48F-421C-98F3-49694FA55B5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" name="Freihandform: Form 47">
                  <a:extLst>
                    <a:ext uri="{FF2B5EF4-FFF2-40B4-BE49-F238E27FC236}">
                      <a16:creationId xmlns:a16="http://schemas.microsoft.com/office/drawing/2014/main" id="{DA645432-BACF-4503-B016-B63374189FE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" name="Freihandform: Form 48">
                  <a:extLst>
                    <a:ext uri="{FF2B5EF4-FFF2-40B4-BE49-F238E27FC236}">
                      <a16:creationId xmlns:a16="http://schemas.microsoft.com/office/drawing/2014/main" id="{13230EAA-9430-4CDE-8DDE-58D6DAFE2A1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" name="Freihandform: Form 49">
                  <a:extLst>
                    <a:ext uri="{FF2B5EF4-FFF2-40B4-BE49-F238E27FC236}">
                      <a16:creationId xmlns:a16="http://schemas.microsoft.com/office/drawing/2014/main" id="{5A9380F3-F686-4ED6-9A79-48FFCC94506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" name="Freihandform: Form 50">
                  <a:extLst>
                    <a:ext uri="{FF2B5EF4-FFF2-40B4-BE49-F238E27FC236}">
                      <a16:creationId xmlns:a16="http://schemas.microsoft.com/office/drawing/2014/main" id="{82F60627-4C67-4D36-B4C5-B8AC71EA304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" name="Freihandform: Form 51">
                  <a:extLst>
                    <a:ext uri="{FF2B5EF4-FFF2-40B4-BE49-F238E27FC236}">
                      <a16:creationId xmlns:a16="http://schemas.microsoft.com/office/drawing/2014/main" id="{F8ABC39F-B30D-4E79-9926-AAB6B5E7DE31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" name="Freihandform: Form 52">
                  <a:extLst>
                    <a:ext uri="{FF2B5EF4-FFF2-40B4-BE49-F238E27FC236}">
                      <a16:creationId xmlns:a16="http://schemas.microsoft.com/office/drawing/2014/main" id="{EF4F0BD5-0326-42D5-9193-C92DC6B3E3B4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" name="Freihandform: Form 53">
                  <a:extLst>
                    <a:ext uri="{FF2B5EF4-FFF2-40B4-BE49-F238E27FC236}">
                      <a16:creationId xmlns:a16="http://schemas.microsoft.com/office/drawing/2014/main" id="{00AED08C-E1AA-4F2C-8656-C270CEE5B76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" name="Freihandform: Form 54">
                  <a:extLst>
                    <a:ext uri="{FF2B5EF4-FFF2-40B4-BE49-F238E27FC236}">
                      <a16:creationId xmlns:a16="http://schemas.microsoft.com/office/drawing/2014/main" id="{B2C74C1B-A61A-48EE-AF8E-1FB54C32CC8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" name="Freihandform: Form 55">
                  <a:extLst>
                    <a:ext uri="{FF2B5EF4-FFF2-40B4-BE49-F238E27FC236}">
                      <a16:creationId xmlns:a16="http://schemas.microsoft.com/office/drawing/2014/main" id="{0A56CCA0-BB32-44DE-BF9E-C21FBC6A762C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Freihandform: Form 56">
                  <a:extLst>
                    <a:ext uri="{FF2B5EF4-FFF2-40B4-BE49-F238E27FC236}">
                      <a16:creationId xmlns:a16="http://schemas.microsoft.com/office/drawing/2014/main" id="{DB75CBC3-A79B-413D-B87C-3F01242327B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Freihandform: Form 57">
                  <a:extLst>
                    <a:ext uri="{FF2B5EF4-FFF2-40B4-BE49-F238E27FC236}">
                      <a16:creationId xmlns:a16="http://schemas.microsoft.com/office/drawing/2014/main" id="{A827B973-2D11-4C1F-9559-D6C5B548C82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" name="Freihandform: Form 58">
                  <a:extLst>
                    <a:ext uri="{FF2B5EF4-FFF2-40B4-BE49-F238E27FC236}">
                      <a16:creationId xmlns:a16="http://schemas.microsoft.com/office/drawing/2014/main" id="{3F9641B8-59FE-4C50-9E70-ACAB543E79D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Freihandform: Form 59">
                  <a:extLst>
                    <a:ext uri="{FF2B5EF4-FFF2-40B4-BE49-F238E27FC236}">
                      <a16:creationId xmlns:a16="http://schemas.microsoft.com/office/drawing/2014/main" id="{E3D2FDB1-7338-4F4C-96B1-1C6E9D14B7F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Freihandform: Form 60">
                  <a:extLst>
                    <a:ext uri="{FF2B5EF4-FFF2-40B4-BE49-F238E27FC236}">
                      <a16:creationId xmlns:a16="http://schemas.microsoft.com/office/drawing/2014/main" id="{D5B43984-1E71-4CAA-8E4F-777E1CA687DA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2" name="Grafik 6" descr="Ein Raster mit kleinen Kreisen">
                <a:extLst>
                  <a:ext uri="{FF2B5EF4-FFF2-40B4-BE49-F238E27FC236}">
                    <a16:creationId xmlns:a16="http://schemas.microsoft.com/office/drawing/2014/main" id="{EA2B1707-E216-4CA4-9CB9-3F85A99DDC5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3" name="Freihandform: Form 62">
                  <a:extLst>
                    <a:ext uri="{FF2B5EF4-FFF2-40B4-BE49-F238E27FC236}">
                      <a16:creationId xmlns:a16="http://schemas.microsoft.com/office/drawing/2014/main" id="{14F45CE2-42C5-4886-AC44-F1D62BFD08B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Freihandform: Form 63">
                  <a:extLst>
                    <a:ext uri="{FF2B5EF4-FFF2-40B4-BE49-F238E27FC236}">
                      <a16:creationId xmlns:a16="http://schemas.microsoft.com/office/drawing/2014/main" id="{8FA43306-3052-42B5-947B-64586890B88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" name="Freihandform: Form 64">
                  <a:extLst>
                    <a:ext uri="{FF2B5EF4-FFF2-40B4-BE49-F238E27FC236}">
                      <a16:creationId xmlns:a16="http://schemas.microsoft.com/office/drawing/2014/main" id="{F46F7632-5B80-43F6-AF66-A1EF68CC637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Freihandform: Form 65">
                  <a:extLst>
                    <a:ext uri="{FF2B5EF4-FFF2-40B4-BE49-F238E27FC236}">
                      <a16:creationId xmlns:a16="http://schemas.microsoft.com/office/drawing/2014/main" id="{DF4874B9-3321-45B2-8912-10E1FB2061A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Freihandform: Form 66">
                  <a:extLst>
                    <a:ext uri="{FF2B5EF4-FFF2-40B4-BE49-F238E27FC236}">
                      <a16:creationId xmlns:a16="http://schemas.microsoft.com/office/drawing/2014/main" id="{6CA4173C-4E5F-408F-93A7-22D68CF1986E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" name="Freihandform: Form 67">
                  <a:extLst>
                    <a:ext uri="{FF2B5EF4-FFF2-40B4-BE49-F238E27FC236}">
                      <a16:creationId xmlns:a16="http://schemas.microsoft.com/office/drawing/2014/main" id="{14A73BB5-4B9D-43D9-B652-F8544056992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Freihandform: Form 68">
                  <a:extLst>
                    <a:ext uri="{FF2B5EF4-FFF2-40B4-BE49-F238E27FC236}">
                      <a16:creationId xmlns:a16="http://schemas.microsoft.com/office/drawing/2014/main" id="{3A8DAD0C-E770-4E34-8C99-BB982EC3845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Freihandform: Form 69">
                  <a:extLst>
                    <a:ext uri="{FF2B5EF4-FFF2-40B4-BE49-F238E27FC236}">
                      <a16:creationId xmlns:a16="http://schemas.microsoft.com/office/drawing/2014/main" id="{8570C8A5-E097-4DB7-9E4B-31D9D645F63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" name="Freihandform: Form 70">
                  <a:extLst>
                    <a:ext uri="{FF2B5EF4-FFF2-40B4-BE49-F238E27FC236}">
                      <a16:creationId xmlns:a16="http://schemas.microsoft.com/office/drawing/2014/main" id="{1D9151FD-D8AD-4550-98F5-8611F42BEFC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Freihandform: Form 71">
                  <a:extLst>
                    <a:ext uri="{FF2B5EF4-FFF2-40B4-BE49-F238E27FC236}">
                      <a16:creationId xmlns:a16="http://schemas.microsoft.com/office/drawing/2014/main" id="{EF44029B-48DC-4BA0-AA24-8313F11CA121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Freihandform: Form 72">
                  <a:extLst>
                    <a:ext uri="{FF2B5EF4-FFF2-40B4-BE49-F238E27FC236}">
                      <a16:creationId xmlns:a16="http://schemas.microsoft.com/office/drawing/2014/main" id="{C1032B62-5EF2-4AB1-B154-D3A9586750AE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" name="Freihandform: Form 73">
                  <a:extLst>
                    <a:ext uri="{FF2B5EF4-FFF2-40B4-BE49-F238E27FC236}">
                      <a16:creationId xmlns:a16="http://schemas.microsoft.com/office/drawing/2014/main" id="{6FA2115C-89E2-4B47-98CE-8BF51829186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Freihandform: Form 74">
                  <a:extLst>
                    <a:ext uri="{FF2B5EF4-FFF2-40B4-BE49-F238E27FC236}">
                      <a16:creationId xmlns:a16="http://schemas.microsoft.com/office/drawing/2014/main" id="{BF7921EF-7BFD-429E-ACF4-FDA906384C2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Freihandform: Form 75">
                  <a:extLst>
                    <a:ext uri="{FF2B5EF4-FFF2-40B4-BE49-F238E27FC236}">
                      <a16:creationId xmlns:a16="http://schemas.microsoft.com/office/drawing/2014/main" id="{6095A358-8B31-48ED-9739-40C1CA76CD3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" name="Freihandform: Form 76">
                  <a:extLst>
                    <a:ext uri="{FF2B5EF4-FFF2-40B4-BE49-F238E27FC236}">
                      <a16:creationId xmlns:a16="http://schemas.microsoft.com/office/drawing/2014/main" id="{0E3A6892-A48E-45A1-8A18-EEA6E679A9F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Freihandform: Form 77">
                  <a:extLst>
                    <a:ext uri="{FF2B5EF4-FFF2-40B4-BE49-F238E27FC236}">
                      <a16:creationId xmlns:a16="http://schemas.microsoft.com/office/drawing/2014/main" id="{17FF63DF-4C69-4D76-A9CF-EA54CF652B4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Freihandform: Form 78">
                  <a:extLst>
                    <a:ext uri="{FF2B5EF4-FFF2-40B4-BE49-F238E27FC236}">
                      <a16:creationId xmlns:a16="http://schemas.microsoft.com/office/drawing/2014/main" id="{3BC82276-9C04-46C2-97E2-C853F99EED34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" name="Freihandform: Form 79">
                  <a:extLst>
                    <a:ext uri="{FF2B5EF4-FFF2-40B4-BE49-F238E27FC236}">
                      <a16:creationId xmlns:a16="http://schemas.microsoft.com/office/drawing/2014/main" id="{AD57093E-1B62-4CCB-A807-61A3EAF7BA7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" name="Freihandform: Form 80">
                  <a:extLst>
                    <a:ext uri="{FF2B5EF4-FFF2-40B4-BE49-F238E27FC236}">
                      <a16:creationId xmlns:a16="http://schemas.microsoft.com/office/drawing/2014/main" id="{478DBCB2-1791-4379-B05E-66A29EE0B4B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" name="Freihandform: Form 81">
                  <a:extLst>
                    <a:ext uri="{FF2B5EF4-FFF2-40B4-BE49-F238E27FC236}">
                      <a16:creationId xmlns:a16="http://schemas.microsoft.com/office/drawing/2014/main" id="{098F6207-F472-473D-91F0-DC8C6ADDB3E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" name="Freihandform: Form 82">
                  <a:extLst>
                    <a:ext uri="{FF2B5EF4-FFF2-40B4-BE49-F238E27FC236}">
                      <a16:creationId xmlns:a16="http://schemas.microsoft.com/office/drawing/2014/main" id="{CA1CA66E-4AA5-4F7E-871F-3CC9A2B536D0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" name="Freihandform: Form 83">
                  <a:extLst>
                    <a:ext uri="{FF2B5EF4-FFF2-40B4-BE49-F238E27FC236}">
                      <a16:creationId xmlns:a16="http://schemas.microsoft.com/office/drawing/2014/main" id="{673D567B-5227-448E-9F2B-19F2A56ACFF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" name="Freihandform: Form 84">
                  <a:extLst>
                    <a:ext uri="{FF2B5EF4-FFF2-40B4-BE49-F238E27FC236}">
                      <a16:creationId xmlns:a16="http://schemas.microsoft.com/office/drawing/2014/main" id="{E80AEE89-45AA-40C4-AC0A-184EAE57F88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" name="Freihandform: Form 85">
                  <a:extLst>
                    <a:ext uri="{FF2B5EF4-FFF2-40B4-BE49-F238E27FC236}">
                      <a16:creationId xmlns:a16="http://schemas.microsoft.com/office/drawing/2014/main" id="{E40CFE41-3AA8-4035-8F8C-43F330419B0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" name="Freihandform: Form 86">
                  <a:extLst>
                    <a:ext uri="{FF2B5EF4-FFF2-40B4-BE49-F238E27FC236}">
                      <a16:creationId xmlns:a16="http://schemas.microsoft.com/office/drawing/2014/main" id="{38A64E66-B850-4CBA-8D82-8C8252F5A0D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AAE852C6-7961-43FE-8443-FFE8DCAD611E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89" name="Grafik 6" descr="Ein Raster mit kleinen Kreisen">
                <a:extLst>
                  <a:ext uri="{FF2B5EF4-FFF2-40B4-BE49-F238E27FC236}">
                    <a16:creationId xmlns:a16="http://schemas.microsoft.com/office/drawing/2014/main" id="{56115CDE-7AED-4B07-8FB1-E4D5345621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2" name="Freihandform: Form 141">
                  <a:extLst>
                    <a:ext uri="{FF2B5EF4-FFF2-40B4-BE49-F238E27FC236}">
                      <a16:creationId xmlns:a16="http://schemas.microsoft.com/office/drawing/2014/main" id="{B3C6A105-4F71-4C37-9883-3C2C473E2C5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" name="Freihandform: Form 142">
                  <a:extLst>
                    <a:ext uri="{FF2B5EF4-FFF2-40B4-BE49-F238E27FC236}">
                      <a16:creationId xmlns:a16="http://schemas.microsoft.com/office/drawing/2014/main" id="{D74B50B5-2DC8-4741-BAE5-54EE29E4A7E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" name="Freihandform: Form 143">
                  <a:extLst>
                    <a:ext uri="{FF2B5EF4-FFF2-40B4-BE49-F238E27FC236}">
                      <a16:creationId xmlns:a16="http://schemas.microsoft.com/office/drawing/2014/main" id="{6041B0D2-1971-4167-8C87-4F6EC95041B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" name="Freihandform: Form 144">
                  <a:extLst>
                    <a:ext uri="{FF2B5EF4-FFF2-40B4-BE49-F238E27FC236}">
                      <a16:creationId xmlns:a16="http://schemas.microsoft.com/office/drawing/2014/main" id="{1D621CAC-92B9-44D7-909E-156DD5A2A10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" name="Freihandform: Form 145">
                  <a:extLst>
                    <a:ext uri="{FF2B5EF4-FFF2-40B4-BE49-F238E27FC236}">
                      <a16:creationId xmlns:a16="http://schemas.microsoft.com/office/drawing/2014/main" id="{327D9581-3F5B-461C-ABFA-02C466B19B7E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" name="Freihandform: Form 146">
                  <a:extLst>
                    <a:ext uri="{FF2B5EF4-FFF2-40B4-BE49-F238E27FC236}">
                      <a16:creationId xmlns:a16="http://schemas.microsoft.com/office/drawing/2014/main" id="{B5A4A0C7-075D-40BC-B02F-0A1317BEBDD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" name="Freihandform: Form 147">
                  <a:extLst>
                    <a:ext uri="{FF2B5EF4-FFF2-40B4-BE49-F238E27FC236}">
                      <a16:creationId xmlns:a16="http://schemas.microsoft.com/office/drawing/2014/main" id="{A7C20AFB-F2EA-4F92-93D1-A8CA14454756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" name="Freihandform: Form 148">
                  <a:extLst>
                    <a:ext uri="{FF2B5EF4-FFF2-40B4-BE49-F238E27FC236}">
                      <a16:creationId xmlns:a16="http://schemas.microsoft.com/office/drawing/2014/main" id="{BCA4F4BA-0C95-48BD-966E-E67BF5024FA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" name="Freihandform: Form 149">
                  <a:extLst>
                    <a:ext uri="{FF2B5EF4-FFF2-40B4-BE49-F238E27FC236}">
                      <a16:creationId xmlns:a16="http://schemas.microsoft.com/office/drawing/2014/main" id="{E07E77F4-38BF-4682-9915-0C26194FF4AB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" name="Freihandform: Form 150">
                  <a:extLst>
                    <a:ext uri="{FF2B5EF4-FFF2-40B4-BE49-F238E27FC236}">
                      <a16:creationId xmlns:a16="http://schemas.microsoft.com/office/drawing/2014/main" id="{FD77D388-C218-4AEC-86FF-1A0921025113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" name="Freihandform: Form 151">
                  <a:extLst>
                    <a:ext uri="{FF2B5EF4-FFF2-40B4-BE49-F238E27FC236}">
                      <a16:creationId xmlns:a16="http://schemas.microsoft.com/office/drawing/2014/main" id="{26DA2567-3ADD-496C-ABE8-8B2C181261B0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" name="Freihandform: Form 152">
                  <a:extLst>
                    <a:ext uri="{FF2B5EF4-FFF2-40B4-BE49-F238E27FC236}">
                      <a16:creationId xmlns:a16="http://schemas.microsoft.com/office/drawing/2014/main" id="{547DA17C-46DB-4F66-9E7C-722D3CAB5F0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" name="Freihandform: Form 153">
                  <a:extLst>
                    <a:ext uri="{FF2B5EF4-FFF2-40B4-BE49-F238E27FC236}">
                      <a16:creationId xmlns:a16="http://schemas.microsoft.com/office/drawing/2014/main" id="{9B6EBF53-221C-41E3-AFB1-92D9054D331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" name="Freihandform: Form 154">
                  <a:extLst>
                    <a:ext uri="{FF2B5EF4-FFF2-40B4-BE49-F238E27FC236}">
                      <a16:creationId xmlns:a16="http://schemas.microsoft.com/office/drawing/2014/main" id="{E8E6DC90-ED1E-49BF-A843-08D77E16A384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" name="Freihandform: Form 155">
                  <a:extLst>
                    <a:ext uri="{FF2B5EF4-FFF2-40B4-BE49-F238E27FC236}">
                      <a16:creationId xmlns:a16="http://schemas.microsoft.com/office/drawing/2014/main" id="{ED875A17-9F36-44D6-B7F8-996AA3C8788A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" name="Freihandform: Form 156">
                  <a:extLst>
                    <a:ext uri="{FF2B5EF4-FFF2-40B4-BE49-F238E27FC236}">
                      <a16:creationId xmlns:a16="http://schemas.microsoft.com/office/drawing/2014/main" id="{AD7BE65D-DBAE-46C0-B69D-CF899C3C59F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" name="Freihandform: Form 157">
                  <a:extLst>
                    <a:ext uri="{FF2B5EF4-FFF2-40B4-BE49-F238E27FC236}">
                      <a16:creationId xmlns:a16="http://schemas.microsoft.com/office/drawing/2014/main" id="{F425445C-D347-4A11-874F-F2B9FE04708A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" name="Freihandform: Form 158">
                  <a:extLst>
                    <a:ext uri="{FF2B5EF4-FFF2-40B4-BE49-F238E27FC236}">
                      <a16:creationId xmlns:a16="http://schemas.microsoft.com/office/drawing/2014/main" id="{0292D0B7-5A2D-4E72-B9D4-DD9C3488AFB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" name="Freihandform: Form 159">
                  <a:extLst>
                    <a:ext uri="{FF2B5EF4-FFF2-40B4-BE49-F238E27FC236}">
                      <a16:creationId xmlns:a16="http://schemas.microsoft.com/office/drawing/2014/main" id="{358A415B-B1F7-4500-8B28-540EFA0600C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" name="Freihandform: Form 160">
                  <a:extLst>
                    <a:ext uri="{FF2B5EF4-FFF2-40B4-BE49-F238E27FC236}">
                      <a16:creationId xmlns:a16="http://schemas.microsoft.com/office/drawing/2014/main" id="{D504AB10-DC84-4F83-9F28-E66BC9B120E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" name="Freihandform: Form 161">
                  <a:extLst>
                    <a:ext uri="{FF2B5EF4-FFF2-40B4-BE49-F238E27FC236}">
                      <a16:creationId xmlns:a16="http://schemas.microsoft.com/office/drawing/2014/main" id="{A35B6C0F-D2DC-4513-A2FD-21367745CE1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" name="Freihandform: Form 162">
                  <a:extLst>
                    <a:ext uri="{FF2B5EF4-FFF2-40B4-BE49-F238E27FC236}">
                      <a16:creationId xmlns:a16="http://schemas.microsoft.com/office/drawing/2014/main" id="{FAA6A5DA-A540-4990-80F8-7CA03564289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" name="Freihandform: Form 163">
                  <a:extLst>
                    <a:ext uri="{FF2B5EF4-FFF2-40B4-BE49-F238E27FC236}">
                      <a16:creationId xmlns:a16="http://schemas.microsoft.com/office/drawing/2014/main" id="{E1A514AE-CB28-4974-A805-43E06E5AA82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" name="Freihandform: Form 164">
                  <a:extLst>
                    <a:ext uri="{FF2B5EF4-FFF2-40B4-BE49-F238E27FC236}">
                      <a16:creationId xmlns:a16="http://schemas.microsoft.com/office/drawing/2014/main" id="{24177EF3-4523-4666-B79E-08275B0FFBC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" name="Freihandform: Form 165">
                  <a:extLst>
                    <a:ext uri="{FF2B5EF4-FFF2-40B4-BE49-F238E27FC236}">
                      <a16:creationId xmlns:a16="http://schemas.microsoft.com/office/drawing/2014/main" id="{1AE56F3F-3007-4CBE-A112-4371A70844B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6" descr="Ein Raster mit kleinen Kreisen">
                <a:extLst>
                  <a:ext uri="{FF2B5EF4-FFF2-40B4-BE49-F238E27FC236}">
                    <a16:creationId xmlns:a16="http://schemas.microsoft.com/office/drawing/2014/main" id="{E62AA9DB-8915-4B2B-9EAA-D7AB4AB2D6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7" name="Freihandform: Form 116">
                  <a:extLst>
                    <a:ext uri="{FF2B5EF4-FFF2-40B4-BE49-F238E27FC236}">
                      <a16:creationId xmlns:a16="http://schemas.microsoft.com/office/drawing/2014/main" id="{91B41972-3112-4BB2-9266-69730EDA1715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Freihandform: Form 117">
                  <a:extLst>
                    <a:ext uri="{FF2B5EF4-FFF2-40B4-BE49-F238E27FC236}">
                      <a16:creationId xmlns:a16="http://schemas.microsoft.com/office/drawing/2014/main" id="{32667D2D-AC3F-48D6-9259-4370D099F89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Freihandform: Form 118">
                  <a:extLst>
                    <a:ext uri="{FF2B5EF4-FFF2-40B4-BE49-F238E27FC236}">
                      <a16:creationId xmlns:a16="http://schemas.microsoft.com/office/drawing/2014/main" id="{DFEDA3C4-13C7-4302-B8AC-DDC480095998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" name="Freihandform: Form 119">
                  <a:extLst>
                    <a:ext uri="{FF2B5EF4-FFF2-40B4-BE49-F238E27FC236}">
                      <a16:creationId xmlns:a16="http://schemas.microsoft.com/office/drawing/2014/main" id="{9435D0E7-9C5A-45AD-9718-83D7885C0F3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Freihandform: Form 120">
                  <a:extLst>
                    <a:ext uri="{FF2B5EF4-FFF2-40B4-BE49-F238E27FC236}">
                      <a16:creationId xmlns:a16="http://schemas.microsoft.com/office/drawing/2014/main" id="{A8C52A37-9856-47EC-9729-AB81BEC8A8D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Freihandform: Form 121">
                  <a:extLst>
                    <a:ext uri="{FF2B5EF4-FFF2-40B4-BE49-F238E27FC236}">
                      <a16:creationId xmlns:a16="http://schemas.microsoft.com/office/drawing/2014/main" id="{6D723BC6-252E-4929-9265-CE1CCE30A2E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" name="Freihandform: Form 122">
                  <a:extLst>
                    <a:ext uri="{FF2B5EF4-FFF2-40B4-BE49-F238E27FC236}">
                      <a16:creationId xmlns:a16="http://schemas.microsoft.com/office/drawing/2014/main" id="{143A3769-0B82-4FCD-B296-8928BDFE862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Freihandform: Form 123">
                  <a:extLst>
                    <a:ext uri="{FF2B5EF4-FFF2-40B4-BE49-F238E27FC236}">
                      <a16:creationId xmlns:a16="http://schemas.microsoft.com/office/drawing/2014/main" id="{3058D363-2A0C-446B-BDCF-64136F2623A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Freihandform: Form 124">
                  <a:extLst>
                    <a:ext uri="{FF2B5EF4-FFF2-40B4-BE49-F238E27FC236}">
                      <a16:creationId xmlns:a16="http://schemas.microsoft.com/office/drawing/2014/main" id="{D3785E83-89AB-46B6-A79B-785E3B74A40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" name="Freihandform: Form 125">
                  <a:extLst>
                    <a:ext uri="{FF2B5EF4-FFF2-40B4-BE49-F238E27FC236}">
                      <a16:creationId xmlns:a16="http://schemas.microsoft.com/office/drawing/2014/main" id="{CF59757A-6C02-4B14-979A-D0C670A644A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Freihandform: Form 126">
                  <a:extLst>
                    <a:ext uri="{FF2B5EF4-FFF2-40B4-BE49-F238E27FC236}">
                      <a16:creationId xmlns:a16="http://schemas.microsoft.com/office/drawing/2014/main" id="{05745812-F6F5-478D-A83C-816986E3CFA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Freihandform: Form 127">
                  <a:extLst>
                    <a:ext uri="{FF2B5EF4-FFF2-40B4-BE49-F238E27FC236}">
                      <a16:creationId xmlns:a16="http://schemas.microsoft.com/office/drawing/2014/main" id="{A3FF301E-BB3B-4C54-910F-3FB4DE126F2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" name="Freihandform: Form 128">
                  <a:extLst>
                    <a:ext uri="{FF2B5EF4-FFF2-40B4-BE49-F238E27FC236}">
                      <a16:creationId xmlns:a16="http://schemas.microsoft.com/office/drawing/2014/main" id="{BF90FDED-704F-4451-9CE3-909A8C083647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Freihandform: Form 129">
                  <a:extLst>
                    <a:ext uri="{FF2B5EF4-FFF2-40B4-BE49-F238E27FC236}">
                      <a16:creationId xmlns:a16="http://schemas.microsoft.com/office/drawing/2014/main" id="{5E1EF955-A563-4069-B4B2-83203B373BBF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Freihandform: Form 130">
                  <a:extLst>
                    <a:ext uri="{FF2B5EF4-FFF2-40B4-BE49-F238E27FC236}">
                      <a16:creationId xmlns:a16="http://schemas.microsoft.com/office/drawing/2014/main" id="{40044545-D9BD-445E-809F-9AB16A3E95DB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" name="Freihandform: Form 131">
                  <a:extLst>
                    <a:ext uri="{FF2B5EF4-FFF2-40B4-BE49-F238E27FC236}">
                      <a16:creationId xmlns:a16="http://schemas.microsoft.com/office/drawing/2014/main" id="{D507CB50-1AE7-4DB0-A1F5-1877CECFC71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Freihandform: Form 132">
                  <a:extLst>
                    <a:ext uri="{FF2B5EF4-FFF2-40B4-BE49-F238E27FC236}">
                      <a16:creationId xmlns:a16="http://schemas.microsoft.com/office/drawing/2014/main" id="{34965FB7-D701-4F5D-9BDC-A71B5347748F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Freihandform: Form 133">
                  <a:extLst>
                    <a:ext uri="{FF2B5EF4-FFF2-40B4-BE49-F238E27FC236}">
                      <a16:creationId xmlns:a16="http://schemas.microsoft.com/office/drawing/2014/main" id="{6F4D4605-1BD9-43DF-9223-A9CDA9C8D45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" name="Freihandform: Form 134">
                  <a:extLst>
                    <a:ext uri="{FF2B5EF4-FFF2-40B4-BE49-F238E27FC236}">
                      <a16:creationId xmlns:a16="http://schemas.microsoft.com/office/drawing/2014/main" id="{F435EA7A-6EA5-4972-9C40-99AAA28ED7F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Freihandform: Form 135">
                  <a:extLst>
                    <a:ext uri="{FF2B5EF4-FFF2-40B4-BE49-F238E27FC236}">
                      <a16:creationId xmlns:a16="http://schemas.microsoft.com/office/drawing/2014/main" id="{C4B3A5A2-3F90-481E-88D0-5FCB3A596B49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Freihandform: Form 136">
                  <a:extLst>
                    <a:ext uri="{FF2B5EF4-FFF2-40B4-BE49-F238E27FC236}">
                      <a16:creationId xmlns:a16="http://schemas.microsoft.com/office/drawing/2014/main" id="{5947716C-EFFF-465E-8472-60E39248E53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" name="Freihandform: Form 137">
                  <a:extLst>
                    <a:ext uri="{FF2B5EF4-FFF2-40B4-BE49-F238E27FC236}">
                      <a16:creationId xmlns:a16="http://schemas.microsoft.com/office/drawing/2014/main" id="{4FA92C32-093B-4086-BF31-AD6EA998E2B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Freihandform: Form 138">
                  <a:extLst>
                    <a:ext uri="{FF2B5EF4-FFF2-40B4-BE49-F238E27FC236}">
                      <a16:creationId xmlns:a16="http://schemas.microsoft.com/office/drawing/2014/main" id="{1DF0B9BF-6DEA-4751-8606-D393EE54B07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Freihandform: Form 139">
                  <a:extLst>
                    <a:ext uri="{FF2B5EF4-FFF2-40B4-BE49-F238E27FC236}">
                      <a16:creationId xmlns:a16="http://schemas.microsoft.com/office/drawing/2014/main" id="{325E5EFB-F132-497F-A012-B78AAC885615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" name="Freihandform: Form 140">
                  <a:extLst>
                    <a:ext uri="{FF2B5EF4-FFF2-40B4-BE49-F238E27FC236}">
                      <a16:creationId xmlns:a16="http://schemas.microsoft.com/office/drawing/2014/main" id="{7F68105F-8390-49E2-8DBF-D1F67E03A547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6" descr="Ein Raster mit kleinen Kreisen">
                <a:extLst>
                  <a:ext uri="{FF2B5EF4-FFF2-40B4-BE49-F238E27FC236}">
                    <a16:creationId xmlns:a16="http://schemas.microsoft.com/office/drawing/2014/main" id="{3898784C-1EAC-4102-A32A-4332C7890A6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2" name="Freihandform: Form 91">
                  <a:extLst>
                    <a:ext uri="{FF2B5EF4-FFF2-40B4-BE49-F238E27FC236}">
                      <a16:creationId xmlns:a16="http://schemas.microsoft.com/office/drawing/2014/main" id="{97A5EC24-54D2-4E37-B08D-F8E68A5B3F33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" name="Freihandform: Form 92">
                  <a:extLst>
                    <a:ext uri="{FF2B5EF4-FFF2-40B4-BE49-F238E27FC236}">
                      <a16:creationId xmlns:a16="http://schemas.microsoft.com/office/drawing/2014/main" id="{A05DE390-1D96-467D-9C54-4A1BCA5F5EF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Freihandform: Form 93">
                  <a:extLst>
                    <a:ext uri="{FF2B5EF4-FFF2-40B4-BE49-F238E27FC236}">
                      <a16:creationId xmlns:a16="http://schemas.microsoft.com/office/drawing/2014/main" id="{CD863AF0-CE1B-496C-AC6D-87A4A70163A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Freihandform: Form 94">
                  <a:extLst>
                    <a:ext uri="{FF2B5EF4-FFF2-40B4-BE49-F238E27FC236}">
                      <a16:creationId xmlns:a16="http://schemas.microsoft.com/office/drawing/2014/main" id="{3ACD3A21-11F2-447C-9C5B-69488D9CF4B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6" name="Freihandform: Form 95">
                  <a:extLst>
                    <a:ext uri="{FF2B5EF4-FFF2-40B4-BE49-F238E27FC236}">
                      <a16:creationId xmlns:a16="http://schemas.microsoft.com/office/drawing/2014/main" id="{552C9B1C-FD31-412F-968F-E1141B66F63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Freihandform: Form 96">
                  <a:extLst>
                    <a:ext uri="{FF2B5EF4-FFF2-40B4-BE49-F238E27FC236}">
                      <a16:creationId xmlns:a16="http://schemas.microsoft.com/office/drawing/2014/main" id="{FFFFA4A0-FF41-4016-B3EF-3C6C93AF7E9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Freihandform: Form 97">
                  <a:extLst>
                    <a:ext uri="{FF2B5EF4-FFF2-40B4-BE49-F238E27FC236}">
                      <a16:creationId xmlns:a16="http://schemas.microsoft.com/office/drawing/2014/main" id="{89F5391E-98F9-4551-9659-5484E009A3FA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" name="Freihandform: Form 98">
                  <a:extLst>
                    <a:ext uri="{FF2B5EF4-FFF2-40B4-BE49-F238E27FC236}">
                      <a16:creationId xmlns:a16="http://schemas.microsoft.com/office/drawing/2014/main" id="{5D2FD451-1ED9-4CF9-9CB0-F4149A6ECC0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Freihandform: Form 99">
                  <a:extLst>
                    <a:ext uri="{FF2B5EF4-FFF2-40B4-BE49-F238E27FC236}">
                      <a16:creationId xmlns:a16="http://schemas.microsoft.com/office/drawing/2014/main" id="{37F1FEDF-3324-4A4B-976B-AF80074A2D2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Freihandform: Form 100">
                  <a:extLst>
                    <a:ext uri="{FF2B5EF4-FFF2-40B4-BE49-F238E27FC236}">
                      <a16:creationId xmlns:a16="http://schemas.microsoft.com/office/drawing/2014/main" id="{4BE6E0D5-FCDB-4A1C-A488-7346B04E22A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" name="Freihandform: Form 101">
                  <a:extLst>
                    <a:ext uri="{FF2B5EF4-FFF2-40B4-BE49-F238E27FC236}">
                      <a16:creationId xmlns:a16="http://schemas.microsoft.com/office/drawing/2014/main" id="{C1740E36-3CA2-4FAE-AA12-2E61485D5219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Freihandform: Form 102">
                  <a:extLst>
                    <a:ext uri="{FF2B5EF4-FFF2-40B4-BE49-F238E27FC236}">
                      <a16:creationId xmlns:a16="http://schemas.microsoft.com/office/drawing/2014/main" id="{04BB8FA5-C927-4C6E-8542-D82562085F62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Freihandform: Form 103">
                  <a:extLst>
                    <a:ext uri="{FF2B5EF4-FFF2-40B4-BE49-F238E27FC236}">
                      <a16:creationId xmlns:a16="http://schemas.microsoft.com/office/drawing/2014/main" id="{F7C1B0E9-97B6-4AB5-BD23-0DBD6A2E6B4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" name="Freihandform: Form 104">
                  <a:extLst>
                    <a:ext uri="{FF2B5EF4-FFF2-40B4-BE49-F238E27FC236}">
                      <a16:creationId xmlns:a16="http://schemas.microsoft.com/office/drawing/2014/main" id="{483479C5-B292-406C-A076-7479B8BB421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" name="Freihandform: Form 105">
                  <a:extLst>
                    <a:ext uri="{FF2B5EF4-FFF2-40B4-BE49-F238E27FC236}">
                      <a16:creationId xmlns:a16="http://schemas.microsoft.com/office/drawing/2014/main" id="{9E2161B8-7291-4488-93A5-3060CEA94F84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" name="Freihandform: Form 106">
                  <a:extLst>
                    <a:ext uri="{FF2B5EF4-FFF2-40B4-BE49-F238E27FC236}">
                      <a16:creationId xmlns:a16="http://schemas.microsoft.com/office/drawing/2014/main" id="{49BDD61B-C751-4004-B268-7EF450DD1C82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" name="Freihandform: Form 107">
                  <a:extLst>
                    <a:ext uri="{FF2B5EF4-FFF2-40B4-BE49-F238E27FC236}">
                      <a16:creationId xmlns:a16="http://schemas.microsoft.com/office/drawing/2014/main" id="{BB0BDDD0-42FF-49D0-98FC-878E5648FA1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" name="Freihandform: Form 108">
                  <a:extLst>
                    <a:ext uri="{FF2B5EF4-FFF2-40B4-BE49-F238E27FC236}">
                      <a16:creationId xmlns:a16="http://schemas.microsoft.com/office/drawing/2014/main" id="{ABA9E78C-843A-476B-AE79-F109C50B037E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" name="Freihandform: Form 109">
                  <a:extLst>
                    <a:ext uri="{FF2B5EF4-FFF2-40B4-BE49-F238E27FC236}">
                      <a16:creationId xmlns:a16="http://schemas.microsoft.com/office/drawing/2014/main" id="{C8407D34-5CDF-4BEE-859C-167802FECF4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" name="Freihandform: Form 110">
                  <a:extLst>
                    <a:ext uri="{FF2B5EF4-FFF2-40B4-BE49-F238E27FC236}">
                      <a16:creationId xmlns:a16="http://schemas.microsoft.com/office/drawing/2014/main" id="{F0A75F88-E316-4565-A6ED-989CEDAC14BC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" name="Freihandform: Form 111">
                  <a:extLst>
                    <a:ext uri="{FF2B5EF4-FFF2-40B4-BE49-F238E27FC236}">
                      <a16:creationId xmlns:a16="http://schemas.microsoft.com/office/drawing/2014/main" id="{2F95C77A-B003-45D6-A9C5-D84DD1C5E9D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" name="Freihandform: Form 112">
                  <a:extLst>
                    <a:ext uri="{FF2B5EF4-FFF2-40B4-BE49-F238E27FC236}">
                      <a16:creationId xmlns:a16="http://schemas.microsoft.com/office/drawing/2014/main" id="{5E0AFCA3-90FE-4B87-B295-E2B99E5256F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" name="Freihandform: Form 113">
                  <a:extLst>
                    <a:ext uri="{FF2B5EF4-FFF2-40B4-BE49-F238E27FC236}">
                      <a16:creationId xmlns:a16="http://schemas.microsoft.com/office/drawing/2014/main" id="{5A0FA3AA-8204-4531-B613-901F9C93945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" name="Freihandform: Form 114">
                  <a:extLst>
                    <a:ext uri="{FF2B5EF4-FFF2-40B4-BE49-F238E27FC236}">
                      <a16:creationId xmlns:a16="http://schemas.microsoft.com/office/drawing/2014/main" id="{D1C6DCF3-EE89-44D5-9FF4-466882217889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" name="Freihandform: Form 115">
                  <a:extLst>
                    <a:ext uri="{FF2B5EF4-FFF2-40B4-BE49-F238E27FC236}">
                      <a16:creationId xmlns:a16="http://schemas.microsoft.com/office/drawing/2014/main" id="{1CF8781F-2674-4D54-A7E7-579668E16F7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67" name="Gruppieren 166">
              <a:extLst>
                <a:ext uri="{FF2B5EF4-FFF2-40B4-BE49-F238E27FC236}">
                  <a16:creationId xmlns:a16="http://schemas.microsoft.com/office/drawing/2014/main" id="{75490610-B903-4E79-8292-A863FF6EF439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68" name="Grafik 6" descr="Ein Raster mit kleinen Kreisen">
                <a:extLst>
                  <a:ext uri="{FF2B5EF4-FFF2-40B4-BE49-F238E27FC236}">
                    <a16:creationId xmlns:a16="http://schemas.microsoft.com/office/drawing/2014/main" id="{9AD38460-F449-4279-92F4-61E5E76303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21" name="Freihandform: Form 220">
                  <a:extLst>
                    <a:ext uri="{FF2B5EF4-FFF2-40B4-BE49-F238E27FC236}">
                      <a16:creationId xmlns:a16="http://schemas.microsoft.com/office/drawing/2014/main" id="{7F563DA2-E040-42E1-858F-27607A37E0BE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2" name="Freihandform: Form 221">
                  <a:extLst>
                    <a:ext uri="{FF2B5EF4-FFF2-40B4-BE49-F238E27FC236}">
                      <a16:creationId xmlns:a16="http://schemas.microsoft.com/office/drawing/2014/main" id="{832EE184-7975-4B6A-9C75-C13D9758C88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3" name="Freihandform: Form 222">
                  <a:extLst>
                    <a:ext uri="{FF2B5EF4-FFF2-40B4-BE49-F238E27FC236}">
                      <a16:creationId xmlns:a16="http://schemas.microsoft.com/office/drawing/2014/main" id="{3BB2242A-550F-4C90-B6B2-4AA15C594CD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4" name="Freihandform: Form 223">
                  <a:extLst>
                    <a:ext uri="{FF2B5EF4-FFF2-40B4-BE49-F238E27FC236}">
                      <a16:creationId xmlns:a16="http://schemas.microsoft.com/office/drawing/2014/main" id="{18921DD1-684A-4572-878A-944918BA75E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5" name="Freihandform: Form 224">
                  <a:extLst>
                    <a:ext uri="{FF2B5EF4-FFF2-40B4-BE49-F238E27FC236}">
                      <a16:creationId xmlns:a16="http://schemas.microsoft.com/office/drawing/2014/main" id="{968CFC8A-2F57-4FDF-8DF5-0C64803F840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6" name="Freihandform: Form 225">
                  <a:extLst>
                    <a:ext uri="{FF2B5EF4-FFF2-40B4-BE49-F238E27FC236}">
                      <a16:creationId xmlns:a16="http://schemas.microsoft.com/office/drawing/2014/main" id="{019C0930-9367-4E46-91F4-F6989B45CC1A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7" name="Freihandform: Form 226">
                  <a:extLst>
                    <a:ext uri="{FF2B5EF4-FFF2-40B4-BE49-F238E27FC236}">
                      <a16:creationId xmlns:a16="http://schemas.microsoft.com/office/drawing/2014/main" id="{91556565-712D-4269-A6B6-F7446B76A070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8" name="Freihandform: Form 227">
                  <a:extLst>
                    <a:ext uri="{FF2B5EF4-FFF2-40B4-BE49-F238E27FC236}">
                      <a16:creationId xmlns:a16="http://schemas.microsoft.com/office/drawing/2014/main" id="{7F526B79-65E3-4082-9828-67B20D36BF42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9" name="Freihandform: Form 228">
                  <a:extLst>
                    <a:ext uri="{FF2B5EF4-FFF2-40B4-BE49-F238E27FC236}">
                      <a16:creationId xmlns:a16="http://schemas.microsoft.com/office/drawing/2014/main" id="{A10EB0DA-E030-43E9-872D-B374DAC18586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0" name="Freihandform: Form 229">
                  <a:extLst>
                    <a:ext uri="{FF2B5EF4-FFF2-40B4-BE49-F238E27FC236}">
                      <a16:creationId xmlns:a16="http://schemas.microsoft.com/office/drawing/2014/main" id="{D399C775-8256-4A6E-9F52-D81B17A60DA8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1" name="Freihandform: Form 230">
                  <a:extLst>
                    <a:ext uri="{FF2B5EF4-FFF2-40B4-BE49-F238E27FC236}">
                      <a16:creationId xmlns:a16="http://schemas.microsoft.com/office/drawing/2014/main" id="{D1E36C09-FA53-4C67-A485-9FBB97C04186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2" name="Freihandform: Form 231">
                  <a:extLst>
                    <a:ext uri="{FF2B5EF4-FFF2-40B4-BE49-F238E27FC236}">
                      <a16:creationId xmlns:a16="http://schemas.microsoft.com/office/drawing/2014/main" id="{F67A0AE3-7D2F-4933-923E-21A833569CA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3" name="Freihandform: Form 232">
                  <a:extLst>
                    <a:ext uri="{FF2B5EF4-FFF2-40B4-BE49-F238E27FC236}">
                      <a16:creationId xmlns:a16="http://schemas.microsoft.com/office/drawing/2014/main" id="{525201B7-9638-4A26-A2B5-11DAC30F945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4" name="Freihandform: Form 233">
                  <a:extLst>
                    <a:ext uri="{FF2B5EF4-FFF2-40B4-BE49-F238E27FC236}">
                      <a16:creationId xmlns:a16="http://schemas.microsoft.com/office/drawing/2014/main" id="{731F1FD1-6410-4A55-ACB9-68B3EC4690D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5" name="Freihandform: Form 234">
                  <a:extLst>
                    <a:ext uri="{FF2B5EF4-FFF2-40B4-BE49-F238E27FC236}">
                      <a16:creationId xmlns:a16="http://schemas.microsoft.com/office/drawing/2014/main" id="{69D3F97B-5D8C-4745-A0FA-5A325395465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6" name="Freihandform: Form 235">
                  <a:extLst>
                    <a:ext uri="{FF2B5EF4-FFF2-40B4-BE49-F238E27FC236}">
                      <a16:creationId xmlns:a16="http://schemas.microsoft.com/office/drawing/2014/main" id="{03BA4C1E-1EEE-474C-9ABC-5C27D196870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7" name="Freihandform: Form 236">
                  <a:extLst>
                    <a:ext uri="{FF2B5EF4-FFF2-40B4-BE49-F238E27FC236}">
                      <a16:creationId xmlns:a16="http://schemas.microsoft.com/office/drawing/2014/main" id="{8BE6C135-EA44-4DB4-A946-A106EF5DFBC0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8" name="Freihandform: Form 237">
                  <a:extLst>
                    <a:ext uri="{FF2B5EF4-FFF2-40B4-BE49-F238E27FC236}">
                      <a16:creationId xmlns:a16="http://schemas.microsoft.com/office/drawing/2014/main" id="{4A3FC788-B733-4223-8814-AC416AC1942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9" name="Freihandform: Form 238">
                  <a:extLst>
                    <a:ext uri="{FF2B5EF4-FFF2-40B4-BE49-F238E27FC236}">
                      <a16:creationId xmlns:a16="http://schemas.microsoft.com/office/drawing/2014/main" id="{F3DDBF4E-F1CB-4264-8380-0EE18FDC5E2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0" name="Freihandform: Form 239">
                  <a:extLst>
                    <a:ext uri="{FF2B5EF4-FFF2-40B4-BE49-F238E27FC236}">
                      <a16:creationId xmlns:a16="http://schemas.microsoft.com/office/drawing/2014/main" id="{7CD81054-3BF9-43AD-9DFE-CBAD54ECF40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1" name="Freihandform: Form 240">
                  <a:extLst>
                    <a:ext uri="{FF2B5EF4-FFF2-40B4-BE49-F238E27FC236}">
                      <a16:creationId xmlns:a16="http://schemas.microsoft.com/office/drawing/2014/main" id="{60BB2D3D-392D-474B-924F-F88F4264B9B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2" name="Freihandform: Form 241">
                  <a:extLst>
                    <a:ext uri="{FF2B5EF4-FFF2-40B4-BE49-F238E27FC236}">
                      <a16:creationId xmlns:a16="http://schemas.microsoft.com/office/drawing/2014/main" id="{8073FED0-3157-404F-B45D-A5346E786E5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3" name="Freihandform: Form 242">
                  <a:extLst>
                    <a:ext uri="{FF2B5EF4-FFF2-40B4-BE49-F238E27FC236}">
                      <a16:creationId xmlns:a16="http://schemas.microsoft.com/office/drawing/2014/main" id="{01BF771C-4358-45EF-9360-C2729635181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4" name="Freihandform: Form 243">
                  <a:extLst>
                    <a:ext uri="{FF2B5EF4-FFF2-40B4-BE49-F238E27FC236}">
                      <a16:creationId xmlns:a16="http://schemas.microsoft.com/office/drawing/2014/main" id="{515A7038-EC4E-40A2-9922-8AC208D3252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5" name="Freihandform: Form 244">
                  <a:extLst>
                    <a:ext uri="{FF2B5EF4-FFF2-40B4-BE49-F238E27FC236}">
                      <a16:creationId xmlns:a16="http://schemas.microsoft.com/office/drawing/2014/main" id="{CCB6B0F7-F9FB-4A74-B905-F756440808F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9" name="Grafik 6" descr="Ein Raster mit kleinen Kreisen">
                <a:extLst>
                  <a:ext uri="{FF2B5EF4-FFF2-40B4-BE49-F238E27FC236}">
                    <a16:creationId xmlns:a16="http://schemas.microsoft.com/office/drawing/2014/main" id="{A8F21F0D-B033-4464-AFA7-0B15712C42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6" name="Freihandform: Form 195">
                  <a:extLst>
                    <a:ext uri="{FF2B5EF4-FFF2-40B4-BE49-F238E27FC236}">
                      <a16:creationId xmlns:a16="http://schemas.microsoft.com/office/drawing/2014/main" id="{616E3DC1-4D03-4D9F-9794-A7CA57A66C3B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" name="Freihandform: Form 196">
                  <a:extLst>
                    <a:ext uri="{FF2B5EF4-FFF2-40B4-BE49-F238E27FC236}">
                      <a16:creationId xmlns:a16="http://schemas.microsoft.com/office/drawing/2014/main" id="{3B9A4236-DAF5-4F52-98B2-9BD47FA3767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" name="Freihandform: Form 197">
                  <a:extLst>
                    <a:ext uri="{FF2B5EF4-FFF2-40B4-BE49-F238E27FC236}">
                      <a16:creationId xmlns:a16="http://schemas.microsoft.com/office/drawing/2014/main" id="{994865F7-9776-4F44-B723-B17399D02B8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" name="Freihandform: Form 198">
                  <a:extLst>
                    <a:ext uri="{FF2B5EF4-FFF2-40B4-BE49-F238E27FC236}">
                      <a16:creationId xmlns:a16="http://schemas.microsoft.com/office/drawing/2014/main" id="{BDD90754-42CD-4618-B0E3-21A2BF7B6E1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" name="Freihandform: Form 199">
                  <a:extLst>
                    <a:ext uri="{FF2B5EF4-FFF2-40B4-BE49-F238E27FC236}">
                      <a16:creationId xmlns:a16="http://schemas.microsoft.com/office/drawing/2014/main" id="{05A2D04B-1A5B-49D1-BAAE-CCF93DE8A84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" name="Freihandform: Form 200">
                  <a:extLst>
                    <a:ext uri="{FF2B5EF4-FFF2-40B4-BE49-F238E27FC236}">
                      <a16:creationId xmlns:a16="http://schemas.microsoft.com/office/drawing/2014/main" id="{D2936E7C-42F8-4D25-8E4E-B6869A8E9CA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" name="Freihandform: Form 201">
                  <a:extLst>
                    <a:ext uri="{FF2B5EF4-FFF2-40B4-BE49-F238E27FC236}">
                      <a16:creationId xmlns:a16="http://schemas.microsoft.com/office/drawing/2014/main" id="{4A515281-EBFD-47D1-8364-1CC80EBC56C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" name="Freihandform: Form 202">
                  <a:extLst>
                    <a:ext uri="{FF2B5EF4-FFF2-40B4-BE49-F238E27FC236}">
                      <a16:creationId xmlns:a16="http://schemas.microsoft.com/office/drawing/2014/main" id="{A0BEA4E0-64E4-442E-92D4-333F90D4CCC6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" name="Freihandform: Form 203">
                  <a:extLst>
                    <a:ext uri="{FF2B5EF4-FFF2-40B4-BE49-F238E27FC236}">
                      <a16:creationId xmlns:a16="http://schemas.microsoft.com/office/drawing/2014/main" id="{CD234C8D-3E9D-46E4-A289-4A5947170C0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" name="Freihandform: Form 204">
                  <a:extLst>
                    <a:ext uri="{FF2B5EF4-FFF2-40B4-BE49-F238E27FC236}">
                      <a16:creationId xmlns:a16="http://schemas.microsoft.com/office/drawing/2014/main" id="{7B9ADECF-7EB3-4712-8C83-34FA7CCFF67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" name="Freihandform: Form 205">
                  <a:extLst>
                    <a:ext uri="{FF2B5EF4-FFF2-40B4-BE49-F238E27FC236}">
                      <a16:creationId xmlns:a16="http://schemas.microsoft.com/office/drawing/2014/main" id="{547F55E7-722C-4A19-9DAD-E53127691BE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" name="Freihandform: Form 206">
                  <a:extLst>
                    <a:ext uri="{FF2B5EF4-FFF2-40B4-BE49-F238E27FC236}">
                      <a16:creationId xmlns:a16="http://schemas.microsoft.com/office/drawing/2014/main" id="{E4A2DDC9-B9C4-4498-9F7D-8C0DC94F31F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" name="Freihandform: Form 207">
                  <a:extLst>
                    <a:ext uri="{FF2B5EF4-FFF2-40B4-BE49-F238E27FC236}">
                      <a16:creationId xmlns:a16="http://schemas.microsoft.com/office/drawing/2014/main" id="{7B1C9630-01FB-4D4D-B3E0-A461D0BFC3C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" name="Freihandform: Form 208">
                  <a:extLst>
                    <a:ext uri="{FF2B5EF4-FFF2-40B4-BE49-F238E27FC236}">
                      <a16:creationId xmlns:a16="http://schemas.microsoft.com/office/drawing/2014/main" id="{FD96A4B6-DF2F-41B6-826F-50BBCE8D19F4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" name="Freihandform: Form 209">
                  <a:extLst>
                    <a:ext uri="{FF2B5EF4-FFF2-40B4-BE49-F238E27FC236}">
                      <a16:creationId xmlns:a16="http://schemas.microsoft.com/office/drawing/2014/main" id="{C434A5BD-7311-48A7-898D-37B36B628C82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" name="Freihandform: Form 210">
                  <a:extLst>
                    <a:ext uri="{FF2B5EF4-FFF2-40B4-BE49-F238E27FC236}">
                      <a16:creationId xmlns:a16="http://schemas.microsoft.com/office/drawing/2014/main" id="{0F63A50E-27A4-4DF9-B55E-FD38790260BA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" name="Freihandform: Form 211">
                  <a:extLst>
                    <a:ext uri="{FF2B5EF4-FFF2-40B4-BE49-F238E27FC236}">
                      <a16:creationId xmlns:a16="http://schemas.microsoft.com/office/drawing/2014/main" id="{CF38678B-89DF-458C-BD38-8AF7449D664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" name="Freihandform: Form 212">
                  <a:extLst>
                    <a:ext uri="{FF2B5EF4-FFF2-40B4-BE49-F238E27FC236}">
                      <a16:creationId xmlns:a16="http://schemas.microsoft.com/office/drawing/2014/main" id="{BF431980-AE73-4BBF-AB55-8E4E20D3546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" name="Freihandform: Form 213">
                  <a:extLst>
                    <a:ext uri="{FF2B5EF4-FFF2-40B4-BE49-F238E27FC236}">
                      <a16:creationId xmlns:a16="http://schemas.microsoft.com/office/drawing/2014/main" id="{2F852A20-61F2-477A-8142-86560D12156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5" name="Freihandform: Form 214">
                  <a:extLst>
                    <a:ext uri="{FF2B5EF4-FFF2-40B4-BE49-F238E27FC236}">
                      <a16:creationId xmlns:a16="http://schemas.microsoft.com/office/drawing/2014/main" id="{83670782-00BA-48ED-B56F-5B84E44172B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6" name="Freihandform: Form 215">
                  <a:extLst>
                    <a:ext uri="{FF2B5EF4-FFF2-40B4-BE49-F238E27FC236}">
                      <a16:creationId xmlns:a16="http://schemas.microsoft.com/office/drawing/2014/main" id="{B3CC36A3-E496-4364-9A72-B2E10BE29AE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7" name="Freihandform: Form 216">
                  <a:extLst>
                    <a:ext uri="{FF2B5EF4-FFF2-40B4-BE49-F238E27FC236}">
                      <a16:creationId xmlns:a16="http://schemas.microsoft.com/office/drawing/2014/main" id="{8844ABEC-138B-44ED-B4F5-7DD2F8D7F85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8" name="Freihandform: Form 217">
                  <a:extLst>
                    <a:ext uri="{FF2B5EF4-FFF2-40B4-BE49-F238E27FC236}">
                      <a16:creationId xmlns:a16="http://schemas.microsoft.com/office/drawing/2014/main" id="{00238E22-7ED5-491B-A030-052681CCCA0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9" name="Freihandform: Form 218">
                  <a:extLst>
                    <a:ext uri="{FF2B5EF4-FFF2-40B4-BE49-F238E27FC236}">
                      <a16:creationId xmlns:a16="http://schemas.microsoft.com/office/drawing/2014/main" id="{4041E316-CC86-4764-A69A-F61882500DC1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0" name="Freihandform: Form 219">
                  <a:extLst>
                    <a:ext uri="{FF2B5EF4-FFF2-40B4-BE49-F238E27FC236}">
                      <a16:creationId xmlns:a16="http://schemas.microsoft.com/office/drawing/2014/main" id="{F4101DAE-4C25-4568-A575-9F33378D4C98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0" name="Grafik 6" descr="Ein Raster mit kleinen Kreisen">
                <a:extLst>
                  <a:ext uri="{FF2B5EF4-FFF2-40B4-BE49-F238E27FC236}">
                    <a16:creationId xmlns:a16="http://schemas.microsoft.com/office/drawing/2014/main" id="{5DDA009B-2DE7-47E2-B51C-3DD0100AB2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1" name="Freihandform: Form 170">
                  <a:extLst>
                    <a:ext uri="{FF2B5EF4-FFF2-40B4-BE49-F238E27FC236}">
                      <a16:creationId xmlns:a16="http://schemas.microsoft.com/office/drawing/2014/main" id="{BCEC5B51-7CB4-4366-9227-6F9459DA27AE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" name="Freihandform: Form 171">
                  <a:extLst>
                    <a:ext uri="{FF2B5EF4-FFF2-40B4-BE49-F238E27FC236}">
                      <a16:creationId xmlns:a16="http://schemas.microsoft.com/office/drawing/2014/main" id="{FF09F106-9A11-4E38-A26B-8CF39EB8B6F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" name="Freihandform: Form 172">
                  <a:extLst>
                    <a:ext uri="{FF2B5EF4-FFF2-40B4-BE49-F238E27FC236}">
                      <a16:creationId xmlns:a16="http://schemas.microsoft.com/office/drawing/2014/main" id="{D0BBF8FC-B974-41E9-9F3F-C7C505596301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" name="Freihandform: Form 173">
                  <a:extLst>
                    <a:ext uri="{FF2B5EF4-FFF2-40B4-BE49-F238E27FC236}">
                      <a16:creationId xmlns:a16="http://schemas.microsoft.com/office/drawing/2014/main" id="{32BD8ED0-E40D-4AFF-B800-030C069E5D2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" name="Freihandform: Form 174">
                  <a:extLst>
                    <a:ext uri="{FF2B5EF4-FFF2-40B4-BE49-F238E27FC236}">
                      <a16:creationId xmlns:a16="http://schemas.microsoft.com/office/drawing/2014/main" id="{654C914B-EA37-4AB4-BDED-B75FFB7D210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" name="Freihandform: Form 175">
                  <a:extLst>
                    <a:ext uri="{FF2B5EF4-FFF2-40B4-BE49-F238E27FC236}">
                      <a16:creationId xmlns:a16="http://schemas.microsoft.com/office/drawing/2014/main" id="{3FE2FDAD-29D9-4D59-84C8-DC5477727B20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" name="Freihandform: Form 176">
                  <a:extLst>
                    <a:ext uri="{FF2B5EF4-FFF2-40B4-BE49-F238E27FC236}">
                      <a16:creationId xmlns:a16="http://schemas.microsoft.com/office/drawing/2014/main" id="{81810C17-0F37-4927-ADB6-430F808A9FF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" name="Freihandform: Form 177">
                  <a:extLst>
                    <a:ext uri="{FF2B5EF4-FFF2-40B4-BE49-F238E27FC236}">
                      <a16:creationId xmlns:a16="http://schemas.microsoft.com/office/drawing/2014/main" id="{CF785F1A-31F0-4028-B519-B05BDBDC07A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" name="Freihandform: Form 178">
                  <a:extLst>
                    <a:ext uri="{FF2B5EF4-FFF2-40B4-BE49-F238E27FC236}">
                      <a16:creationId xmlns:a16="http://schemas.microsoft.com/office/drawing/2014/main" id="{08801CBC-3AAF-4924-B2E7-F973DA4D6A4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" name="Freihandform: Form 179">
                  <a:extLst>
                    <a:ext uri="{FF2B5EF4-FFF2-40B4-BE49-F238E27FC236}">
                      <a16:creationId xmlns:a16="http://schemas.microsoft.com/office/drawing/2014/main" id="{CFF4FD12-64EA-4149-B996-97B9A0B2D988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" name="Freihandform: Form 180">
                  <a:extLst>
                    <a:ext uri="{FF2B5EF4-FFF2-40B4-BE49-F238E27FC236}">
                      <a16:creationId xmlns:a16="http://schemas.microsoft.com/office/drawing/2014/main" id="{0E606356-9E66-405E-B54F-9E6CFA567D4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" name="Freihandform: Form 181">
                  <a:extLst>
                    <a:ext uri="{FF2B5EF4-FFF2-40B4-BE49-F238E27FC236}">
                      <a16:creationId xmlns:a16="http://schemas.microsoft.com/office/drawing/2014/main" id="{8F24F496-1135-4A9B-91A1-8576C5231CF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" name="Freihandform: Form 182">
                  <a:extLst>
                    <a:ext uri="{FF2B5EF4-FFF2-40B4-BE49-F238E27FC236}">
                      <a16:creationId xmlns:a16="http://schemas.microsoft.com/office/drawing/2014/main" id="{0A121B05-A7CF-40B8-AE2C-BEDC46FD4C77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" name="Freihandform: Form 183">
                  <a:extLst>
                    <a:ext uri="{FF2B5EF4-FFF2-40B4-BE49-F238E27FC236}">
                      <a16:creationId xmlns:a16="http://schemas.microsoft.com/office/drawing/2014/main" id="{8AB2851C-C024-414F-85C9-3B3ACCD62E59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" name="Freihandform: Form 184">
                  <a:extLst>
                    <a:ext uri="{FF2B5EF4-FFF2-40B4-BE49-F238E27FC236}">
                      <a16:creationId xmlns:a16="http://schemas.microsoft.com/office/drawing/2014/main" id="{606EF630-392E-48CC-9DAD-7A33669DC28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" name="Freihandform: Form 185">
                  <a:extLst>
                    <a:ext uri="{FF2B5EF4-FFF2-40B4-BE49-F238E27FC236}">
                      <a16:creationId xmlns:a16="http://schemas.microsoft.com/office/drawing/2014/main" id="{575C5C24-14F6-41F7-988D-882D259580F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" name="Freihandform: Form 186">
                  <a:extLst>
                    <a:ext uri="{FF2B5EF4-FFF2-40B4-BE49-F238E27FC236}">
                      <a16:creationId xmlns:a16="http://schemas.microsoft.com/office/drawing/2014/main" id="{C8B1E47E-EDC3-40CE-A8A7-9020AE6FF02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" name="Freihandform: Form 187">
                  <a:extLst>
                    <a:ext uri="{FF2B5EF4-FFF2-40B4-BE49-F238E27FC236}">
                      <a16:creationId xmlns:a16="http://schemas.microsoft.com/office/drawing/2014/main" id="{09A9B871-79A1-4096-A7EF-CA40BE5262D4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" name="Freihandform: Form 188">
                  <a:extLst>
                    <a:ext uri="{FF2B5EF4-FFF2-40B4-BE49-F238E27FC236}">
                      <a16:creationId xmlns:a16="http://schemas.microsoft.com/office/drawing/2014/main" id="{B624919C-9273-4B02-BF19-E642CC01DD0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" name="Freihandform: Form 189">
                  <a:extLst>
                    <a:ext uri="{FF2B5EF4-FFF2-40B4-BE49-F238E27FC236}">
                      <a16:creationId xmlns:a16="http://schemas.microsoft.com/office/drawing/2014/main" id="{64A711BB-F26C-4FBF-B666-1F7FBD08C19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" name="Freihandform: Form 190">
                  <a:extLst>
                    <a:ext uri="{FF2B5EF4-FFF2-40B4-BE49-F238E27FC236}">
                      <a16:creationId xmlns:a16="http://schemas.microsoft.com/office/drawing/2014/main" id="{D87F7C54-75F5-40D8-8088-908E2008785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" name="Freihandform: Form 191">
                  <a:extLst>
                    <a:ext uri="{FF2B5EF4-FFF2-40B4-BE49-F238E27FC236}">
                      <a16:creationId xmlns:a16="http://schemas.microsoft.com/office/drawing/2014/main" id="{000CBE71-DFF4-4DC7-90E4-7F0AEAFEAB6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" name="Freihandform: Form 192">
                  <a:extLst>
                    <a:ext uri="{FF2B5EF4-FFF2-40B4-BE49-F238E27FC236}">
                      <a16:creationId xmlns:a16="http://schemas.microsoft.com/office/drawing/2014/main" id="{6067969B-F7C7-446B-8D0E-0101640EF40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" name="Freihandform: Form 193">
                  <a:extLst>
                    <a:ext uri="{FF2B5EF4-FFF2-40B4-BE49-F238E27FC236}">
                      <a16:creationId xmlns:a16="http://schemas.microsoft.com/office/drawing/2014/main" id="{A59021CB-B55A-4413-9713-E4F15C43FFA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" name="Freihandform: Form 194">
                  <a:extLst>
                    <a:ext uri="{FF2B5EF4-FFF2-40B4-BE49-F238E27FC236}">
                      <a16:creationId xmlns:a16="http://schemas.microsoft.com/office/drawing/2014/main" id="{E809AA17-C40A-4818-91B0-CA53798D4E37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0B98442F-08C4-4FC7-9F04-94A837D9B006}"/>
              </a:ext>
            </a:extLst>
          </p:cNvPr>
          <p:cNvGrpSpPr/>
          <p:nvPr/>
        </p:nvGrpSpPr>
        <p:grpSpPr>
          <a:xfrm>
            <a:off x="6038396" y="1083060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7B6637BB-3143-4445-BE32-1B11EB081DEC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406" name="Grafik 6" descr="Ein Raster mit kleinen Kreisen">
                <a:extLst>
                  <a:ext uri="{FF2B5EF4-FFF2-40B4-BE49-F238E27FC236}">
                    <a16:creationId xmlns:a16="http://schemas.microsoft.com/office/drawing/2014/main" id="{5689FBC6-DC9C-4962-995B-E8B2EED44B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459" name="Freihandform: Form 458">
                  <a:extLst>
                    <a:ext uri="{FF2B5EF4-FFF2-40B4-BE49-F238E27FC236}">
                      <a16:creationId xmlns:a16="http://schemas.microsoft.com/office/drawing/2014/main" id="{D2B28CE5-E7F4-42A9-9FEA-FCEAE406021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0" name="Freihandform: Form 459">
                  <a:extLst>
                    <a:ext uri="{FF2B5EF4-FFF2-40B4-BE49-F238E27FC236}">
                      <a16:creationId xmlns:a16="http://schemas.microsoft.com/office/drawing/2014/main" id="{43F1AFB9-804F-4DF9-8764-67CD8E92DE1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1" name="Freihandform: Form 460">
                  <a:extLst>
                    <a:ext uri="{FF2B5EF4-FFF2-40B4-BE49-F238E27FC236}">
                      <a16:creationId xmlns:a16="http://schemas.microsoft.com/office/drawing/2014/main" id="{FD891DEB-3EA1-4A48-8A06-3784571A2A9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2" name="Freihandform: Form 461">
                  <a:extLst>
                    <a:ext uri="{FF2B5EF4-FFF2-40B4-BE49-F238E27FC236}">
                      <a16:creationId xmlns:a16="http://schemas.microsoft.com/office/drawing/2014/main" id="{3074598A-E050-484C-82FD-F8231C77C60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3" name="Freihandform: Form 462">
                  <a:extLst>
                    <a:ext uri="{FF2B5EF4-FFF2-40B4-BE49-F238E27FC236}">
                      <a16:creationId xmlns:a16="http://schemas.microsoft.com/office/drawing/2014/main" id="{3380DD3D-1956-44BD-A25D-934FF038A3A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4" name="Freihandform: Form 463">
                  <a:extLst>
                    <a:ext uri="{FF2B5EF4-FFF2-40B4-BE49-F238E27FC236}">
                      <a16:creationId xmlns:a16="http://schemas.microsoft.com/office/drawing/2014/main" id="{DBCA037C-94DB-4C3B-8245-E55F9E3CBA9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5" name="Freihandform: Form 464">
                  <a:extLst>
                    <a:ext uri="{FF2B5EF4-FFF2-40B4-BE49-F238E27FC236}">
                      <a16:creationId xmlns:a16="http://schemas.microsoft.com/office/drawing/2014/main" id="{B8D732B9-543B-4E62-9857-75C922040EC4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6" name="Freihandform: Form 465">
                  <a:extLst>
                    <a:ext uri="{FF2B5EF4-FFF2-40B4-BE49-F238E27FC236}">
                      <a16:creationId xmlns:a16="http://schemas.microsoft.com/office/drawing/2014/main" id="{B5C489E4-EC3F-442E-956C-F27E3CAEFD8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7" name="Freihandform: Form 466">
                  <a:extLst>
                    <a:ext uri="{FF2B5EF4-FFF2-40B4-BE49-F238E27FC236}">
                      <a16:creationId xmlns:a16="http://schemas.microsoft.com/office/drawing/2014/main" id="{31FA85CF-3958-4A05-B2FA-2C6C0A64E5AB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8" name="Freihandform: Form 467">
                  <a:extLst>
                    <a:ext uri="{FF2B5EF4-FFF2-40B4-BE49-F238E27FC236}">
                      <a16:creationId xmlns:a16="http://schemas.microsoft.com/office/drawing/2014/main" id="{5005CCF4-9DD9-4753-8690-BC9EE03BB1C5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9" name="Freihandform: Form 468">
                  <a:extLst>
                    <a:ext uri="{FF2B5EF4-FFF2-40B4-BE49-F238E27FC236}">
                      <a16:creationId xmlns:a16="http://schemas.microsoft.com/office/drawing/2014/main" id="{AAE4D436-774C-4085-897A-A678D086628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0" name="Freihandform: Form 469">
                  <a:extLst>
                    <a:ext uri="{FF2B5EF4-FFF2-40B4-BE49-F238E27FC236}">
                      <a16:creationId xmlns:a16="http://schemas.microsoft.com/office/drawing/2014/main" id="{7E0A3C8F-BA72-4895-937B-A32D8BFD385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1" name="Freihandform: Form 470">
                  <a:extLst>
                    <a:ext uri="{FF2B5EF4-FFF2-40B4-BE49-F238E27FC236}">
                      <a16:creationId xmlns:a16="http://schemas.microsoft.com/office/drawing/2014/main" id="{6CE02B41-DD0F-491A-B363-0117B2D777A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2" name="Freihandform: Form 471">
                  <a:extLst>
                    <a:ext uri="{FF2B5EF4-FFF2-40B4-BE49-F238E27FC236}">
                      <a16:creationId xmlns:a16="http://schemas.microsoft.com/office/drawing/2014/main" id="{52996464-B3CC-4F7F-BF77-A8291FAEFFDD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3" name="Freihandform: Form 472">
                  <a:extLst>
                    <a:ext uri="{FF2B5EF4-FFF2-40B4-BE49-F238E27FC236}">
                      <a16:creationId xmlns:a16="http://schemas.microsoft.com/office/drawing/2014/main" id="{B5CD4C6E-C94A-416D-82A7-6B5E161068E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4" name="Freihandform: Form 473">
                  <a:extLst>
                    <a:ext uri="{FF2B5EF4-FFF2-40B4-BE49-F238E27FC236}">
                      <a16:creationId xmlns:a16="http://schemas.microsoft.com/office/drawing/2014/main" id="{852B09F0-E726-4209-A850-3FC09CADF85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5" name="Freihandform: Form 474">
                  <a:extLst>
                    <a:ext uri="{FF2B5EF4-FFF2-40B4-BE49-F238E27FC236}">
                      <a16:creationId xmlns:a16="http://schemas.microsoft.com/office/drawing/2014/main" id="{6697109D-93CB-4E9A-8C46-2923880F86E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6" name="Freihandform: Form 475">
                  <a:extLst>
                    <a:ext uri="{FF2B5EF4-FFF2-40B4-BE49-F238E27FC236}">
                      <a16:creationId xmlns:a16="http://schemas.microsoft.com/office/drawing/2014/main" id="{B08D1C40-2C1F-4B23-BC45-6477CEF88922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7" name="Freihandform: Form 476">
                  <a:extLst>
                    <a:ext uri="{FF2B5EF4-FFF2-40B4-BE49-F238E27FC236}">
                      <a16:creationId xmlns:a16="http://schemas.microsoft.com/office/drawing/2014/main" id="{3314881B-DC43-42B3-90E5-5238697B44C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8" name="Freihandform: Form 477">
                  <a:extLst>
                    <a:ext uri="{FF2B5EF4-FFF2-40B4-BE49-F238E27FC236}">
                      <a16:creationId xmlns:a16="http://schemas.microsoft.com/office/drawing/2014/main" id="{64D07CD6-9DD3-4486-9B7A-17DA2C69A85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9" name="Freihandform: Form 478">
                  <a:extLst>
                    <a:ext uri="{FF2B5EF4-FFF2-40B4-BE49-F238E27FC236}">
                      <a16:creationId xmlns:a16="http://schemas.microsoft.com/office/drawing/2014/main" id="{FF8D63D7-D752-4819-9770-22C3714ABEC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0" name="Freihandform: Form 479">
                  <a:extLst>
                    <a:ext uri="{FF2B5EF4-FFF2-40B4-BE49-F238E27FC236}">
                      <a16:creationId xmlns:a16="http://schemas.microsoft.com/office/drawing/2014/main" id="{ACB19A00-7653-4667-8AA1-31C48016FDA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1" name="Freihandform: Form 480">
                  <a:extLst>
                    <a:ext uri="{FF2B5EF4-FFF2-40B4-BE49-F238E27FC236}">
                      <a16:creationId xmlns:a16="http://schemas.microsoft.com/office/drawing/2014/main" id="{9CB01644-A42C-428B-8749-3399D1CF1ED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2" name="Freihandform: Form 481">
                  <a:extLst>
                    <a:ext uri="{FF2B5EF4-FFF2-40B4-BE49-F238E27FC236}">
                      <a16:creationId xmlns:a16="http://schemas.microsoft.com/office/drawing/2014/main" id="{18842F36-1036-4655-AF3F-4E4C1F83177E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3" name="Freihandform: Form 482">
                  <a:extLst>
                    <a:ext uri="{FF2B5EF4-FFF2-40B4-BE49-F238E27FC236}">
                      <a16:creationId xmlns:a16="http://schemas.microsoft.com/office/drawing/2014/main" id="{691D2B2A-CECD-42A4-89AE-150E065C68A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07" name="Grafik 6" descr="Ein Raster mit kleinen Kreisen">
                <a:extLst>
                  <a:ext uri="{FF2B5EF4-FFF2-40B4-BE49-F238E27FC236}">
                    <a16:creationId xmlns:a16="http://schemas.microsoft.com/office/drawing/2014/main" id="{690026B0-8AD7-4EC7-ABA6-D3C5A0D65D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434" name="Freihandform: Form 433">
                  <a:extLst>
                    <a:ext uri="{FF2B5EF4-FFF2-40B4-BE49-F238E27FC236}">
                      <a16:creationId xmlns:a16="http://schemas.microsoft.com/office/drawing/2014/main" id="{CD7E814F-DA02-4714-879D-5694BAFFCE0A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5" name="Freihandform: Form 434">
                  <a:extLst>
                    <a:ext uri="{FF2B5EF4-FFF2-40B4-BE49-F238E27FC236}">
                      <a16:creationId xmlns:a16="http://schemas.microsoft.com/office/drawing/2014/main" id="{3AAA745C-E7E9-4115-A519-F3165E5F2CFF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6" name="Freihandform: Form 435">
                  <a:extLst>
                    <a:ext uri="{FF2B5EF4-FFF2-40B4-BE49-F238E27FC236}">
                      <a16:creationId xmlns:a16="http://schemas.microsoft.com/office/drawing/2014/main" id="{B399E792-A3CB-4696-8070-66E32C865C0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7" name="Freihandform: Form 436">
                  <a:extLst>
                    <a:ext uri="{FF2B5EF4-FFF2-40B4-BE49-F238E27FC236}">
                      <a16:creationId xmlns:a16="http://schemas.microsoft.com/office/drawing/2014/main" id="{D3EB1ED4-D4D9-49A0-9534-FB00B95398A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8" name="Freihandform: Form 437">
                  <a:extLst>
                    <a:ext uri="{FF2B5EF4-FFF2-40B4-BE49-F238E27FC236}">
                      <a16:creationId xmlns:a16="http://schemas.microsoft.com/office/drawing/2014/main" id="{BC29D438-1EA8-4D7A-9F09-C2975822B38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9" name="Freihandform: Form 438">
                  <a:extLst>
                    <a:ext uri="{FF2B5EF4-FFF2-40B4-BE49-F238E27FC236}">
                      <a16:creationId xmlns:a16="http://schemas.microsoft.com/office/drawing/2014/main" id="{EB1F3D2F-4642-4D36-9E95-8FD13B68421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0" name="Freihandform: Form 439">
                  <a:extLst>
                    <a:ext uri="{FF2B5EF4-FFF2-40B4-BE49-F238E27FC236}">
                      <a16:creationId xmlns:a16="http://schemas.microsoft.com/office/drawing/2014/main" id="{8E783496-6D17-4DD4-A4A5-AA071C271DE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1" name="Freihandform: Form 440">
                  <a:extLst>
                    <a:ext uri="{FF2B5EF4-FFF2-40B4-BE49-F238E27FC236}">
                      <a16:creationId xmlns:a16="http://schemas.microsoft.com/office/drawing/2014/main" id="{5DEA5291-9E2A-4767-838E-B2F911642E06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2" name="Freihandform: Form 441">
                  <a:extLst>
                    <a:ext uri="{FF2B5EF4-FFF2-40B4-BE49-F238E27FC236}">
                      <a16:creationId xmlns:a16="http://schemas.microsoft.com/office/drawing/2014/main" id="{8F2D68B8-9B64-41DC-99EF-2DB693DCA39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3" name="Freihandform: Form 442">
                  <a:extLst>
                    <a:ext uri="{FF2B5EF4-FFF2-40B4-BE49-F238E27FC236}">
                      <a16:creationId xmlns:a16="http://schemas.microsoft.com/office/drawing/2014/main" id="{E890CF57-1646-40C0-95DE-67E70AB5A9E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4" name="Freihandform: Form 443">
                  <a:extLst>
                    <a:ext uri="{FF2B5EF4-FFF2-40B4-BE49-F238E27FC236}">
                      <a16:creationId xmlns:a16="http://schemas.microsoft.com/office/drawing/2014/main" id="{51DBCBE6-567B-42DE-BD53-F2935C9FD34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5" name="Freihandform: Form 444">
                  <a:extLst>
                    <a:ext uri="{FF2B5EF4-FFF2-40B4-BE49-F238E27FC236}">
                      <a16:creationId xmlns:a16="http://schemas.microsoft.com/office/drawing/2014/main" id="{2C49364C-D7C8-4750-92E4-A19183DD53C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6" name="Freihandform: Form 445">
                  <a:extLst>
                    <a:ext uri="{FF2B5EF4-FFF2-40B4-BE49-F238E27FC236}">
                      <a16:creationId xmlns:a16="http://schemas.microsoft.com/office/drawing/2014/main" id="{6840FE50-6368-4A61-8038-F9BF1FF756CA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7" name="Freihandform: Form 446">
                  <a:extLst>
                    <a:ext uri="{FF2B5EF4-FFF2-40B4-BE49-F238E27FC236}">
                      <a16:creationId xmlns:a16="http://schemas.microsoft.com/office/drawing/2014/main" id="{87FE5F0E-C4EC-4F7E-92BC-B71FE15D2C7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8" name="Freihandform: Form 447">
                  <a:extLst>
                    <a:ext uri="{FF2B5EF4-FFF2-40B4-BE49-F238E27FC236}">
                      <a16:creationId xmlns:a16="http://schemas.microsoft.com/office/drawing/2014/main" id="{D69B1167-B1C9-418E-BCD1-4E61E84EBD3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9" name="Freihandform: Form 448">
                  <a:extLst>
                    <a:ext uri="{FF2B5EF4-FFF2-40B4-BE49-F238E27FC236}">
                      <a16:creationId xmlns:a16="http://schemas.microsoft.com/office/drawing/2014/main" id="{E1CB57DB-6DE1-49E2-9F16-4510EE9ACF3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0" name="Freihandform: Form 449">
                  <a:extLst>
                    <a:ext uri="{FF2B5EF4-FFF2-40B4-BE49-F238E27FC236}">
                      <a16:creationId xmlns:a16="http://schemas.microsoft.com/office/drawing/2014/main" id="{CF5E80C8-5F23-426D-B93A-2D6ACCD366EA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1" name="Freihandform: Form 450">
                  <a:extLst>
                    <a:ext uri="{FF2B5EF4-FFF2-40B4-BE49-F238E27FC236}">
                      <a16:creationId xmlns:a16="http://schemas.microsoft.com/office/drawing/2014/main" id="{0BADDBDE-DA58-4730-964C-445B4C4FBC4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2" name="Freihandform: Form 451">
                  <a:extLst>
                    <a:ext uri="{FF2B5EF4-FFF2-40B4-BE49-F238E27FC236}">
                      <a16:creationId xmlns:a16="http://schemas.microsoft.com/office/drawing/2014/main" id="{B5B70957-A47D-4F30-8046-2BEB021519C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3" name="Freihandform: Form 452">
                  <a:extLst>
                    <a:ext uri="{FF2B5EF4-FFF2-40B4-BE49-F238E27FC236}">
                      <a16:creationId xmlns:a16="http://schemas.microsoft.com/office/drawing/2014/main" id="{C9E7A689-50C5-42AC-9CA6-4BE8768B0BE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4" name="Freihandform: Form 453">
                  <a:extLst>
                    <a:ext uri="{FF2B5EF4-FFF2-40B4-BE49-F238E27FC236}">
                      <a16:creationId xmlns:a16="http://schemas.microsoft.com/office/drawing/2014/main" id="{07DC2FA7-77AA-4FF9-ABAC-7C6A5387184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5" name="Freihandform: Form 454">
                  <a:extLst>
                    <a:ext uri="{FF2B5EF4-FFF2-40B4-BE49-F238E27FC236}">
                      <a16:creationId xmlns:a16="http://schemas.microsoft.com/office/drawing/2014/main" id="{A8B00CF3-C14A-442C-9E7E-C4E1640DD5E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6" name="Freihandform: Form 455">
                  <a:extLst>
                    <a:ext uri="{FF2B5EF4-FFF2-40B4-BE49-F238E27FC236}">
                      <a16:creationId xmlns:a16="http://schemas.microsoft.com/office/drawing/2014/main" id="{AAC3427A-72B1-4984-95C7-F8A6481F454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7" name="Freihandform: Form 456">
                  <a:extLst>
                    <a:ext uri="{FF2B5EF4-FFF2-40B4-BE49-F238E27FC236}">
                      <a16:creationId xmlns:a16="http://schemas.microsoft.com/office/drawing/2014/main" id="{ECFFABA8-A98F-4319-82D7-920912E98AFB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8" name="Freihandform: Form 457">
                  <a:extLst>
                    <a:ext uri="{FF2B5EF4-FFF2-40B4-BE49-F238E27FC236}">
                      <a16:creationId xmlns:a16="http://schemas.microsoft.com/office/drawing/2014/main" id="{86F8683F-AB6D-4B82-A510-1C6BE149B01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08" name="Grafik 6" descr="Ein Raster mit kleinen Kreisen">
                <a:extLst>
                  <a:ext uri="{FF2B5EF4-FFF2-40B4-BE49-F238E27FC236}">
                    <a16:creationId xmlns:a16="http://schemas.microsoft.com/office/drawing/2014/main" id="{F18B9313-CA40-4F41-AC40-B7D7F48D09C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409" name="Freihandform: Form 408">
                  <a:extLst>
                    <a:ext uri="{FF2B5EF4-FFF2-40B4-BE49-F238E27FC236}">
                      <a16:creationId xmlns:a16="http://schemas.microsoft.com/office/drawing/2014/main" id="{75CD5277-C04E-4311-A4FD-446E15AC651F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0" name="Freihandform: Form 409">
                  <a:extLst>
                    <a:ext uri="{FF2B5EF4-FFF2-40B4-BE49-F238E27FC236}">
                      <a16:creationId xmlns:a16="http://schemas.microsoft.com/office/drawing/2014/main" id="{6BC7E85A-0DA7-41ED-9F50-841AA47F00C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1" name="Freihandform: Form 410">
                  <a:extLst>
                    <a:ext uri="{FF2B5EF4-FFF2-40B4-BE49-F238E27FC236}">
                      <a16:creationId xmlns:a16="http://schemas.microsoft.com/office/drawing/2014/main" id="{40FC6BB6-13BC-4E40-852A-AF21078E5A4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2" name="Freihandform: Form 411">
                  <a:extLst>
                    <a:ext uri="{FF2B5EF4-FFF2-40B4-BE49-F238E27FC236}">
                      <a16:creationId xmlns:a16="http://schemas.microsoft.com/office/drawing/2014/main" id="{7D055FDD-0C54-417D-8791-46F2EEC8ACA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3" name="Freihandform: Form 412">
                  <a:extLst>
                    <a:ext uri="{FF2B5EF4-FFF2-40B4-BE49-F238E27FC236}">
                      <a16:creationId xmlns:a16="http://schemas.microsoft.com/office/drawing/2014/main" id="{36B42821-146E-41F6-AEA7-9798B2DF2CB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4" name="Freihandform: Form 413">
                  <a:extLst>
                    <a:ext uri="{FF2B5EF4-FFF2-40B4-BE49-F238E27FC236}">
                      <a16:creationId xmlns:a16="http://schemas.microsoft.com/office/drawing/2014/main" id="{E49F072F-365C-48A1-98E3-47B74B31660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5" name="Freihandform: Form 414">
                  <a:extLst>
                    <a:ext uri="{FF2B5EF4-FFF2-40B4-BE49-F238E27FC236}">
                      <a16:creationId xmlns:a16="http://schemas.microsoft.com/office/drawing/2014/main" id="{E985900B-8E45-4F49-BB14-9665B53CC70A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6" name="Freihandform: Form 415">
                  <a:extLst>
                    <a:ext uri="{FF2B5EF4-FFF2-40B4-BE49-F238E27FC236}">
                      <a16:creationId xmlns:a16="http://schemas.microsoft.com/office/drawing/2014/main" id="{285CE45F-BCEA-4C2B-A4C3-1408EFA724B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7" name="Freihandform: Form 416">
                  <a:extLst>
                    <a:ext uri="{FF2B5EF4-FFF2-40B4-BE49-F238E27FC236}">
                      <a16:creationId xmlns:a16="http://schemas.microsoft.com/office/drawing/2014/main" id="{EA7424AA-B63B-4B59-933D-B7D9EBBA127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8" name="Freihandform: Form 417">
                  <a:extLst>
                    <a:ext uri="{FF2B5EF4-FFF2-40B4-BE49-F238E27FC236}">
                      <a16:creationId xmlns:a16="http://schemas.microsoft.com/office/drawing/2014/main" id="{5CFD4998-CFAC-4C78-B320-EC3C4DA5E19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9" name="Freihandform: Form 418">
                  <a:extLst>
                    <a:ext uri="{FF2B5EF4-FFF2-40B4-BE49-F238E27FC236}">
                      <a16:creationId xmlns:a16="http://schemas.microsoft.com/office/drawing/2014/main" id="{70AC4868-BC10-4DE7-8F36-82F9C02CF5F6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0" name="Freihandform: Form 419">
                  <a:extLst>
                    <a:ext uri="{FF2B5EF4-FFF2-40B4-BE49-F238E27FC236}">
                      <a16:creationId xmlns:a16="http://schemas.microsoft.com/office/drawing/2014/main" id="{08A034DC-9D39-4E21-827B-94C46F19CC1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1" name="Freihandform: Form 420">
                  <a:extLst>
                    <a:ext uri="{FF2B5EF4-FFF2-40B4-BE49-F238E27FC236}">
                      <a16:creationId xmlns:a16="http://schemas.microsoft.com/office/drawing/2014/main" id="{18E0E712-7C46-4B1A-A223-8481122205B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2" name="Freihandform: Form 421">
                  <a:extLst>
                    <a:ext uri="{FF2B5EF4-FFF2-40B4-BE49-F238E27FC236}">
                      <a16:creationId xmlns:a16="http://schemas.microsoft.com/office/drawing/2014/main" id="{0DD8D9D0-9148-4C5A-AD97-C71921CCE5D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3" name="Freihandform: Form 422">
                  <a:extLst>
                    <a:ext uri="{FF2B5EF4-FFF2-40B4-BE49-F238E27FC236}">
                      <a16:creationId xmlns:a16="http://schemas.microsoft.com/office/drawing/2014/main" id="{2D4902D1-B046-435E-9294-49F1454EDD6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4" name="Freihandform: Form 423">
                  <a:extLst>
                    <a:ext uri="{FF2B5EF4-FFF2-40B4-BE49-F238E27FC236}">
                      <a16:creationId xmlns:a16="http://schemas.microsoft.com/office/drawing/2014/main" id="{78531307-457D-42AF-8320-39AA46772E80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5" name="Freihandform: Form 424">
                  <a:extLst>
                    <a:ext uri="{FF2B5EF4-FFF2-40B4-BE49-F238E27FC236}">
                      <a16:creationId xmlns:a16="http://schemas.microsoft.com/office/drawing/2014/main" id="{289113E0-A2D2-4C62-813E-EB7DF91433E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6" name="Freihandform: Form 425">
                  <a:extLst>
                    <a:ext uri="{FF2B5EF4-FFF2-40B4-BE49-F238E27FC236}">
                      <a16:creationId xmlns:a16="http://schemas.microsoft.com/office/drawing/2014/main" id="{3A89C004-FAAD-4587-82CA-AD8C7F84D3D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7" name="Freihandform: Form 426">
                  <a:extLst>
                    <a:ext uri="{FF2B5EF4-FFF2-40B4-BE49-F238E27FC236}">
                      <a16:creationId xmlns:a16="http://schemas.microsoft.com/office/drawing/2014/main" id="{069C6682-793A-4306-9587-CE28E05935B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8" name="Freihandform: Form 427">
                  <a:extLst>
                    <a:ext uri="{FF2B5EF4-FFF2-40B4-BE49-F238E27FC236}">
                      <a16:creationId xmlns:a16="http://schemas.microsoft.com/office/drawing/2014/main" id="{D89D6E6C-505A-4007-8839-02DD5C240339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9" name="Freihandform: Form 428">
                  <a:extLst>
                    <a:ext uri="{FF2B5EF4-FFF2-40B4-BE49-F238E27FC236}">
                      <a16:creationId xmlns:a16="http://schemas.microsoft.com/office/drawing/2014/main" id="{F7FA66C0-D4C1-456A-AD27-8AB068852FEC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0" name="Freihandform: Form 429">
                  <a:extLst>
                    <a:ext uri="{FF2B5EF4-FFF2-40B4-BE49-F238E27FC236}">
                      <a16:creationId xmlns:a16="http://schemas.microsoft.com/office/drawing/2014/main" id="{BBD84087-CB85-4D4A-8E28-CDF81586F6D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1" name="Freihandform: Form 430">
                  <a:extLst>
                    <a:ext uri="{FF2B5EF4-FFF2-40B4-BE49-F238E27FC236}">
                      <a16:creationId xmlns:a16="http://schemas.microsoft.com/office/drawing/2014/main" id="{D1BBFE2D-09DF-47C7-B889-F09CF65C0CA6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2" name="Freihandform: Form 431">
                  <a:extLst>
                    <a:ext uri="{FF2B5EF4-FFF2-40B4-BE49-F238E27FC236}">
                      <a16:creationId xmlns:a16="http://schemas.microsoft.com/office/drawing/2014/main" id="{F953D06C-64B1-489F-9968-FFAA3286E22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3" name="Freihandform: Form 432">
                  <a:extLst>
                    <a:ext uri="{FF2B5EF4-FFF2-40B4-BE49-F238E27FC236}">
                      <a16:creationId xmlns:a16="http://schemas.microsoft.com/office/drawing/2014/main" id="{81CDA1A1-9CC9-4F5C-A1A1-DC67DBB1083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248" name="Gruppieren 247">
              <a:extLst>
                <a:ext uri="{FF2B5EF4-FFF2-40B4-BE49-F238E27FC236}">
                  <a16:creationId xmlns:a16="http://schemas.microsoft.com/office/drawing/2014/main" id="{1701194B-7509-4955-B90E-54A93524E5BD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328" name="Grafik 6" descr="Ein Raster mit kleinen Kreisen">
                <a:extLst>
                  <a:ext uri="{FF2B5EF4-FFF2-40B4-BE49-F238E27FC236}">
                    <a16:creationId xmlns:a16="http://schemas.microsoft.com/office/drawing/2014/main" id="{C4B50417-2071-4DAD-A4C3-196A48F2B5B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81" name="Freihandform: Form 380">
                  <a:extLst>
                    <a:ext uri="{FF2B5EF4-FFF2-40B4-BE49-F238E27FC236}">
                      <a16:creationId xmlns:a16="http://schemas.microsoft.com/office/drawing/2014/main" id="{9AC0FDA5-B1D4-4218-8CFE-865913CE16BE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2" name="Freihandform: Form 381">
                  <a:extLst>
                    <a:ext uri="{FF2B5EF4-FFF2-40B4-BE49-F238E27FC236}">
                      <a16:creationId xmlns:a16="http://schemas.microsoft.com/office/drawing/2014/main" id="{86846A50-518A-4529-A33F-BC228C5C32A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3" name="Freihandform: Form 382">
                  <a:extLst>
                    <a:ext uri="{FF2B5EF4-FFF2-40B4-BE49-F238E27FC236}">
                      <a16:creationId xmlns:a16="http://schemas.microsoft.com/office/drawing/2014/main" id="{E4231BB3-0BB4-4B83-86D8-740AF55885B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4" name="Freihandform: Form 383">
                  <a:extLst>
                    <a:ext uri="{FF2B5EF4-FFF2-40B4-BE49-F238E27FC236}">
                      <a16:creationId xmlns:a16="http://schemas.microsoft.com/office/drawing/2014/main" id="{DDF304FC-1683-455D-A03D-2E4CFC6DF32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5" name="Freihandform: Form 384">
                  <a:extLst>
                    <a:ext uri="{FF2B5EF4-FFF2-40B4-BE49-F238E27FC236}">
                      <a16:creationId xmlns:a16="http://schemas.microsoft.com/office/drawing/2014/main" id="{24F094B4-CB60-4143-A414-4620F804EBE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6" name="Freihandform: Form 385">
                  <a:extLst>
                    <a:ext uri="{FF2B5EF4-FFF2-40B4-BE49-F238E27FC236}">
                      <a16:creationId xmlns:a16="http://schemas.microsoft.com/office/drawing/2014/main" id="{2CECCCE7-C9DF-4D6D-BD4B-DF4F4EB5A6B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7" name="Freihandform: Form 386">
                  <a:extLst>
                    <a:ext uri="{FF2B5EF4-FFF2-40B4-BE49-F238E27FC236}">
                      <a16:creationId xmlns:a16="http://schemas.microsoft.com/office/drawing/2014/main" id="{BCF5C3DB-CD35-4224-B196-96D8A384430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8" name="Freihandform: Form 387">
                  <a:extLst>
                    <a:ext uri="{FF2B5EF4-FFF2-40B4-BE49-F238E27FC236}">
                      <a16:creationId xmlns:a16="http://schemas.microsoft.com/office/drawing/2014/main" id="{EC58CAAA-6DBA-42C9-BC4B-9C6EDC8F4388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9" name="Freihandform: Form 388">
                  <a:extLst>
                    <a:ext uri="{FF2B5EF4-FFF2-40B4-BE49-F238E27FC236}">
                      <a16:creationId xmlns:a16="http://schemas.microsoft.com/office/drawing/2014/main" id="{8CCFAC4B-A780-409F-A16F-F3E22326853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0" name="Freihandform: Form 389">
                  <a:extLst>
                    <a:ext uri="{FF2B5EF4-FFF2-40B4-BE49-F238E27FC236}">
                      <a16:creationId xmlns:a16="http://schemas.microsoft.com/office/drawing/2014/main" id="{813B1085-80DF-4765-BD9D-9961F8D4E46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1" name="Freihandform: Form 390">
                  <a:extLst>
                    <a:ext uri="{FF2B5EF4-FFF2-40B4-BE49-F238E27FC236}">
                      <a16:creationId xmlns:a16="http://schemas.microsoft.com/office/drawing/2014/main" id="{90237337-892B-46C3-B8B8-975F49024882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2" name="Freihandform: Form 391">
                  <a:extLst>
                    <a:ext uri="{FF2B5EF4-FFF2-40B4-BE49-F238E27FC236}">
                      <a16:creationId xmlns:a16="http://schemas.microsoft.com/office/drawing/2014/main" id="{93A449D9-C4CD-4128-B3AE-AF3AC678F9D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3" name="Freihandform: Form 392">
                  <a:extLst>
                    <a:ext uri="{FF2B5EF4-FFF2-40B4-BE49-F238E27FC236}">
                      <a16:creationId xmlns:a16="http://schemas.microsoft.com/office/drawing/2014/main" id="{C43B1724-327E-4B5B-A29D-EE914FE9A89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4" name="Freihandform: Form 393">
                  <a:extLst>
                    <a:ext uri="{FF2B5EF4-FFF2-40B4-BE49-F238E27FC236}">
                      <a16:creationId xmlns:a16="http://schemas.microsoft.com/office/drawing/2014/main" id="{F3C22D56-6749-4D1A-AB06-3D4735CDF96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5" name="Freihandform: Form 394">
                  <a:extLst>
                    <a:ext uri="{FF2B5EF4-FFF2-40B4-BE49-F238E27FC236}">
                      <a16:creationId xmlns:a16="http://schemas.microsoft.com/office/drawing/2014/main" id="{4FF1EDFC-69F5-4EC7-A41C-4F95B66F5ED2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6" name="Freihandform: Form 395">
                  <a:extLst>
                    <a:ext uri="{FF2B5EF4-FFF2-40B4-BE49-F238E27FC236}">
                      <a16:creationId xmlns:a16="http://schemas.microsoft.com/office/drawing/2014/main" id="{84AEAB7D-3FE5-412C-874B-725007AB8C4A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7" name="Freihandform: Form 396">
                  <a:extLst>
                    <a:ext uri="{FF2B5EF4-FFF2-40B4-BE49-F238E27FC236}">
                      <a16:creationId xmlns:a16="http://schemas.microsoft.com/office/drawing/2014/main" id="{F949D928-92C4-4557-AB4D-CAAC5A7362D2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8" name="Freihandform: Form 397">
                  <a:extLst>
                    <a:ext uri="{FF2B5EF4-FFF2-40B4-BE49-F238E27FC236}">
                      <a16:creationId xmlns:a16="http://schemas.microsoft.com/office/drawing/2014/main" id="{6D54869B-BD97-41E1-AD7B-F0EF2B5603B4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9" name="Freihandform: Form 398">
                  <a:extLst>
                    <a:ext uri="{FF2B5EF4-FFF2-40B4-BE49-F238E27FC236}">
                      <a16:creationId xmlns:a16="http://schemas.microsoft.com/office/drawing/2014/main" id="{FC45E5C0-1CDF-4B21-BD30-1CE9376E6B8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0" name="Freihandform: Form 399">
                  <a:extLst>
                    <a:ext uri="{FF2B5EF4-FFF2-40B4-BE49-F238E27FC236}">
                      <a16:creationId xmlns:a16="http://schemas.microsoft.com/office/drawing/2014/main" id="{91160650-B0F3-4CBC-9E40-56E50410446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1" name="Freihandform: Form 400">
                  <a:extLst>
                    <a:ext uri="{FF2B5EF4-FFF2-40B4-BE49-F238E27FC236}">
                      <a16:creationId xmlns:a16="http://schemas.microsoft.com/office/drawing/2014/main" id="{01DE35B3-5F06-4FAE-93D2-606C6852A33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2" name="Freihandform: Form 401">
                  <a:extLst>
                    <a:ext uri="{FF2B5EF4-FFF2-40B4-BE49-F238E27FC236}">
                      <a16:creationId xmlns:a16="http://schemas.microsoft.com/office/drawing/2014/main" id="{1CA05489-E70D-49A4-9EC2-DBC050FC332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3" name="Freihandform: Form 402">
                  <a:extLst>
                    <a:ext uri="{FF2B5EF4-FFF2-40B4-BE49-F238E27FC236}">
                      <a16:creationId xmlns:a16="http://schemas.microsoft.com/office/drawing/2014/main" id="{348F923F-E80A-4588-846B-E4CC644CD19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4" name="Freihandform: Form 403">
                  <a:extLst>
                    <a:ext uri="{FF2B5EF4-FFF2-40B4-BE49-F238E27FC236}">
                      <a16:creationId xmlns:a16="http://schemas.microsoft.com/office/drawing/2014/main" id="{66DE7482-6015-4949-86AB-2C3C7AA447EE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5" name="Freihandform: Form 404">
                  <a:extLst>
                    <a:ext uri="{FF2B5EF4-FFF2-40B4-BE49-F238E27FC236}">
                      <a16:creationId xmlns:a16="http://schemas.microsoft.com/office/drawing/2014/main" id="{23733A4E-A9F6-4A14-9FAA-05494AED0F8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29" name="Grafik 6" descr="Ein Raster mit kleinen Kreisen">
                <a:extLst>
                  <a:ext uri="{FF2B5EF4-FFF2-40B4-BE49-F238E27FC236}">
                    <a16:creationId xmlns:a16="http://schemas.microsoft.com/office/drawing/2014/main" id="{2CD387A9-0CDD-4137-9635-7A05DEB3A3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56" name="Freihandform: Form 355">
                  <a:extLst>
                    <a:ext uri="{FF2B5EF4-FFF2-40B4-BE49-F238E27FC236}">
                      <a16:creationId xmlns:a16="http://schemas.microsoft.com/office/drawing/2014/main" id="{C6B7BCF9-0405-4CC3-ABD5-9674A9F5314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7" name="Freihandform: Form 356">
                  <a:extLst>
                    <a:ext uri="{FF2B5EF4-FFF2-40B4-BE49-F238E27FC236}">
                      <a16:creationId xmlns:a16="http://schemas.microsoft.com/office/drawing/2014/main" id="{CFE7E869-AF99-4C01-8C27-DF18225DA5F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8" name="Freihandform: Form 357">
                  <a:extLst>
                    <a:ext uri="{FF2B5EF4-FFF2-40B4-BE49-F238E27FC236}">
                      <a16:creationId xmlns:a16="http://schemas.microsoft.com/office/drawing/2014/main" id="{A5A6F92D-0338-4CBE-8819-9B32141B8B6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9" name="Freihandform: Form 358">
                  <a:extLst>
                    <a:ext uri="{FF2B5EF4-FFF2-40B4-BE49-F238E27FC236}">
                      <a16:creationId xmlns:a16="http://schemas.microsoft.com/office/drawing/2014/main" id="{0B6AC04F-9394-4A83-9E0C-85E3F3B8741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0" name="Freihandform: Form 359">
                  <a:extLst>
                    <a:ext uri="{FF2B5EF4-FFF2-40B4-BE49-F238E27FC236}">
                      <a16:creationId xmlns:a16="http://schemas.microsoft.com/office/drawing/2014/main" id="{5F3CB370-1F2A-4DD3-83BD-6F2C52763AE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1" name="Freihandform: Form 360">
                  <a:extLst>
                    <a:ext uri="{FF2B5EF4-FFF2-40B4-BE49-F238E27FC236}">
                      <a16:creationId xmlns:a16="http://schemas.microsoft.com/office/drawing/2014/main" id="{6948B5F6-2C66-46CC-B898-9872CA2D98F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2" name="Freihandform: Form 361">
                  <a:extLst>
                    <a:ext uri="{FF2B5EF4-FFF2-40B4-BE49-F238E27FC236}">
                      <a16:creationId xmlns:a16="http://schemas.microsoft.com/office/drawing/2014/main" id="{6E2CE957-AC6F-4552-8AE0-73D9B92D9E35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3" name="Freihandform: Form 362">
                  <a:extLst>
                    <a:ext uri="{FF2B5EF4-FFF2-40B4-BE49-F238E27FC236}">
                      <a16:creationId xmlns:a16="http://schemas.microsoft.com/office/drawing/2014/main" id="{C28F9591-88D1-4F01-81A1-EC6190889A4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4" name="Freihandform: Form 363">
                  <a:extLst>
                    <a:ext uri="{FF2B5EF4-FFF2-40B4-BE49-F238E27FC236}">
                      <a16:creationId xmlns:a16="http://schemas.microsoft.com/office/drawing/2014/main" id="{1D8565EE-0F46-4EAA-92DD-AF52CEF36CA0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5" name="Freihandform: Form 364">
                  <a:extLst>
                    <a:ext uri="{FF2B5EF4-FFF2-40B4-BE49-F238E27FC236}">
                      <a16:creationId xmlns:a16="http://schemas.microsoft.com/office/drawing/2014/main" id="{42326FF5-7F5F-4A13-AB7F-D7580389E65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6" name="Freihandform: Form 365">
                  <a:extLst>
                    <a:ext uri="{FF2B5EF4-FFF2-40B4-BE49-F238E27FC236}">
                      <a16:creationId xmlns:a16="http://schemas.microsoft.com/office/drawing/2014/main" id="{0F6ADC32-EB3C-43C3-9C07-BA26B69082C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7" name="Freihandform: Form 366">
                  <a:extLst>
                    <a:ext uri="{FF2B5EF4-FFF2-40B4-BE49-F238E27FC236}">
                      <a16:creationId xmlns:a16="http://schemas.microsoft.com/office/drawing/2014/main" id="{52FCB557-BF38-48CB-AC79-D2C052C6C3E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8" name="Freihandform: Form 367">
                  <a:extLst>
                    <a:ext uri="{FF2B5EF4-FFF2-40B4-BE49-F238E27FC236}">
                      <a16:creationId xmlns:a16="http://schemas.microsoft.com/office/drawing/2014/main" id="{DB1DB4E7-06A3-4B33-B945-44447DBE631F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9" name="Freihandform: Form 368">
                  <a:extLst>
                    <a:ext uri="{FF2B5EF4-FFF2-40B4-BE49-F238E27FC236}">
                      <a16:creationId xmlns:a16="http://schemas.microsoft.com/office/drawing/2014/main" id="{F335E8B7-D0D7-43F6-B5B3-A126BF260FE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0" name="Freihandform: Form 369">
                  <a:extLst>
                    <a:ext uri="{FF2B5EF4-FFF2-40B4-BE49-F238E27FC236}">
                      <a16:creationId xmlns:a16="http://schemas.microsoft.com/office/drawing/2014/main" id="{2CD14C87-3B9A-402D-80B0-7F80691FD00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1" name="Freihandform: Form 370">
                  <a:extLst>
                    <a:ext uri="{FF2B5EF4-FFF2-40B4-BE49-F238E27FC236}">
                      <a16:creationId xmlns:a16="http://schemas.microsoft.com/office/drawing/2014/main" id="{877F03E0-7679-4F62-99C1-BDE1D1952988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2" name="Freihandform: Form 371">
                  <a:extLst>
                    <a:ext uri="{FF2B5EF4-FFF2-40B4-BE49-F238E27FC236}">
                      <a16:creationId xmlns:a16="http://schemas.microsoft.com/office/drawing/2014/main" id="{DF02B86A-4D7D-4651-A324-232593E4D24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3" name="Freihandform: Form 372">
                  <a:extLst>
                    <a:ext uri="{FF2B5EF4-FFF2-40B4-BE49-F238E27FC236}">
                      <a16:creationId xmlns:a16="http://schemas.microsoft.com/office/drawing/2014/main" id="{7B5F0173-685F-4830-BB00-3C3DDDBBFEFC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4" name="Freihandform: Form 373">
                  <a:extLst>
                    <a:ext uri="{FF2B5EF4-FFF2-40B4-BE49-F238E27FC236}">
                      <a16:creationId xmlns:a16="http://schemas.microsoft.com/office/drawing/2014/main" id="{8755DB21-81CB-4094-884E-309D535E3C5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5" name="Freihandform: Form 374">
                  <a:extLst>
                    <a:ext uri="{FF2B5EF4-FFF2-40B4-BE49-F238E27FC236}">
                      <a16:creationId xmlns:a16="http://schemas.microsoft.com/office/drawing/2014/main" id="{F7685EE1-CE23-4F5F-BAEB-D8C961E0F3D5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6" name="Freihandform: Form 375">
                  <a:extLst>
                    <a:ext uri="{FF2B5EF4-FFF2-40B4-BE49-F238E27FC236}">
                      <a16:creationId xmlns:a16="http://schemas.microsoft.com/office/drawing/2014/main" id="{5C22F827-DD6B-4A1B-B7C2-A2B7054797E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7" name="Freihandform: Form 376">
                  <a:extLst>
                    <a:ext uri="{FF2B5EF4-FFF2-40B4-BE49-F238E27FC236}">
                      <a16:creationId xmlns:a16="http://schemas.microsoft.com/office/drawing/2014/main" id="{3B5287E4-4EA4-4251-BE84-1EA8B119EBA4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8" name="Freihandform: Form 377">
                  <a:extLst>
                    <a:ext uri="{FF2B5EF4-FFF2-40B4-BE49-F238E27FC236}">
                      <a16:creationId xmlns:a16="http://schemas.microsoft.com/office/drawing/2014/main" id="{36ADCADF-64CD-4E96-A8AA-F1CBC992375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9" name="Freihandform: Form 378">
                  <a:extLst>
                    <a:ext uri="{FF2B5EF4-FFF2-40B4-BE49-F238E27FC236}">
                      <a16:creationId xmlns:a16="http://schemas.microsoft.com/office/drawing/2014/main" id="{D78180B4-8501-4089-800B-C1E11CD9251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0" name="Freihandform: Form 379">
                  <a:extLst>
                    <a:ext uri="{FF2B5EF4-FFF2-40B4-BE49-F238E27FC236}">
                      <a16:creationId xmlns:a16="http://schemas.microsoft.com/office/drawing/2014/main" id="{9E831DAE-78AE-40CC-870F-A6C1D3C4227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30" name="Grafik 6" descr="Ein Raster mit kleinen Kreisen">
                <a:extLst>
                  <a:ext uri="{FF2B5EF4-FFF2-40B4-BE49-F238E27FC236}">
                    <a16:creationId xmlns:a16="http://schemas.microsoft.com/office/drawing/2014/main" id="{284E31BA-DD2E-4059-93ED-4089E14789C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31" name="Freihandform: Form 330">
                  <a:extLst>
                    <a:ext uri="{FF2B5EF4-FFF2-40B4-BE49-F238E27FC236}">
                      <a16:creationId xmlns:a16="http://schemas.microsoft.com/office/drawing/2014/main" id="{C81C5D50-176D-4202-AA79-66282988B96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2" name="Freihandform: Form 331">
                  <a:extLst>
                    <a:ext uri="{FF2B5EF4-FFF2-40B4-BE49-F238E27FC236}">
                      <a16:creationId xmlns:a16="http://schemas.microsoft.com/office/drawing/2014/main" id="{0228536A-C9CE-453E-91EF-F6C6B3B7DFCC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3" name="Freihandform: Form 332">
                  <a:extLst>
                    <a:ext uri="{FF2B5EF4-FFF2-40B4-BE49-F238E27FC236}">
                      <a16:creationId xmlns:a16="http://schemas.microsoft.com/office/drawing/2014/main" id="{7B07B6B4-7FF3-4AA5-9B34-A3A9D11C81E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4" name="Freihandform: Form 333">
                  <a:extLst>
                    <a:ext uri="{FF2B5EF4-FFF2-40B4-BE49-F238E27FC236}">
                      <a16:creationId xmlns:a16="http://schemas.microsoft.com/office/drawing/2014/main" id="{D5EC6A05-8F2A-4E85-A1B1-5341079763E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5" name="Freihandform: Form 334">
                  <a:extLst>
                    <a:ext uri="{FF2B5EF4-FFF2-40B4-BE49-F238E27FC236}">
                      <a16:creationId xmlns:a16="http://schemas.microsoft.com/office/drawing/2014/main" id="{1584390D-E6D4-4EF7-8951-C4A3F577AC4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6" name="Freihandform: Form 335">
                  <a:extLst>
                    <a:ext uri="{FF2B5EF4-FFF2-40B4-BE49-F238E27FC236}">
                      <a16:creationId xmlns:a16="http://schemas.microsoft.com/office/drawing/2014/main" id="{B6F4F32E-D8FF-4EC4-BB21-458B75C007B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7" name="Freihandform: Form 336">
                  <a:extLst>
                    <a:ext uri="{FF2B5EF4-FFF2-40B4-BE49-F238E27FC236}">
                      <a16:creationId xmlns:a16="http://schemas.microsoft.com/office/drawing/2014/main" id="{213E65E4-666F-4EBC-A841-E3E2479D9B7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8" name="Freihandform: Form 337">
                  <a:extLst>
                    <a:ext uri="{FF2B5EF4-FFF2-40B4-BE49-F238E27FC236}">
                      <a16:creationId xmlns:a16="http://schemas.microsoft.com/office/drawing/2014/main" id="{81670892-B6E9-4BE4-88E7-1C33E69DBF9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9" name="Freihandform: Form 338">
                  <a:extLst>
                    <a:ext uri="{FF2B5EF4-FFF2-40B4-BE49-F238E27FC236}">
                      <a16:creationId xmlns:a16="http://schemas.microsoft.com/office/drawing/2014/main" id="{75090113-CD99-449B-B59E-57ADCAAF881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0" name="Freihandform: Form 339">
                  <a:extLst>
                    <a:ext uri="{FF2B5EF4-FFF2-40B4-BE49-F238E27FC236}">
                      <a16:creationId xmlns:a16="http://schemas.microsoft.com/office/drawing/2014/main" id="{7441BAA6-841F-4815-9E42-B48E9618D2E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1" name="Freihandform: Form 340">
                  <a:extLst>
                    <a:ext uri="{FF2B5EF4-FFF2-40B4-BE49-F238E27FC236}">
                      <a16:creationId xmlns:a16="http://schemas.microsoft.com/office/drawing/2014/main" id="{B92AEF61-6193-48B3-AFFB-BBF9F4C32F0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2" name="Freihandform: Form 341">
                  <a:extLst>
                    <a:ext uri="{FF2B5EF4-FFF2-40B4-BE49-F238E27FC236}">
                      <a16:creationId xmlns:a16="http://schemas.microsoft.com/office/drawing/2014/main" id="{5D7391BB-D898-4599-9413-ECA04C63C34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3" name="Freihandform: Form 342">
                  <a:extLst>
                    <a:ext uri="{FF2B5EF4-FFF2-40B4-BE49-F238E27FC236}">
                      <a16:creationId xmlns:a16="http://schemas.microsoft.com/office/drawing/2014/main" id="{AD224AD6-ABDC-4ABB-AD39-01BB007B439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4" name="Freihandform: Form 343">
                  <a:extLst>
                    <a:ext uri="{FF2B5EF4-FFF2-40B4-BE49-F238E27FC236}">
                      <a16:creationId xmlns:a16="http://schemas.microsoft.com/office/drawing/2014/main" id="{E9A27B90-4616-4308-B8E5-29C51CBDAB1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5" name="Freihandform: Form 344">
                  <a:extLst>
                    <a:ext uri="{FF2B5EF4-FFF2-40B4-BE49-F238E27FC236}">
                      <a16:creationId xmlns:a16="http://schemas.microsoft.com/office/drawing/2014/main" id="{CA773DA7-0CAD-45AC-8B73-E7CDE82E5DE4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6" name="Freihandform: Form 345">
                  <a:extLst>
                    <a:ext uri="{FF2B5EF4-FFF2-40B4-BE49-F238E27FC236}">
                      <a16:creationId xmlns:a16="http://schemas.microsoft.com/office/drawing/2014/main" id="{F211781C-1065-4E1E-87AA-23D1CC61996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7" name="Freihandform: Form 346">
                  <a:extLst>
                    <a:ext uri="{FF2B5EF4-FFF2-40B4-BE49-F238E27FC236}">
                      <a16:creationId xmlns:a16="http://schemas.microsoft.com/office/drawing/2014/main" id="{8DCDFB5D-1B43-4436-8F8F-06FD8A304584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8" name="Freihandform: Form 347">
                  <a:extLst>
                    <a:ext uri="{FF2B5EF4-FFF2-40B4-BE49-F238E27FC236}">
                      <a16:creationId xmlns:a16="http://schemas.microsoft.com/office/drawing/2014/main" id="{A0F7FF2A-73F9-46DF-AB85-36452965A23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9" name="Freihandform: Form 348">
                  <a:extLst>
                    <a:ext uri="{FF2B5EF4-FFF2-40B4-BE49-F238E27FC236}">
                      <a16:creationId xmlns:a16="http://schemas.microsoft.com/office/drawing/2014/main" id="{3B10695E-7F4E-4F02-A8E2-3919A77CFB32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0" name="Freihandform: Form 349">
                  <a:extLst>
                    <a:ext uri="{FF2B5EF4-FFF2-40B4-BE49-F238E27FC236}">
                      <a16:creationId xmlns:a16="http://schemas.microsoft.com/office/drawing/2014/main" id="{9EA8E69D-8010-454C-A080-61C2E700303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1" name="Freihandform: Form 350">
                  <a:extLst>
                    <a:ext uri="{FF2B5EF4-FFF2-40B4-BE49-F238E27FC236}">
                      <a16:creationId xmlns:a16="http://schemas.microsoft.com/office/drawing/2014/main" id="{E6F992B9-22B0-47B4-A212-4C5EC316C2F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2" name="Freihandform: Form 351">
                  <a:extLst>
                    <a:ext uri="{FF2B5EF4-FFF2-40B4-BE49-F238E27FC236}">
                      <a16:creationId xmlns:a16="http://schemas.microsoft.com/office/drawing/2014/main" id="{341F24AA-B268-4102-8F75-90554F0DD38C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3" name="Freihandform: Form 352">
                  <a:extLst>
                    <a:ext uri="{FF2B5EF4-FFF2-40B4-BE49-F238E27FC236}">
                      <a16:creationId xmlns:a16="http://schemas.microsoft.com/office/drawing/2014/main" id="{91AC8DCE-431B-4175-AE49-9C8D2C82424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4" name="Freihandform: Form 353">
                  <a:extLst>
                    <a:ext uri="{FF2B5EF4-FFF2-40B4-BE49-F238E27FC236}">
                      <a16:creationId xmlns:a16="http://schemas.microsoft.com/office/drawing/2014/main" id="{C7655638-EBBB-4E21-AF0D-A60C4D3732F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5" name="Freihandform: Form 354">
                  <a:extLst>
                    <a:ext uri="{FF2B5EF4-FFF2-40B4-BE49-F238E27FC236}">
                      <a16:creationId xmlns:a16="http://schemas.microsoft.com/office/drawing/2014/main" id="{E53ED21D-2100-4781-B8BA-16755F9FF4B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219E7147-4093-436A-ACF4-05A1F696910C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250" name="Grafik 6" descr="Ein Raster mit kleinen Kreisen">
                <a:extLst>
                  <a:ext uri="{FF2B5EF4-FFF2-40B4-BE49-F238E27FC236}">
                    <a16:creationId xmlns:a16="http://schemas.microsoft.com/office/drawing/2014/main" id="{00C08F5E-1ADE-4CD8-A3DB-DF8420EA10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03" name="Freihandform: Form 302">
                  <a:extLst>
                    <a:ext uri="{FF2B5EF4-FFF2-40B4-BE49-F238E27FC236}">
                      <a16:creationId xmlns:a16="http://schemas.microsoft.com/office/drawing/2014/main" id="{8246EDAE-454E-43AF-A49B-DA55B663E9DA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4" name="Freihandform: Form 303">
                  <a:extLst>
                    <a:ext uri="{FF2B5EF4-FFF2-40B4-BE49-F238E27FC236}">
                      <a16:creationId xmlns:a16="http://schemas.microsoft.com/office/drawing/2014/main" id="{34726D0F-5236-48C6-855C-C69B40707C8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5" name="Freihandform: Form 304">
                  <a:extLst>
                    <a:ext uri="{FF2B5EF4-FFF2-40B4-BE49-F238E27FC236}">
                      <a16:creationId xmlns:a16="http://schemas.microsoft.com/office/drawing/2014/main" id="{3594BF2F-478D-45C7-B9C8-16C19AA7C79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6" name="Freihandform: Form 305">
                  <a:extLst>
                    <a:ext uri="{FF2B5EF4-FFF2-40B4-BE49-F238E27FC236}">
                      <a16:creationId xmlns:a16="http://schemas.microsoft.com/office/drawing/2014/main" id="{6C334BAF-3A41-48CD-A5C7-C20DE8E59A4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7" name="Freihandform: Form 306">
                  <a:extLst>
                    <a:ext uri="{FF2B5EF4-FFF2-40B4-BE49-F238E27FC236}">
                      <a16:creationId xmlns:a16="http://schemas.microsoft.com/office/drawing/2014/main" id="{65E9A5F8-C630-42D3-9A22-A7413EFBD5D1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8" name="Freihandform: Form 307">
                  <a:extLst>
                    <a:ext uri="{FF2B5EF4-FFF2-40B4-BE49-F238E27FC236}">
                      <a16:creationId xmlns:a16="http://schemas.microsoft.com/office/drawing/2014/main" id="{3190D162-BD41-48B9-A46C-9A5A32A8314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9" name="Freihandform: Form 308">
                  <a:extLst>
                    <a:ext uri="{FF2B5EF4-FFF2-40B4-BE49-F238E27FC236}">
                      <a16:creationId xmlns:a16="http://schemas.microsoft.com/office/drawing/2014/main" id="{96190FE5-9D94-43C3-A59E-00A34D6744B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0" name="Freihandform: Form 309">
                  <a:extLst>
                    <a:ext uri="{FF2B5EF4-FFF2-40B4-BE49-F238E27FC236}">
                      <a16:creationId xmlns:a16="http://schemas.microsoft.com/office/drawing/2014/main" id="{A2B1BC01-1CAD-4AFB-B60C-A4896D6A03C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1" name="Freihandform: Form 310">
                  <a:extLst>
                    <a:ext uri="{FF2B5EF4-FFF2-40B4-BE49-F238E27FC236}">
                      <a16:creationId xmlns:a16="http://schemas.microsoft.com/office/drawing/2014/main" id="{DB395804-EA07-46C4-87D4-83EA6FD9B0C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2" name="Freihandform: Form 311">
                  <a:extLst>
                    <a:ext uri="{FF2B5EF4-FFF2-40B4-BE49-F238E27FC236}">
                      <a16:creationId xmlns:a16="http://schemas.microsoft.com/office/drawing/2014/main" id="{C84A4908-2FCE-4632-872B-699A0B6DD75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3" name="Freihandform: Form 312">
                  <a:extLst>
                    <a:ext uri="{FF2B5EF4-FFF2-40B4-BE49-F238E27FC236}">
                      <a16:creationId xmlns:a16="http://schemas.microsoft.com/office/drawing/2014/main" id="{B49E8D67-5716-45DD-892C-75F0569873F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4" name="Freihandform: Form 313">
                  <a:extLst>
                    <a:ext uri="{FF2B5EF4-FFF2-40B4-BE49-F238E27FC236}">
                      <a16:creationId xmlns:a16="http://schemas.microsoft.com/office/drawing/2014/main" id="{AE3B2200-2460-4783-8B0F-1EC2040B19F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5" name="Freihandform: Form 314">
                  <a:extLst>
                    <a:ext uri="{FF2B5EF4-FFF2-40B4-BE49-F238E27FC236}">
                      <a16:creationId xmlns:a16="http://schemas.microsoft.com/office/drawing/2014/main" id="{B2738E7B-4286-43BE-81C7-F01C6CB2C9B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6" name="Freihandform: Form 315">
                  <a:extLst>
                    <a:ext uri="{FF2B5EF4-FFF2-40B4-BE49-F238E27FC236}">
                      <a16:creationId xmlns:a16="http://schemas.microsoft.com/office/drawing/2014/main" id="{4CDD9A05-E60A-456A-B08A-2977DD83928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7" name="Freihandform: Form 316">
                  <a:extLst>
                    <a:ext uri="{FF2B5EF4-FFF2-40B4-BE49-F238E27FC236}">
                      <a16:creationId xmlns:a16="http://schemas.microsoft.com/office/drawing/2014/main" id="{562A3032-AB8A-4548-A765-994ECDB1F1CA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8" name="Freihandform: Form 317">
                  <a:extLst>
                    <a:ext uri="{FF2B5EF4-FFF2-40B4-BE49-F238E27FC236}">
                      <a16:creationId xmlns:a16="http://schemas.microsoft.com/office/drawing/2014/main" id="{A2AE2913-80EE-4781-864D-FAAA1274A27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9" name="Freihandform: Form 318">
                  <a:extLst>
                    <a:ext uri="{FF2B5EF4-FFF2-40B4-BE49-F238E27FC236}">
                      <a16:creationId xmlns:a16="http://schemas.microsoft.com/office/drawing/2014/main" id="{B1790A3B-3DE2-42C8-8CDF-5DA4CBD9BCB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0" name="Freihandform: Form 319">
                  <a:extLst>
                    <a:ext uri="{FF2B5EF4-FFF2-40B4-BE49-F238E27FC236}">
                      <a16:creationId xmlns:a16="http://schemas.microsoft.com/office/drawing/2014/main" id="{788A4FE6-E46B-44B1-9768-C6AF49086F75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1" name="Freihandform: Form 320">
                  <a:extLst>
                    <a:ext uri="{FF2B5EF4-FFF2-40B4-BE49-F238E27FC236}">
                      <a16:creationId xmlns:a16="http://schemas.microsoft.com/office/drawing/2014/main" id="{56DC7BEE-E534-4420-AC5F-29D11B1182A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2" name="Freihandform: Form 321">
                  <a:extLst>
                    <a:ext uri="{FF2B5EF4-FFF2-40B4-BE49-F238E27FC236}">
                      <a16:creationId xmlns:a16="http://schemas.microsoft.com/office/drawing/2014/main" id="{384D3888-2B13-4BEB-B57D-A068B2B9F1B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3" name="Freihandform: Form 322">
                  <a:extLst>
                    <a:ext uri="{FF2B5EF4-FFF2-40B4-BE49-F238E27FC236}">
                      <a16:creationId xmlns:a16="http://schemas.microsoft.com/office/drawing/2014/main" id="{0701640A-D317-462F-9DC1-D388521827D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4" name="Freihandform: Form 323">
                  <a:extLst>
                    <a:ext uri="{FF2B5EF4-FFF2-40B4-BE49-F238E27FC236}">
                      <a16:creationId xmlns:a16="http://schemas.microsoft.com/office/drawing/2014/main" id="{DC2601F7-BE16-4162-B501-65BB85D2E4A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5" name="Freihandform: Form 324">
                  <a:extLst>
                    <a:ext uri="{FF2B5EF4-FFF2-40B4-BE49-F238E27FC236}">
                      <a16:creationId xmlns:a16="http://schemas.microsoft.com/office/drawing/2014/main" id="{D47BB054-32F6-4910-913F-D6F1531F695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6" name="Freihandform: Form 325">
                  <a:extLst>
                    <a:ext uri="{FF2B5EF4-FFF2-40B4-BE49-F238E27FC236}">
                      <a16:creationId xmlns:a16="http://schemas.microsoft.com/office/drawing/2014/main" id="{ED285141-C3D2-48B4-8B67-7B4688AB985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7" name="Freihandform: Form 326">
                  <a:extLst>
                    <a:ext uri="{FF2B5EF4-FFF2-40B4-BE49-F238E27FC236}">
                      <a16:creationId xmlns:a16="http://schemas.microsoft.com/office/drawing/2014/main" id="{52D846E6-16C5-495C-BBD2-20F6C98AC96C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1" name="Grafik 6" descr="Ein Raster mit kleinen Kreisen">
                <a:extLst>
                  <a:ext uri="{FF2B5EF4-FFF2-40B4-BE49-F238E27FC236}">
                    <a16:creationId xmlns:a16="http://schemas.microsoft.com/office/drawing/2014/main" id="{A5B9BE48-760C-4670-8C10-AB4AE1C6D68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78" name="Freihandform: Form 277">
                  <a:extLst>
                    <a:ext uri="{FF2B5EF4-FFF2-40B4-BE49-F238E27FC236}">
                      <a16:creationId xmlns:a16="http://schemas.microsoft.com/office/drawing/2014/main" id="{DA1CC12A-5CA0-4D2E-BE05-F5F335544A8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9" name="Freihandform: Form 278">
                  <a:extLst>
                    <a:ext uri="{FF2B5EF4-FFF2-40B4-BE49-F238E27FC236}">
                      <a16:creationId xmlns:a16="http://schemas.microsoft.com/office/drawing/2014/main" id="{A6004F56-7A74-4A36-8035-4F4A78F1BEF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0" name="Freihandform: Form 279">
                  <a:extLst>
                    <a:ext uri="{FF2B5EF4-FFF2-40B4-BE49-F238E27FC236}">
                      <a16:creationId xmlns:a16="http://schemas.microsoft.com/office/drawing/2014/main" id="{7123AB29-20DB-4E98-9C74-1565CB4709F9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1" name="Freihandform: Form 280">
                  <a:extLst>
                    <a:ext uri="{FF2B5EF4-FFF2-40B4-BE49-F238E27FC236}">
                      <a16:creationId xmlns:a16="http://schemas.microsoft.com/office/drawing/2014/main" id="{2B2E5D7C-662E-4F5A-9FD0-CC914C147E7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2" name="Freihandform: Form 281">
                  <a:extLst>
                    <a:ext uri="{FF2B5EF4-FFF2-40B4-BE49-F238E27FC236}">
                      <a16:creationId xmlns:a16="http://schemas.microsoft.com/office/drawing/2014/main" id="{ACCF780D-6C6A-48AC-9A6C-F995BFA8207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3" name="Freihandform: Form 282">
                  <a:extLst>
                    <a:ext uri="{FF2B5EF4-FFF2-40B4-BE49-F238E27FC236}">
                      <a16:creationId xmlns:a16="http://schemas.microsoft.com/office/drawing/2014/main" id="{85C93D07-D5C0-43BF-9EB8-B17F006F97E7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4" name="Freihandform: Form 283">
                  <a:extLst>
                    <a:ext uri="{FF2B5EF4-FFF2-40B4-BE49-F238E27FC236}">
                      <a16:creationId xmlns:a16="http://schemas.microsoft.com/office/drawing/2014/main" id="{A759BB1F-2F12-4BB7-AE99-C4554A06843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5" name="Freihandform: Form 284">
                  <a:extLst>
                    <a:ext uri="{FF2B5EF4-FFF2-40B4-BE49-F238E27FC236}">
                      <a16:creationId xmlns:a16="http://schemas.microsoft.com/office/drawing/2014/main" id="{D202A7DB-52CA-42FE-8D53-94EB511B6B3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6" name="Freihandform: Form 285">
                  <a:extLst>
                    <a:ext uri="{FF2B5EF4-FFF2-40B4-BE49-F238E27FC236}">
                      <a16:creationId xmlns:a16="http://schemas.microsoft.com/office/drawing/2014/main" id="{E294B9C4-06B9-4AF9-A1EB-BCC1093CE13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7" name="Freihandform: Form 286">
                  <a:extLst>
                    <a:ext uri="{FF2B5EF4-FFF2-40B4-BE49-F238E27FC236}">
                      <a16:creationId xmlns:a16="http://schemas.microsoft.com/office/drawing/2014/main" id="{D782DE22-ADD6-4A81-9EC8-C2D3B2520C97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8" name="Freihandform: Form 287">
                  <a:extLst>
                    <a:ext uri="{FF2B5EF4-FFF2-40B4-BE49-F238E27FC236}">
                      <a16:creationId xmlns:a16="http://schemas.microsoft.com/office/drawing/2014/main" id="{9B4D52D9-F8CA-4D23-8086-413B4429509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9" name="Freihandform: Form 288">
                  <a:extLst>
                    <a:ext uri="{FF2B5EF4-FFF2-40B4-BE49-F238E27FC236}">
                      <a16:creationId xmlns:a16="http://schemas.microsoft.com/office/drawing/2014/main" id="{33B54936-BEEF-47B9-884B-CA4EAE6CDD6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0" name="Freihandform: Form 289">
                  <a:extLst>
                    <a:ext uri="{FF2B5EF4-FFF2-40B4-BE49-F238E27FC236}">
                      <a16:creationId xmlns:a16="http://schemas.microsoft.com/office/drawing/2014/main" id="{E91ADB2A-C077-4F6B-8C39-19ECB35C5CAF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1" name="Freihandform: Form 290">
                  <a:extLst>
                    <a:ext uri="{FF2B5EF4-FFF2-40B4-BE49-F238E27FC236}">
                      <a16:creationId xmlns:a16="http://schemas.microsoft.com/office/drawing/2014/main" id="{CA066C61-E48D-4A1F-8E5F-0A5FFBC459D2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2" name="Freihandform: Form 291">
                  <a:extLst>
                    <a:ext uri="{FF2B5EF4-FFF2-40B4-BE49-F238E27FC236}">
                      <a16:creationId xmlns:a16="http://schemas.microsoft.com/office/drawing/2014/main" id="{8A1C9E38-E3CF-44DA-8822-F692CA1C63A4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3" name="Freihandform: Form 292">
                  <a:extLst>
                    <a:ext uri="{FF2B5EF4-FFF2-40B4-BE49-F238E27FC236}">
                      <a16:creationId xmlns:a16="http://schemas.microsoft.com/office/drawing/2014/main" id="{C9EEE8DC-DFF4-451C-9784-B6105135A5E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4" name="Freihandform: Form 293">
                  <a:extLst>
                    <a:ext uri="{FF2B5EF4-FFF2-40B4-BE49-F238E27FC236}">
                      <a16:creationId xmlns:a16="http://schemas.microsoft.com/office/drawing/2014/main" id="{E7C9E347-CE49-4EF6-AE07-253CD0D4FB7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5" name="Freihandform: Form 294">
                  <a:extLst>
                    <a:ext uri="{FF2B5EF4-FFF2-40B4-BE49-F238E27FC236}">
                      <a16:creationId xmlns:a16="http://schemas.microsoft.com/office/drawing/2014/main" id="{CC394D0A-10C7-4046-89D6-FBC169F5A2C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6" name="Freihandform: Form 295">
                  <a:extLst>
                    <a:ext uri="{FF2B5EF4-FFF2-40B4-BE49-F238E27FC236}">
                      <a16:creationId xmlns:a16="http://schemas.microsoft.com/office/drawing/2014/main" id="{23962178-7AEA-4E24-9C67-24967B6A670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7" name="Freihandform: Form 296">
                  <a:extLst>
                    <a:ext uri="{FF2B5EF4-FFF2-40B4-BE49-F238E27FC236}">
                      <a16:creationId xmlns:a16="http://schemas.microsoft.com/office/drawing/2014/main" id="{8A363A63-6D19-41DF-928F-DA736F696D7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8" name="Freihandform: Form 297">
                  <a:extLst>
                    <a:ext uri="{FF2B5EF4-FFF2-40B4-BE49-F238E27FC236}">
                      <a16:creationId xmlns:a16="http://schemas.microsoft.com/office/drawing/2014/main" id="{F7F6DB41-0620-46A0-8533-B91E2381E15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9" name="Freihandform: Form 298">
                  <a:extLst>
                    <a:ext uri="{FF2B5EF4-FFF2-40B4-BE49-F238E27FC236}">
                      <a16:creationId xmlns:a16="http://schemas.microsoft.com/office/drawing/2014/main" id="{673E180A-09DE-4E10-8986-54FA6D1B589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0" name="Freihandform: Form 299">
                  <a:extLst>
                    <a:ext uri="{FF2B5EF4-FFF2-40B4-BE49-F238E27FC236}">
                      <a16:creationId xmlns:a16="http://schemas.microsoft.com/office/drawing/2014/main" id="{70A35AAD-95EB-4FE1-912C-5836D242BA8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1" name="Freihandform: Form 300">
                  <a:extLst>
                    <a:ext uri="{FF2B5EF4-FFF2-40B4-BE49-F238E27FC236}">
                      <a16:creationId xmlns:a16="http://schemas.microsoft.com/office/drawing/2014/main" id="{FBAF3160-996B-49A9-8247-BF3A190CAED1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2" name="Freihandform: Form 301">
                  <a:extLst>
                    <a:ext uri="{FF2B5EF4-FFF2-40B4-BE49-F238E27FC236}">
                      <a16:creationId xmlns:a16="http://schemas.microsoft.com/office/drawing/2014/main" id="{D454F0A2-763D-44AF-B438-489960086F3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2" name="Grafik 6" descr="Ein Raster mit kleinen Kreisen">
                <a:extLst>
                  <a:ext uri="{FF2B5EF4-FFF2-40B4-BE49-F238E27FC236}">
                    <a16:creationId xmlns:a16="http://schemas.microsoft.com/office/drawing/2014/main" id="{8973F752-91C3-4DA2-8C7A-8F178C1F2F6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53" name="Freihandform: Form 252">
                  <a:extLst>
                    <a:ext uri="{FF2B5EF4-FFF2-40B4-BE49-F238E27FC236}">
                      <a16:creationId xmlns:a16="http://schemas.microsoft.com/office/drawing/2014/main" id="{F4C91550-3343-4A76-958B-E01CA42B9EA8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4" name="Freihandform: Form 253">
                  <a:extLst>
                    <a:ext uri="{FF2B5EF4-FFF2-40B4-BE49-F238E27FC236}">
                      <a16:creationId xmlns:a16="http://schemas.microsoft.com/office/drawing/2014/main" id="{840B5D5C-8B81-48A3-9445-B090A742E8D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5" name="Freihandform: Form 254">
                  <a:extLst>
                    <a:ext uri="{FF2B5EF4-FFF2-40B4-BE49-F238E27FC236}">
                      <a16:creationId xmlns:a16="http://schemas.microsoft.com/office/drawing/2014/main" id="{3DE5983B-F48A-4008-9511-60A552D8D6DA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6" name="Freihandform: Form 255">
                  <a:extLst>
                    <a:ext uri="{FF2B5EF4-FFF2-40B4-BE49-F238E27FC236}">
                      <a16:creationId xmlns:a16="http://schemas.microsoft.com/office/drawing/2014/main" id="{915F040B-A197-4740-ACB3-5159EA024129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7" name="Freihandform: Form 256">
                  <a:extLst>
                    <a:ext uri="{FF2B5EF4-FFF2-40B4-BE49-F238E27FC236}">
                      <a16:creationId xmlns:a16="http://schemas.microsoft.com/office/drawing/2014/main" id="{820A47EF-DA2F-4F50-996E-C74EA241731E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8" name="Freihandform: Form 257">
                  <a:extLst>
                    <a:ext uri="{FF2B5EF4-FFF2-40B4-BE49-F238E27FC236}">
                      <a16:creationId xmlns:a16="http://schemas.microsoft.com/office/drawing/2014/main" id="{4A2989CB-A7D6-4AFD-A458-2F2B13116CA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9" name="Freihandform: Form 258">
                  <a:extLst>
                    <a:ext uri="{FF2B5EF4-FFF2-40B4-BE49-F238E27FC236}">
                      <a16:creationId xmlns:a16="http://schemas.microsoft.com/office/drawing/2014/main" id="{38995AF6-F360-401A-BE69-C37A76D97F7A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0" name="Freihandform: Form 259">
                  <a:extLst>
                    <a:ext uri="{FF2B5EF4-FFF2-40B4-BE49-F238E27FC236}">
                      <a16:creationId xmlns:a16="http://schemas.microsoft.com/office/drawing/2014/main" id="{0E245DFF-1681-406C-A518-EF835A77DB4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1" name="Freihandform: Form 260">
                  <a:extLst>
                    <a:ext uri="{FF2B5EF4-FFF2-40B4-BE49-F238E27FC236}">
                      <a16:creationId xmlns:a16="http://schemas.microsoft.com/office/drawing/2014/main" id="{0B9EC3B2-FE7F-44B1-9EC2-6234356070E5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2" name="Freihandform: Form 261">
                  <a:extLst>
                    <a:ext uri="{FF2B5EF4-FFF2-40B4-BE49-F238E27FC236}">
                      <a16:creationId xmlns:a16="http://schemas.microsoft.com/office/drawing/2014/main" id="{91CD7637-A8B3-4DBD-940D-739FB44B130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3" name="Freihandform: Form 262">
                  <a:extLst>
                    <a:ext uri="{FF2B5EF4-FFF2-40B4-BE49-F238E27FC236}">
                      <a16:creationId xmlns:a16="http://schemas.microsoft.com/office/drawing/2014/main" id="{349E06B7-7A13-4333-98E1-FC0CA9633AA0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4" name="Freihandform: Form 263">
                  <a:extLst>
                    <a:ext uri="{FF2B5EF4-FFF2-40B4-BE49-F238E27FC236}">
                      <a16:creationId xmlns:a16="http://schemas.microsoft.com/office/drawing/2014/main" id="{E55C9831-C5F8-4E49-9674-C61A5C72A13A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5" name="Freihandform: Form 264">
                  <a:extLst>
                    <a:ext uri="{FF2B5EF4-FFF2-40B4-BE49-F238E27FC236}">
                      <a16:creationId xmlns:a16="http://schemas.microsoft.com/office/drawing/2014/main" id="{8D6829EE-1FF8-4683-9702-AE942A2DC930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6" name="Freihandform: Form 265">
                  <a:extLst>
                    <a:ext uri="{FF2B5EF4-FFF2-40B4-BE49-F238E27FC236}">
                      <a16:creationId xmlns:a16="http://schemas.microsoft.com/office/drawing/2014/main" id="{ECC6984E-5E4E-4057-9821-4DF5B7449FD1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7" name="Freihandform: Form 266">
                  <a:extLst>
                    <a:ext uri="{FF2B5EF4-FFF2-40B4-BE49-F238E27FC236}">
                      <a16:creationId xmlns:a16="http://schemas.microsoft.com/office/drawing/2014/main" id="{2CD1C229-FC58-4E96-99D1-DC116BB7A16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8" name="Freihandform: Form 267">
                  <a:extLst>
                    <a:ext uri="{FF2B5EF4-FFF2-40B4-BE49-F238E27FC236}">
                      <a16:creationId xmlns:a16="http://schemas.microsoft.com/office/drawing/2014/main" id="{86D585F2-B7D4-4BD2-BB31-D6158CE5D37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9" name="Freihandform: Form 268">
                  <a:extLst>
                    <a:ext uri="{FF2B5EF4-FFF2-40B4-BE49-F238E27FC236}">
                      <a16:creationId xmlns:a16="http://schemas.microsoft.com/office/drawing/2014/main" id="{C3BD2168-9BC4-4D48-9171-EEEE597BFA4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0" name="Freihandform: Form 269">
                  <a:extLst>
                    <a:ext uri="{FF2B5EF4-FFF2-40B4-BE49-F238E27FC236}">
                      <a16:creationId xmlns:a16="http://schemas.microsoft.com/office/drawing/2014/main" id="{1091E750-B281-4C84-8DC5-9DFB61731A97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1" name="Freihandform: Form 270">
                  <a:extLst>
                    <a:ext uri="{FF2B5EF4-FFF2-40B4-BE49-F238E27FC236}">
                      <a16:creationId xmlns:a16="http://schemas.microsoft.com/office/drawing/2014/main" id="{14AAD98C-1C8C-492B-B7CF-B153261127C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2" name="Freihandform: Form 271">
                  <a:extLst>
                    <a:ext uri="{FF2B5EF4-FFF2-40B4-BE49-F238E27FC236}">
                      <a16:creationId xmlns:a16="http://schemas.microsoft.com/office/drawing/2014/main" id="{041D9178-8179-4E60-BAEB-CD220DCFCF59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3" name="Freihandform: Form 272">
                  <a:extLst>
                    <a:ext uri="{FF2B5EF4-FFF2-40B4-BE49-F238E27FC236}">
                      <a16:creationId xmlns:a16="http://schemas.microsoft.com/office/drawing/2014/main" id="{D656A80B-AB5C-4EB3-9CA6-1CAED7060A5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4" name="Freihandform: Form 273">
                  <a:extLst>
                    <a:ext uri="{FF2B5EF4-FFF2-40B4-BE49-F238E27FC236}">
                      <a16:creationId xmlns:a16="http://schemas.microsoft.com/office/drawing/2014/main" id="{9939FEF0-640B-4736-BDC5-242AD663667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5" name="Freihandform: Form 274">
                  <a:extLst>
                    <a:ext uri="{FF2B5EF4-FFF2-40B4-BE49-F238E27FC236}">
                      <a16:creationId xmlns:a16="http://schemas.microsoft.com/office/drawing/2014/main" id="{F9B6E3D5-4BAD-4BC9-9C55-F268BFBE811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6" name="Freihandform: Form 275">
                  <a:extLst>
                    <a:ext uri="{FF2B5EF4-FFF2-40B4-BE49-F238E27FC236}">
                      <a16:creationId xmlns:a16="http://schemas.microsoft.com/office/drawing/2014/main" id="{1F7277B0-A337-49D6-B795-D5FFEDA0E9C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7" name="Freihandform: Form 276">
                  <a:extLst>
                    <a:ext uri="{FF2B5EF4-FFF2-40B4-BE49-F238E27FC236}">
                      <a16:creationId xmlns:a16="http://schemas.microsoft.com/office/drawing/2014/main" id="{F77E6625-D3B3-444A-8982-C04099703FB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84" name="Gruppieren 483">
            <a:extLst>
              <a:ext uri="{FF2B5EF4-FFF2-40B4-BE49-F238E27FC236}">
                <a16:creationId xmlns:a16="http://schemas.microsoft.com/office/drawing/2014/main" id="{D4CD1ED9-D5F1-48A8-B9B4-7A659A3BD5FF}"/>
              </a:ext>
            </a:extLst>
          </p:cNvPr>
          <p:cNvGrpSpPr/>
          <p:nvPr/>
        </p:nvGrpSpPr>
        <p:grpSpPr>
          <a:xfrm rot="5770408">
            <a:off x="-840472" y="1058881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485" name="Gruppieren 484">
              <a:extLst>
                <a:ext uri="{FF2B5EF4-FFF2-40B4-BE49-F238E27FC236}">
                  <a16:creationId xmlns:a16="http://schemas.microsoft.com/office/drawing/2014/main" id="{797C5890-4051-4A02-BEC0-1D3B08199634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644" name="Grafik 6" descr="Ein Raster mit kleinen Kreisen">
                <a:extLst>
                  <a:ext uri="{FF2B5EF4-FFF2-40B4-BE49-F238E27FC236}">
                    <a16:creationId xmlns:a16="http://schemas.microsoft.com/office/drawing/2014/main" id="{34B64565-7C4D-465D-BBDA-3F36CDD779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97" name="Freihandform: Form 696">
                  <a:extLst>
                    <a:ext uri="{FF2B5EF4-FFF2-40B4-BE49-F238E27FC236}">
                      <a16:creationId xmlns:a16="http://schemas.microsoft.com/office/drawing/2014/main" id="{A4B25D22-3C25-445E-8AC8-D6225C3B640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8" name="Freihandform: Form 697">
                  <a:extLst>
                    <a:ext uri="{FF2B5EF4-FFF2-40B4-BE49-F238E27FC236}">
                      <a16:creationId xmlns:a16="http://schemas.microsoft.com/office/drawing/2014/main" id="{2F87D86A-DB43-4BDF-A622-E096F188C22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9" name="Freihandform: Form 698">
                  <a:extLst>
                    <a:ext uri="{FF2B5EF4-FFF2-40B4-BE49-F238E27FC236}">
                      <a16:creationId xmlns:a16="http://schemas.microsoft.com/office/drawing/2014/main" id="{DDF28539-C574-4AE5-AAF1-DB89D67DBFFA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0" name="Freihandform: Form 699">
                  <a:extLst>
                    <a:ext uri="{FF2B5EF4-FFF2-40B4-BE49-F238E27FC236}">
                      <a16:creationId xmlns:a16="http://schemas.microsoft.com/office/drawing/2014/main" id="{0AC1D688-0913-4CFF-AD74-C1391612E57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1" name="Freihandform: Form 700">
                  <a:extLst>
                    <a:ext uri="{FF2B5EF4-FFF2-40B4-BE49-F238E27FC236}">
                      <a16:creationId xmlns:a16="http://schemas.microsoft.com/office/drawing/2014/main" id="{790FF31C-CCA9-4DC9-ADC2-0C5E5C40357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2" name="Freihandform: Form 701">
                  <a:extLst>
                    <a:ext uri="{FF2B5EF4-FFF2-40B4-BE49-F238E27FC236}">
                      <a16:creationId xmlns:a16="http://schemas.microsoft.com/office/drawing/2014/main" id="{FE10BF13-81BA-4881-8F68-43B66D31267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3" name="Freihandform: Form 702">
                  <a:extLst>
                    <a:ext uri="{FF2B5EF4-FFF2-40B4-BE49-F238E27FC236}">
                      <a16:creationId xmlns:a16="http://schemas.microsoft.com/office/drawing/2014/main" id="{A52552FD-C341-4701-83E6-EF125C14E53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4" name="Freihandform: Form 703">
                  <a:extLst>
                    <a:ext uri="{FF2B5EF4-FFF2-40B4-BE49-F238E27FC236}">
                      <a16:creationId xmlns:a16="http://schemas.microsoft.com/office/drawing/2014/main" id="{00A73BC5-F9A9-452F-8850-3FFA31F1C10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5" name="Freihandform: Form 704">
                  <a:extLst>
                    <a:ext uri="{FF2B5EF4-FFF2-40B4-BE49-F238E27FC236}">
                      <a16:creationId xmlns:a16="http://schemas.microsoft.com/office/drawing/2014/main" id="{86C52AF2-CDC1-41A6-A9BF-D1471E06780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6" name="Freihandform: Form 705">
                  <a:extLst>
                    <a:ext uri="{FF2B5EF4-FFF2-40B4-BE49-F238E27FC236}">
                      <a16:creationId xmlns:a16="http://schemas.microsoft.com/office/drawing/2014/main" id="{23ACDDAD-83BE-4860-9663-2CC059379CE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7" name="Freihandform: Form 706">
                  <a:extLst>
                    <a:ext uri="{FF2B5EF4-FFF2-40B4-BE49-F238E27FC236}">
                      <a16:creationId xmlns:a16="http://schemas.microsoft.com/office/drawing/2014/main" id="{D641A0F0-816B-4A35-88B4-0830219B829E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8" name="Freihandform: Form 707">
                  <a:extLst>
                    <a:ext uri="{FF2B5EF4-FFF2-40B4-BE49-F238E27FC236}">
                      <a16:creationId xmlns:a16="http://schemas.microsoft.com/office/drawing/2014/main" id="{25FC8281-D624-4FD4-B5E0-54A3461247E4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9" name="Freihandform: Form 708">
                  <a:extLst>
                    <a:ext uri="{FF2B5EF4-FFF2-40B4-BE49-F238E27FC236}">
                      <a16:creationId xmlns:a16="http://schemas.microsoft.com/office/drawing/2014/main" id="{E2D49C83-4970-4005-9AA3-BF54ED9209F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0" name="Freihandform: Form 709">
                  <a:extLst>
                    <a:ext uri="{FF2B5EF4-FFF2-40B4-BE49-F238E27FC236}">
                      <a16:creationId xmlns:a16="http://schemas.microsoft.com/office/drawing/2014/main" id="{8E28E0B6-39FA-4692-9DEC-24B6E141A0C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1" name="Freihandform: Form 710">
                  <a:extLst>
                    <a:ext uri="{FF2B5EF4-FFF2-40B4-BE49-F238E27FC236}">
                      <a16:creationId xmlns:a16="http://schemas.microsoft.com/office/drawing/2014/main" id="{6BC9C06F-B374-4412-AE6F-FE2A4EE4B40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2" name="Freihandform: Form 711">
                  <a:extLst>
                    <a:ext uri="{FF2B5EF4-FFF2-40B4-BE49-F238E27FC236}">
                      <a16:creationId xmlns:a16="http://schemas.microsoft.com/office/drawing/2014/main" id="{ED0ADB04-C5DA-4CF1-947D-2D7B8194DBD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3" name="Freihandform: Form 712">
                  <a:extLst>
                    <a:ext uri="{FF2B5EF4-FFF2-40B4-BE49-F238E27FC236}">
                      <a16:creationId xmlns:a16="http://schemas.microsoft.com/office/drawing/2014/main" id="{825B6FC7-4D63-4532-A496-0F0EC2CB1DC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4" name="Freihandform: Form 713">
                  <a:extLst>
                    <a:ext uri="{FF2B5EF4-FFF2-40B4-BE49-F238E27FC236}">
                      <a16:creationId xmlns:a16="http://schemas.microsoft.com/office/drawing/2014/main" id="{56AA06D1-594E-42FC-AAF3-12EC089E341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5" name="Freihandform: Form 714">
                  <a:extLst>
                    <a:ext uri="{FF2B5EF4-FFF2-40B4-BE49-F238E27FC236}">
                      <a16:creationId xmlns:a16="http://schemas.microsoft.com/office/drawing/2014/main" id="{BF1C9A9E-675A-4932-A729-45CF63D3CB3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6" name="Freihandform: Form 715">
                  <a:extLst>
                    <a:ext uri="{FF2B5EF4-FFF2-40B4-BE49-F238E27FC236}">
                      <a16:creationId xmlns:a16="http://schemas.microsoft.com/office/drawing/2014/main" id="{C329B7CD-B812-4646-943D-1CC7552037B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7" name="Freihandform: Form 716">
                  <a:extLst>
                    <a:ext uri="{FF2B5EF4-FFF2-40B4-BE49-F238E27FC236}">
                      <a16:creationId xmlns:a16="http://schemas.microsoft.com/office/drawing/2014/main" id="{FDC2CCFE-9212-47DC-9794-DFBE39D3B8C7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8" name="Freihandform: Form 717">
                  <a:extLst>
                    <a:ext uri="{FF2B5EF4-FFF2-40B4-BE49-F238E27FC236}">
                      <a16:creationId xmlns:a16="http://schemas.microsoft.com/office/drawing/2014/main" id="{E63CE819-9AC7-4CB4-A485-F83FEF92A0C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9" name="Freihandform: Form 718">
                  <a:extLst>
                    <a:ext uri="{FF2B5EF4-FFF2-40B4-BE49-F238E27FC236}">
                      <a16:creationId xmlns:a16="http://schemas.microsoft.com/office/drawing/2014/main" id="{5157DE4C-970C-4509-8E6A-B3243EB47CB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0" name="Freihandform: Form 719">
                  <a:extLst>
                    <a:ext uri="{FF2B5EF4-FFF2-40B4-BE49-F238E27FC236}">
                      <a16:creationId xmlns:a16="http://schemas.microsoft.com/office/drawing/2014/main" id="{EDB25D83-80EB-49BC-A5EF-A05F437C2F03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1" name="Freihandform: Form 720">
                  <a:extLst>
                    <a:ext uri="{FF2B5EF4-FFF2-40B4-BE49-F238E27FC236}">
                      <a16:creationId xmlns:a16="http://schemas.microsoft.com/office/drawing/2014/main" id="{074802CE-C5BC-4072-9100-DFB25A2DF30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5" name="Grafik 6" descr="Ein Raster mit kleinen Kreisen">
                <a:extLst>
                  <a:ext uri="{FF2B5EF4-FFF2-40B4-BE49-F238E27FC236}">
                    <a16:creationId xmlns:a16="http://schemas.microsoft.com/office/drawing/2014/main" id="{0DF2090A-E12B-49EA-A93A-16E491C78CD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72" name="Freihandform: Form 671">
                  <a:extLst>
                    <a:ext uri="{FF2B5EF4-FFF2-40B4-BE49-F238E27FC236}">
                      <a16:creationId xmlns:a16="http://schemas.microsoft.com/office/drawing/2014/main" id="{6F30777D-4737-4821-BB76-32225D54271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3" name="Freihandform: Form 672">
                  <a:extLst>
                    <a:ext uri="{FF2B5EF4-FFF2-40B4-BE49-F238E27FC236}">
                      <a16:creationId xmlns:a16="http://schemas.microsoft.com/office/drawing/2014/main" id="{0C9DACFD-E83E-4DDC-83D0-B488E27914D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4" name="Freihandform: Form 673">
                  <a:extLst>
                    <a:ext uri="{FF2B5EF4-FFF2-40B4-BE49-F238E27FC236}">
                      <a16:creationId xmlns:a16="http://schemas.microsoft.com/office/drawing/2014/main" id="{8FFD7D33-BC1F-426F-8654-0E927CE1387E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5" name="Freihandform: Form 674">
                  <a:extLst>
                    <a:ext uri="{FF2B5EF4-FFF2-40B4-BE49-F238E27FC236}">
                      <a16:creationId xmlns:a16="http://schemas.microsoft.com/office/drawing/2014/main" id="{4187FD4F-AF7C-43CD-BAE7-D0AC95A4D8B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6" name="Freihandform: Form 675">
                  <a:extLst>
                    <a:ext uri="{FF2B5EF4-FFF2-40B4-BE49-F238E27FC236}">
                      <a16:creationId xmlns:a16="http://schemas.microsoft.com/office/drawing/2014/main" id="{FE0D15C4-38A9-443D-ADCF-468C61FAACBC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7" name="Freihandform: Form 676">
                  <a:extLst>
                    <a:ext uri="{FF2B5EF4-FFF2-40B4-BE49-F238E27FC236}">
                      <a16:creationId xmlns:a16="http://schemas.microsoft.com/office/drawing/2014/main" id="{AA909F8E-315F-4C16-8A26-5D39A89A60B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8" name="Freihandform: Form 677">
                  <a:extLst>
                    <a:ext uri="{FF2B5EF4-FFF2-40B4-BE49-F238E27FC236}">
                      <a16:creationId xmlns:a16="http://schemas.microsoft.com/office/drawing/2014/main" id="{4FC7BD0B-C059-4E01-B040-1F863C94CF59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9" name="Freihandform: Form 678">
                  <a:extLst>
                    <a:ext uri="{FF2B5EF4-FFF2-40B4-BE49-F238E27FC236}">
                      <a16:creationId xmlns:a16="http://schemas.microsoft.com/office/drawing/2014/main" id="{F5763B57-435D-4061-A94E-75497074686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0" name="Freihandform: Form 679">
                  <a:extLst>
                    <a:ext uri="{FF2B5EF4-FFF2-40B4-BE49-F238E27FC236}">
                      <a16:creationId xmlns:a16="http://schemas.microsoft.com/office/drawing/2014/main" id="{45BC99A9-661C-4A97-B752-A5962444AB0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1" name="Freihandform: Form 680">
                  <a:extLst>
                    <a:ext uri="{FF2B5EF4-FFF2-40B4-BE49-F238E27FC236}">
                      <a16:creationId xmlns:a16="http://schemas.microsoft.com/office/drawing/2014/main" id="{D46B74F8-845A-463C-BD9D-84E8A9E9868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2" name="Freihandform: Form 681">
                  <a:extLst>
                    <a:ext uri="{FF2B5EF4-FFF2-40B4-BE49-F238E27FC236}">
                      <a16:creationId xmlns:a16="http://schemas.microsoft.com/office/drawing/2014/main" id="{E2C2E029-49A9-4F14-A217-E13B6C8C908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3" name="Freihandform: Form 682">
                  <a:extLst>
                    <a:ext uri="{FF2B5EF4-FFF2-40B4-BE49-F238E27FC236}">
                      <a16:creationId xmlns:a16="http://schemas.microsoft.com/office/drawing/2014/main" id="{324CC8F6-3CB3-449A-B80B-EDC40FF9105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4" name="Freihandform: Form 683">
                  <a:extLst>
                    <a:ext uri="{FF2B5EF4-FFF2-40B4-BE49-F238E27FC236}">
                      <a16:creationId xmlns:a16="http://schemas.microsoft.com/office/drawing/2014/main" id="{A3D417A6-4B49-4E4E-8019-E317B42A6AD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5" name="Freihandform: Form 684">
                  <a:extLst>
                    <a:ext uri="{FF2B5EF4-FFF2-40B4-BE49-F238E27FC236}">
                      <a16:creationId xmlns:a16="http://schemas.microsoft.com/office/drawing/2014/main" id="{BDBAEBE8-04FE-4060-8E10-CF857FC4D0A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6" name="Freihandform: Form 685">
                  <a:extLst>
                    <a:ext uri="{FF2B5EF4-FFF2-40B4-BE49-F238E27FC236}">
                      <a16:creationId xmlns:a16="http://schemas.microsoft.com/office/drawing/2014/main" id="{4F616068-159D-445A-ADA8-B2D64375E1F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7" name="Freihandform: Form 686">
                  <a:extLst>
                    <a:ext uri="{FF2B5EF4-FFF2-40B4-BE49-F238E27FC236}">
                      <a16:creationId xmlns:a16="http://schemas.microsoft.com/office/drawing/2014/main" id="{97A6408A-149F-47AB-8F9F-D5B734CC1B94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8" name="Freihandform: Form 687">
                  <a:extLst>
                    <a:ext uri="{FF2B5EF4-FFF2-40B4-BE49-F238E27FC236}">
                      <a16:creationId xmlns:a16="http://schemas.microsoft.com/office/drawing/2014/main" id="{5324BD1C-92BB-4879-8883-7F570EB81BEB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9" name="Freihandform: Form 688">
                  <a:extLst>
                    <a:ext uri="{FF2B5EF4-FFF2-40B4-BE49-F238E27FC236}">
                      <a16:creationId xmlns:a16="http://schemas.microsoft.com/office/drawing/2014/main" id="{E3A53A24-5E7B-499E-8ED8-B5DB62C40C0C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0" name="Freihandform: Form 689">
                  <a:extLst>
                    <a:ext uri="{FF2B5EF4-FFF2-40B4-BE49-F238E27FC236}">
                      <a16:creationId xmlns:a16="http://schemas.microsoft.com/office/drawing/2014/main" id="{F745D21F-267F-4436-8041-307C59BC58C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1" name="Freihandform: Form 690">
                  <a:extLst>
                    <a:ext uri="{FF2B5EF4-FFF2-40B4-BE49-F238E27FC236}">
                      <a16:creationId xmlns:a16="http://schemas.microsoft.com/office/drawing/2014/main" id="{C6432389-F1DA-4075-820A-C82C1D22D12B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2" name="Freihandform: Form 691">
                  <a:extLst>
                    <a:ext uri="{FF2B5EF4-FFF2-40B4-BE49-F238E27FC236}">
                      <a16:creationId xmlns:a16="http://schemas.microsoft.com/office/drawing/2014/main" id="{3D333F85-6ADF-4A78-B0DF-3B35E863637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3" name="Freihandform: Form 692">
                  <a:extLst>
                    <a:ext uri="{FF2B5EF4-FFF2-40B4-BE49-F238E27FC236}">
                      <a16:creationId xmlns:a16="http://schemas.microsoft.com/office/drawing/2014/main" id="{B090D279-96F8-4722-BCF1-57B194A3F47C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4" name="Freihandform: Form 693">
                  <a:extLst>
                    <a:ext uri="{FF2B5EF4-FFF2-40B4-BE49-F238E27FC236}">
                      <a16:creationId xmlns:a16="http://schemas.microsoft.com/office/drawing/2014/main" id="{856EF09D-2DC9-4E30-BF47-1DC106787E4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5" name="Freihandform: Form 694">
                  <a:extLst>
                    <a:ext uri="{FF2B5EF4-FFF2-40B4-BE49-F238E27FC236}">
                      <a16:creationId xmlns:a16="http://schemas.microsoft.com/office/drawing/2014/main" id="{B1846D2F-4EF3-4B42-BEC2-EBAD51B36DE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6" name="Freihandform: Form 695">
                  <a:extLst>
                    <a:ext uri="{FF2B5EF4-FFF2-40B4-BE49-F238E27FC236}">
                      <a16:creationId xmlns:a16="http://schemas.microsoft.com/office/drawing/2014/main" id="{20E1E2B1-F482-4C0F-A2A9-BA62696E24B4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6" name="Grafik 6" descr="Ein Raster mit kleinen Kreisen">
                <a:extLst>
                  <a:ext uri="{FF2B5EF4-FFF2-40B4-BE49-F238E27FC236}">
                    <a16:creationId xmlns:a16="http://schemas.microsoft.com/office/drawing/2014/main" id="{4C1A5E2F-8A27-40A8-B6BB-AE973FEE387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47" name="Freihandform: Form 646">
                  <a:extLst>
                    <a:ext uri="{FF2B5EF4-FFF2-40B4-BE49-F238E27FC236}">
                      <a16:creationId xmlns:a16="http://schemas.microsoft.com/office/drawing/2014/main" id="{145C8933-E139-44DF-AA09-8E357ADF892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8" name="Freihandform: Form 647">
                  <a:extLst>
                    <a:ext uri="{FF2B5EF4-FFF2-40B4-BE49-F238E27FC236}">
                      <a16:creationId xmlns:a16="http://schemas.microsoft.com/office/drawing/2014/main" id="{83DF161F-D0A3-4648-B43D-016B7CED555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9" name="Freihandform: Form 648">
                  <a:extLst>
                    <a:ext uri="{FF2B5EF4-FFF2-40B4-BE49-F238E27FC236}">
                      <a16:creationId xmlns:a16="http://schemas.microsoft.com/office/drawing/2014/main" id="{3D729FDA-BBD0-4E11-B938-4F5360C26EA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0" name="Freihandform: Form 649">
                  <a:extLst>
                    <a:ext uri="{FF2B5EF4-FFF2-40B4-BE49-F238E27FC236}">
                      <a16:creationId xmlns:a16="http://schemas.microsoft.com/office/drawing/2014/main" id="{AEF39A3F-62B1-453D-9FE3-68BBDC6F456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1" name="Freihandform: Form 650">
                  <a:extLst>
                    <a:ext uri="{FF2B5EF4-FFF2-40B4-BE49-F238E27FC236}">
                      <a16:creationId xmlns:a16="http://schemas.microsoft.com/office/drawing/2014/main" id="{AA002CE4-8814-4E57-B4AC-123EB2C3133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2" name="Freihandform: Form 651">
                  <a:extLst>
                    <a:ext uri="{FF2B5EF4-FFF2-40B4-BE49-F238E27FC236}">
                      <a16:creationId xmlns:a16="http://schemas.microsoft.com/office/drawing/2014/main" id="{B354FDF0-AFE8-47BA-8C8C-8929F31330F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3" name="Freihandform: Form 652">
                  <a:extLst>
                    <a:ext uri="{FF2B5EF4-FFF2-40B4-BE49-F238E27FC236}">
                      <a16:creationId xmlns:a16="http://schemas.microsoft.com/office/drawing/2014/main" id="{8CA77B83-DA10-4F5A-98C5-8CB4739F4F4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4" name="Freihandform: Form 653">
                  <a:extLst>
                    <a:ext uri="{FF2B5EF4-FFF2-40B4-BE49-F238E27FC236}">
                      <a16:creationId xmlns:a16="http://schemas.microsoft.com/office/drawing/2014/main" id="{1B0AF7B0-06C5-4DAC-A8DB-86B6B762843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5" name="Freihandform: Form 654">
                  <a:extLst>
                    <a:ext uri="{FF2B5EF4-FFF2-40B4-BE49-F238E27FC236}">
                      <a16:creationId xmlns:a16="http://schemas.microsoft.com/office/drawing/2014/main" id="{420678E1-23A4-4847-A199-95D60D032FD7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6" name="Freihandform: Form 655">
                  <a:extLst>
                    <a:ext uri="{FF2B5EF4-FFF2-40B4-BE49-F238E27FC236}">
                      <a16:creationId xmlns:a16="http://schemas.microsoft.com/office/drawing/2014/main" id="{3E6598BA-7DFF-4056-80CF-DB7DE6246B9C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7" name="Freihandform: Form 656">
                  <a:extLst>
                    <a:ext uri="{FF2B5EF4-FFF2-40B4-BE49-F238E27FC236}">
                      <a16:creationId xmlns:a16="http://schemas.microsoft.com/office/drawing/2014/main" id="{F2D1E838-8731-402F-9C15-63537C2942F6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8" name="Freihandform: Form 657">
                  <a:extLst>
                    <a:ext uri="{FF2B5EF4-FFF2-40B4-BE49-F238E27FC236}">
                      <a16:creationId xmlns:a16="http://schemas.microsoft.com/office/drawing/2014/main" id="{F6930D1A-C971-4DB5-9DDB-0C78EEBE1594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9" name="Freihandform: Form 658">
                  <a:extLst>
                    <a:ext uri="{FF2B5EF4-FFF2-40B4-BE49-F238E27FC236}">
                      <a16:creationId xmlns:a16="http://schemas.microsoft.com/office/drawing/2014/main" id="{61609565-9199-490C-BAE3-00290977938A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0" name="Freihandform: Form 659">
                  <a:extLst>
                    <a:ext uri="{FF2B5EF4-FFF2-40B4-BE49-F238E27FC236}">
                      <a16:creationId xmlns:a16="http://schemas.microsoft.com/office/drawing/2014/main" id="{E4E051EF-E2CB-4C0C-B566-A548D05BD67B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1" name="Freihandform: Form 660">
                  <a:extLst>
                    <a:ext uri="{FF2B5EF4-FFF2-40B4-BE49-F238E27FC236}">
                      <a16:creationId xmlns:a16="http://schemas.microsoft.com/office/drawing/2014/main" id="{3C2A79D9-7470-4634-8777-71E29F8E7DD9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2" name="Freihandform: Form 661">
                  <a:extLst>
                    <a:ext uri="{FF2B5EF4-FFF2-40B4-BE49-F238E27FC236}">
                      <a16:creationId xmlns:a16="http://schemas.microsoft.com/office/drawing/2014/main" id="{9CD44CB4-9625-4AFD-979D-93BEDD8F831C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3" name="Freihandform: Form 662">
                  <a:extLst>
                    <a:ext uri="{FF2B5EF4-FFF2-40B4-BE49-F238E27FC236}">
                      <a16:creationId xmlns:a16="http://schemas.microsoft.com/office/drawing/2014/main" id="{E3C4C1E9-F804-4C4A-AAB8-689F3722EEED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4" name="Freihandform: Form 663">
                  <a:extLst>
                    <a:ext uri="{FF2B5EF4-FFF2-40B4-BE49-F238E27FC236}">
                      <a16:creationId xmlns:a16="http://schemas.microsoft.com/office/drawing/2014/main" id="{FB96D35F-2908-4E5F-AC19-538E8F63EB3E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5" name="Freihandform: Form 664">
                  <a:extLst>
                    <a:ext uri="{FF2B5EF4-FFF2-40B4-BE49-F238E27FC236}">
                      <a16:creationId xmlns:a16="http://schemas.microsoft.com/office/drawing/2014/main" id="{69DCD078-8EDF-4E88-9BF1-A5C9547C3E6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6" name="Freihandform: Form 665">
                  <a:extLst>
                    <a:ext uri="{FF2B5EF4-FFF2-40B4-BE49-F238E27FC236}">
                      <a16:creationId xmlns:a16="http://schemas.microsoft.com/office/drawing/2014/main" id="{C204374C-63A1-4527-B2FE-DDE18C7A235A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7" name="Freihandform: Form 666">
                  <a:extLst>
                    <a:ext uri="{FF2B5EF4-FFF2-40B4-BE49-F238E27FC236}">
                      <a16:creationId xmlns:a16="http://schemas.microsoft.com/office/drawing/2014/main" id="{74D7842D-94DD-4EB4-97FD-7FCCCC6ED2C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8" name="Freihandform: Form 667">
                  <a:extLst>
                    <a:ext uri="{FF2B5EF4-FFF2-40B4-BE49-F238E27FC236}">
                      <a16:creationId xmlns:a16="http://schemas.microsoft.com/office/drawing/2014/main" id="{4103FB03-62AB-4249-98DA-AEFB1AF600E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9" name="Freihandform: Form 668">
                  <a:extLst>
                    <a:ext uri="{FF2B5EF4-FFF2-40B4-BE49-F238E27FC236}">
                      <a16:creationId xmlns:a16="http://schemas.microsoft.com/office/drawing/2014/main" id="{DF031E43-AA74-4CDA-8F2F-B6134227436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0" name="Freihandform: Form 669">
                  <a:extLst>
                    <a:ext uri="{FF2B5EF4-FFF2-40B4-BE49-F238E27FC236}">
                      <a16:creationId xmlns:a16="http://schemas.microsoft.com/office/drawing/2014/main" id="{C15DC50B-990E-44B8-9F14-872C5311F155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1" name="Freihandform: Form 670">
                  <a:extLst>
                    <a:ext uri="{FF2B5EF4-FFF2-40B4-BE49-F238E27FC236}">
                      <a16:creationId xmlns:a16="http://schemas.microsoft.com/office/drawing/2014/main" id="{AE331E29-B493-4EE3-AD06-55488FB75C8E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486" name="Gruppieren 485">
              <a:extLst>
                <a:ext uri="{FF2B5EF4-FFF2-40B4-BE49-F238E27FC236}">
                  <a16:creationId xmlns:a16="http://schemas.microsoft.com/office/drawing/2014/main" id="{5F0FDF39-ACA7-4F9F-A146-B8CC1199286F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566" name="Grafik 6" descr="Ein Raster mit kleinen Kreisen">
                <a:extLst>
                  <a:ext uri="{FF2B5EF4-FFF2-40B4-BE49-F238E27FC236}">
                    <a16:creationId xmlns:a16="http://schemas.microsoft.com/office/drawing/2014/main" id="{E6C3009D-17AD-49B5-9162-ACAE5D7F8A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19" name="Freihandform: Form 618">
                  <a:extLst>
                    <a:ext uri="{FF2B5EF4-FFF2-40B4-BE49-F238E27FC236}">
                      <a16:creationId xmlns:a16="http://schemas.microsoft.com/office/drawing/2014/main" id="{34266E57-6D30-4377-BB06-9ED1085D0F5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0" name="Freihandform: Form 619">
                  <a:extLst>
                    <a:ext uri="{FF2B5EF4-FFF2-40B4-BE49-F238E27FC236}">
                      <a16:creationId xmlns:a16="http://schemas.microsoft.com/office/drawing/2014/main" id="{DABD9629-96D3-43A2-A1D4-99411FE6C2E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1" name="Freihandform: Form 620">
                  <a:extLst>
                    <a:ext uri="{FF2B5EF4-FFF2-40B4-BE49-F238E27FC236}">
                      <a16:creationId xmlns:a16="http://schemas.microsoft.com/office/drawing/2014/main" id="{AEB2BE38-5A00-422C-8A6A-E9A9712D5310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2" name="Freihandform: Form 621">
                  <a:extLst>
                    <a:ext uri="{FF2B5EF4-FFF2-40B4-BE49-F238E27FC236}">
                      <a16:creationId xmlns:a16="http://schemas.microsoft.com/office/drawing/2014/main" id="{7E44F00A-D392-482D-A4C7-7032DF5F52C2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3" name="Freihandform: Form 622">
                  <a:extLst>
                    <a:ext uri="{FF2B5EF4-FFF2-40B4-BE49-F238E27FC236}">
                      <a16:creationId xmlns:a16="http://schemas.microsoft.com/office/drawing/2014/main" id="{1738E6FE-352B-4C89-BB9F-E14F70361C0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4" name="Freihandform: Form 623">
                  <a:extLst>
                    <a:ext uri="{FF2B5EF4-FFF2-40B4-BE49-F238E27FC236}">
                      <a16:creationId xmlns:a16="http://schemas.microsoft.com/office/drawing/2014/main" id="{C1D0283F-8FF4-440F-831C-DAFAC4E955A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5" name="Freihandform: Form 624">
                  <a:extLst>
                    <a:ext uri="{FF2B5EF4-FFF2-40B4-BE49-F238E27FC236}">
                      <a16:creationId xmlns:a16="http://schemas.microsoft.com/office/drawing/2014/main" id="{8BDDE348-76ED-463D-9C5A-3B0BB570F45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6" name="Freihandform: Form 625">
                  <a:extLst>
                    <a:ext uri="{FF2B5EF4-FFF2-40B4-BE49-F238E27FC236}">
                      <a16:creationId xmlns:a16="http://schemas.microsoft.com/office/drawing/2014/main" id="{46A931A2-C749-44D2-988D-602638D2D6F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7" name="Freihandform: Form 626">
                  <a:extLst>
                    <a:ext uri="{FF2B5EF4-FFF2-40B4-BE49-F238E27FC236}">
                      <a16:creationId xmlns:a16="http://schemas.microsoft.com/office/drawing/2014/main" id="{46426C2B-5766-4707-A636-A34A8A4DBA70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8" name="Freihandform: Form 627">
                  <a:extLst>
                    <a:ext uri="{FF2B5EF4-FFF2-40B4-BE49-F238E27FC236}">
                      <a16:creationId xmlns:a16="http://schemas.microsoft.com/office/drawing/2014/main" id="{94FC87D4-329E-4CC9-BF0B-CCDA1C8D5433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9" name="Freihandform: Form 628">
                  <a:extLst>
                    <a:ext uri="{FF2B5EF4-FFF2-40B4-BE49-F238E27FC236}">
                      <a16:creationId xmlns:a16="http://schemas.microsoft.com/office/drawing/2014/main" id="{1D9BB53B-B84B-45D6-A5AC-0465D18FE92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0" name="Freihandform: Form 629">
                  <a:extLst>
                    <a:ext uri="{FF2B5EF4-FFF2-40B4-BE49-F238E27FC236}">
                      <a16:creationId xmlns:a16="http://schemas.microsoft.com/office/drawing/2014/main" id="{557FB43B-0E61-45D2-BB9E-0151A608205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1" name="Freihandform: Form 630">
                  <a:extLst>
                    <a:ext uri="{FF2B5EF4-FFF2-40B4-BE49-F238E27FC236}">
                      <a16:creationId xmlns:a16="http://schemas.microsoft.com/office/drawing/2014/main" id="{43AB040F-1726-4E5E-B1A6-1CD50EA31E9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2" name="Freihandform: Form 631">
                  <a:extLst>
                    <a:ext uri="{FF2B5EF4-FFF2-40B4-BE49-F238E27FC236}">
                      <a16:creationId xmlns:a16="http://schemas.microsoft.com/office/drawing/2014/main" id="{31891DFB-CCCD-4E31-B38D-6D4A6B90CB1F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3" name="Freihandform: Form 632">
                  <a:extLst>
                    <a:ext uri="{FF2B5EF4-FFF2-40B4-BE49-F238E27FC236}">
                      <a16:creationId xmlns:a16="http://schemas.microsoft.com/office/drawing/2014/main" id="{35DA28EF-F7DB-4360-867F-41D96AC20E79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4" name="Freihandform: Form 633">
                  <a:extLst>
                    <a:ext uri="{FF2B5EF4-FFF2-40B4-BE49-F238E27FC236}">
                      <a16:creationId xmlns:a16="http://schemas.microsoft.com/office/drawing/2014/main" id="{7750B771-2FD0-4CB3-8A77-4FFB107375D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5" name="Freihandform: Form 634">
                  <a:extLst>
                    <a:ext uri="{FF2B5EF4-FFF2-40B4-BE49-F238E27FC236}">
                      <a16:creationId xmlns:a16="http://schemas.microsoft.com/office/drawing/2014/main" id="{84B9501D-6B1C-4BDF-B20A-78B4265CE2C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6" name="Freihandform: Form 635">
                  <a:extLst>
                    <a:ext uri="{FF2B5EF4-FFF2-40B4-BE49-F238E27FC236}">
                      <a16:creationId xmlns:a16="http://schemas.microsoft.com/office/drawing/2014/main" id="{964273D5-1B95-4A98-B19F-CD69C827698F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7" name="Freihandform: Form 636">
                  <a:extLst>
                    <a:ext uri="{FF2B5EF4-FFF2-40B4-BE49-F238E27FC236}">
                      <a16:creationId xmlns:a16="http://schemas.microsoft.com/office/drawing/2014/main" id="{2E54D8DF-A5F5-4EB6-88DD-7732CBE026E2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8" name="Freihandform: Form 637">
                  <a:extLst>
                    <a:ext uri="{FF2B5EF4-FFF2-40B4-BE49-F238E27FC236}">
                      <a16:creationId xmlns:a16="http://schemas.microsoft.com/office/drawing/2014/main" id="{E9B50512-DB1D-4618-8003-D6B3E934EFD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9" name="Freihandform: Form 638">
                  <a:extLst>
                    <a:ext uri="{FF2B5EF4-FFF2-40B4-BE49-F238E27FC236}">
                      <a16:creationId xmlns:a16="http://schemas.microsoft.com/office/drawing/2014/main" id="{809673BE-8929-4E54-B08D-511D6B69F4C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0" name="Freihandform: Form 639">
                  <a:extLst>
                    <a:ext uri="{FF2B5EF4-FFF2-40B4-BE49-F238E27FC236}">
                      <a16:creationId xmlns:a16="http://schemas.microsoft.com/office/drawing/2014/main" id="{40243562-D6C6-4C03-9906-60EC8B1C3D87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1" name="Freihandform: Form 640">
                  <a:extLst>
                    <a:ext uri="{FF2B5EF4-FFF2-40B4-BE49-F238E27FC236}">
                      <a16:creationId xmlns:a16="http://schemas.microsoft.com/office/drawing/2014/main" id="{D0D4E997-20EB-44EE-854F-C06C7E3F6FB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2" name="Freihandform: Form 641">
                  <a:extLst>
                    <a:ext uri="{FF2B5EF4-FFF2-40B4-BE49-F238E27FC236}">
                      <a16:creationId xmlns:a16="http://schemas.microsoft.com/office/drawing/2014/main" id="{0E8B4046-6939-4398-8808-F5AD602A8C9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3" name="Freihandform: Form 642">
                  <a:extLst>
                    <a:ext uri="{FF2B5EF4-FFF2-40B4-BE49-F238E27FC236}">
                      <a16:creationId xmlns:a16="http://schemas.microsoft.com/office/drawing/2014/main" id="{329573B5-35AB-4F34-86F8-F51A824BF04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67" name="Grafik 6" descr="Ein Raster mit kleinen Kreisen">
                <a:extLst>
                  <a:ext uri="{FF2B5EF4-FFF2-40B4-BE49-F238E27FC236}">
                    <a16:creationId xmlns:a16="http://schemas.microsoft.com/office/drawing/2014/main" id="{E42F23D1-240E-4B26-AAC6-56C27879DA1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594" name="Freihandform: Form 593">
                  <a:extLst>
                    <a:ext uri="{FF2B5EF4-FFF2-40B4-BE49-F238E27FC236}">
                      <a16:creationId xmlns:a16="http://schemas.microsoft.com/office/drawing/2014/main" id="{DB63EBFB-14AC-4569-BD26-D54F5312E1D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5" name="Freihandform: Form 594">
                  <a:extLst>
                    <a:ext uri="{FF2B5EF4-FFF2-40B4-BE49-F238E27FC236}">
                      <a16:creationId xmlns:a16="http://schemas.microsoft.com/office/drawing/2014/main" id="{5A5D94BB-0FA1-4AE6-A967-7437B7423FE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6" name="Freihandform: Form 595">
                  <a:extLst>
                    <a:ext uri="{FF2B5EF4-FFF2-40B4-BE49-F238E27FC236}">
                      <a16:creationId xmlns:a16="http://schemas.microsoft.com/office/drawing/2014/main" id="{99811296-A935-43D7-B7B1-4C4A3BA1AF6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7" name="Freihandform: Form 596">
                  <a:extLst>
                    <a:ext uri="{FF2B5EF4-FFF2-40B4-BE49-F238E27FC236}">
                      <a16:creationId xmlns:a16="http://schemas.microsoft.com/office/drawing/2014/main" id="{9493F6C5-145A-48E0-9549-967D3B220DF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8" name="Freihandform: Form 597">
                  <a:extLst>
                    <a:ext uri="{FF2B5EF4-FFF2-40B4-BE49-F238E27FC236}">
                      <a16:creationId xmlns:a16="http://schemas.microsoft.com/office/drawing/2014/main" id="{7415CB77-D120-49FF-A8AB-7EAFD780B11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9" name="Freihandform: Form 598">
                  <a:extLst>
                    <a:ext uri="{FF2B5EF4-FFF2-40B4-BE49-F238E27FC236}">
                      <a16:creationId xmlns:a16="http://schemas.microsoft.com/office/drawing/2014/main" id="{32C234BD-09B3-4B1B-A976-B519A2A5E3B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0" name="Freihandform: Form 599">
                  <a:extLst>
                    <a:ext uri="{FF2B5EF4-FFF2-40B4-BE49-F238E27FC236}">
                      <a16:creationId xmlns:a16="http://schemas.microsoft.com/office/drawing/2014/main" id="{501F0C9C-1ACE-4F09-AB85-6D070309591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1" name="Freihandform: Form 600">
                  <a:extLst>
                    <a:ext uri="{FF2B5EF4-FFF2-40B4-BE49-F238E27FC236}">
                      <a16:creationId xmlns:a16="http://schemas.microsoft.com/office/drawing/2014/main" id="{880E36ED-3F8A-4C40-A9DB-A3D549220B23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2" name="Freihandform: Form 601">
                  <a:extLst>
                    <a:ext uri="{FF2B5EF4-FFF2-40B4-BE49-F238E27FC236}">
                      <a16:creationId xmlns:a16="http://schemas.microsoft.com/office/drawing/2014/main" id="{37599F08-D1EA-424D-937D-CA6D9E0F0FE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3" name="Freihandform: Form 602">
                  <a:extLst>
                    <a:ext uri="{FF2B5EF4-FFF2-40B4-BE49-F238E27FC236}">
                      <a16:creationId xmlns:a16="http://schemas.microsoft.com/office/drawing/2014/main" id="{6D2795E3-BFEE-487D-AB97-AB854E1114C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4" name="Freihandform: Form 603">
                  <a:extLst>
                    <a:ext uri="{FF2B5EF4-FFF2-40B4-BE49-F238E27FC236}">
                      <a16:creationId xmlns:a16="http://schemas.microsoft.com/office/drawing/2014/main" id="{936EA002-EC2F-41C8-850F-C4FD78E16E30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5" name="Freihandform: Form 604">
                  <a:extLst>
                    <a:ext uri="{FF2B5EF4-FFF2-40B4-BE49-F238E27FC236}">
                      <a16:creationId xmlns:a16="http://schemas.microsoft.com/office/drawing/2014/main" id="{F75B9775-0550-48C8-9188-3101B34E3364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6" name="Freihandform: Form 605">
                  <a:extLst>
                    <a:ext uri="{FF2B5EF4-FFF2-40B4-BE49-F238E27FC236}">
                      <a16:creationId xmlns:a16="http://schemas.microsoft.com/office/drawing/2014/main" id="{A334B71F-35F5-4DEF-850E-1A0BB559041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7" name="Freihandform: Form 606">
                  <a:extLst>
                    <a:ext uri="{FF2B5EF4-FFF2-40B4-BE49-F238E27FC236}">
                      <a16:creationId xmlns:a16="http://schemas.microsoft.com/office/drawing/2014/main" id="{52AF58D6-E841-4428-B4E3-5F73D119064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8" name="Freihandform: Form 607">
                  <a:extLst>
                    <a:ext uri="{FF2B5EF4-FFF2-40B4-BE49-F238E27FC236}">
                      <a16:creationId xmlns:a16="http://schemas.microsoft.com/office/drawing/2014/main" id="{BE91A17A-B3E9-4E0A-8D06-E1BFFE25248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9" name="Freihandform: Form 608">
                  <a:extLst>
                    <a:ext uri="{FF2B5EF4-FFF2-40B4-BE49-F238E27FC236}">
                      <a16:creationId xmlns:a16="http://schemas.microsoft.com/office/drawing/2014/main" id="{5EA0E733-02DC-4F81-9B8C-FB51B6FF7E6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0" name="Freihandform: Form 609">
                  <a:extLst>
                    <a:ext uri="{FF2B5EF4-FFF2-40B4-BE49-F238E27FC236}">
                      <a16:creationId xmlns:a16="http://schemas.microsoft.com/office/drawing/2014/main" id="{1F642C1B-31F8-4B68-8E42-9A425E27EAFD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1" name="Freihandform: Form 610">
                  <a:extLst>
                    <a:ext uri="{FF2B5EF4-FFF2-40B4-BE49-F238E27FC236}">
                      <a16:creationId xmlns:a16="http://schemas.microsoft.com/office/drawing/2014/main" id="{F7D1DAF2-8B3C-4E37-B10A-885F515173D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2" name="Freihandform: Form 611">
                  <a:extLst>
                    <a:ext uri="{FF2B5EF4-FFF2-40B4-BE49-F238E27FC236}">
                      <a16:creationId xmlns:a16="http://schemas.microsoft.com/office/drawing/2014/main" id="{C5CE2122-81AE-4AC4-8A86-17051F6A2B4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3" name="Freihandform: Form 612">
                  <a:extLst>
                    <a:ext uri="{FF2B5EF4-FFF2-40B4-BE49-F238E27FC236}">
                      <a16:creationId xmlns:a16="http://schemas.microsoft.com/office/drawing/2014/main" id="{A4A08F20-E746-4166-BB4C-997FB5594B8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4" name="Freihandform: Form 613">
                  <a:extLst>
                    <a:ext uri="{FF2B5EF4-FFF2-40B4-BE49-F238E27FC236}">
                      <a16:creationId xmlns:a16="http://schemas.microsoft.com/office/drawing/2014/main" id="{2C78F462-4F1E-47AC-B32E-5372A0D0D67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5" name="Freihandform: Form 614">
                  <a:extLst>
                    <a:ext uri="{FF2B5EF4-FFF2-40B4-BE49-F238E27FC236}">
                      <a16:creationId xmlns:a16="http://schemas.microsoft.com/office/drawing/2014/main" id="{7B2F3F18-5B40-432F-AA3F-BE46880F4F7E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6" name="Freihandform: Form 615">
                  <a:extLst>
                    <a:ext uri="{FF2B5EF4-FFF2-40B4-BE49-F238E27FC236}">
                      <a16:creationId xmlns:a16="http://schemas.microsoft.com/office/drawing/2014/main" id="{601B2CF9-5D51-4718-B801-7E0ED6ABCEB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7" name="Freihandform: Form 616">
                  <a:extLst>
                    <a:ext uri="{FF2B5EF4-FFF2-40B4-BE49-F238E27FC236}">
                      <a16:creationId xmlns:a16="http://schemas.microsoft.com/office/drawing/2014/main" id="{B0321155-C96F-43A8-BD70-63954FDA085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8" name="Freihandform: Form 617">
                  <a:extLst>
                    <a:ext uri="{FF2B5EF4-FFF2-40B4-BE49-F238E27FC236}">
                      <a16:creationId xmlns:a16="http://schemas.microsoft.com/office/drawing/2014/main" id="{C397F5C1-BD26-4968-AFD8-065B90D341C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68" name="Grafik 6" descr="Ein Raster mit kleinen Kreisen">
                <a:extLst>
                  <a:ext uri="{FF2B5EF4-FFF2-40B4-BE49-F238E27FC236}">
                    <a16:creationId xmlns:a16="http://schemas.microsoft.com/office/drawing/2014/main" id="{1677B6BB-161A-417D-B869-0681642C82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569" name="Freihandform: Form 568">
                  <a:extLst>
                    <a:ext uri="{FF2B5EF4-FFF2-40B4-BE49-F238E27FC236}">
                      <a16:creationId xmlns:a16="http://schemas.microsoft.com/office/drawing/2014/main" id="{04C9B038-2E72-4BAA-ABA1-0453468958DA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0" name="Freihandform: Form 569">
                  <a:extLst>
                    <a:ext uri="{FF2B5EF4-FFF2-40B4-BE49-F238E27FC236}">
                      <a16:creationId xmlns:a16="http://schemas.microsoft.com/office/drawing/2014/main" id="{E7155417-F462-4205-864C-1E7AEF318D98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1" name="Freihandform: Form 570">
                  <a:extLst>
                    <a:ext uri="{FF2B5EF4-FFF2-40B4-BE49-F238E27FC236}">
                      <a16:creationId xmlns:a16="http://schemas.microsoft.com/office/drawing/2014/main" id="{0EE0EFCE-B520-40D2-8084-2FAB00F6EB17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2" name="Freihandform: Form 571">
                  <a:extLst>
                    <a:ext uri="{FF2B5EF4-FFF2-40B4-BE49-F238E27FC236}">
                      <a16:creationId xmlns:a16="http://schemas.microsoft.com/office/drawing/2014/main" id="{6BCC9FC3-F360-400D-9225-C8C0BF7DB1CA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3" name="Freihandform: Form 572">
                  <a:extLst>
                    <a:ext uri="{FF2B5EF4-FFF2-40B4-BE49-F238E27FC236}">
                      <a16:creationId xmlns:a16="http://schemas.microsoft.com/office/drawing/2014/main" id="{6FE26EDB-367B-455A-84D8-4F8A9CB822BA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4" name="Freihandform: Form 573">
                  <a:extLst>
                    <a:ext uri="{FF2B5EF4-FFF2-40B4-BE49-F238E27FC236}">
                      <a16:creationId xmlns:a16="http://schemas.microsoft.com/office/drawing/2014/main" id="{54887F4C-E8B4-4293-90F2-3BF3817B52F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5" name="Freihandform: Form 574">
                  <a:extLst>
                    <a:ext uri="{FF2B5EF4-FFF2-40B4-BE49-F238E27FC236}">
                      <a16:creationId xmlns:a16="http://schemas.microsoft.com/office/drawing/2014/main" id="{0BE031A7-B170-46B0-AEB0-8E43B185947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6" name="Freihandform: Form 575">
                  <a:extLst>
                    <a:ext uri="{FF2B5EF4-FFF2-40B4-BE49-F238E27FC236}">
                      <a16:creationId xmlns:a16="http://schemas.microsoft.com/office/drawing/2014/main" id="{F391D9C0-670F-4340-BCF3-4B4CD72F6847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7" name="Freihandform: Form 576">
                  <a:extLst>
                    <a:ext uri="{FF2B5EF4-FFF2-40B4-BE49-F238E27FC236}">
                      <a16:creationId xmlns:a16="http://schemas.microsoft.com/office/drawing/2014/main" id="{DFF4DCB0-0676-4892-AD05-E02505527DB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8" name="Freihandform: Form 577">
                  <a:extLst>
                    <a:ext uri="{FF2B5EF4-FFF2-40B4-BE49-F238E27FC236}">
                      <a16:creationId xmlns:a16="http://schemas.microsoft.com/office/drawing/2014/main" id="{FA385F36-82A0-4A79-A543-C0BAB022C2D5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9" name="Freihandform: Form 578">
                  <a:extLst>
                    <a:ext uri="{FF2B5EF4-FFF2-40B4-BE49-F238E27FC236}">
                      <a16:creationId xmlns:a16="http://schemas.microsoft.com/office/drawing/2014/main" id="{D24DE013-BB69-490C-A74C-9CED06F16F7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0" name="Freihandform: Form 579">
                  <a:extLst>
                    <a:ext uri="{FF2B5EF4-FFF2-40B4-BE49-F238E27FC236}">
                      <a16:creationId xmlns:a16="http://schemas.microsoft.com/office/drawing/2014/main" id="{1B60CA9C-134D-46C7-B752-83B307ABEF4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1" name="Freihandform: Form 580">
                  <a:extLst>
                    <a:ext uri="{FF2B5EF4-FFF2-40B4-BE49-F238E27FC236}">
                      <a16:creationId xmlns:a16="http://schemas.microsoft.com/office/drawing/2014/main" id="{BB606BBC-447F-49B3-83AE-08D7280D614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2" name="Freihandform: Form 581">
                  <a:extLst>
                    <a:ext uri="{FF2B5EF4-FFF2-40B4-BE49-F238E27FC236}">
                      <a16:creationId xmlns:a16="http://schemas.microsoft.com/office/drawing/2014/main" id="{3E0C40CA-571B-44EB-877C-3424C399F84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3" name="Freihandform: Form 582">
                  <a:extLst>
                    <a:ext uri="{FF2B5EF4-FFF2-40B4-BE49-F238E27FC236}">
                      <a16:creationId xmlns:a16="http://schemas.microsoft.com/office/drawing/2014/main" id="{4091658A-1AA7-4783-B169-DB2C27E8315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4" name="Freihandform: Form 583">
                  <a:extLst>
                    <a:ext uri="{FF2B5EF4-FFF2-40B4-BE49-F238E27FC236}">
                      <a16:creationId xmlns:a16="http://schemas.microsoft.com/office/drawing/2014/main" id="{6D74D5FC-E608-4303-8F94-9E7F03A4B46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5" name="Freihandform: Form 584">
                  <a:extLst>
                    <a:ext uri="{FF2B5EF4-FFF2-40B4-BE49-F238E27FC236}">
                      <a16:creationId xmlns:a16="http://schemas.microsoft.com/office/drawing/2014/main" id="{6CEC697C-80A8-46E0-BEAD-2E8018341385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6" name="Freihandform: Form 585">
                  <a:extLst>
                    <a:ext uri="{FF2B5EF4-FFF2-40B4-BE49-F238E27FC236}">
                      <a16:creationId xmlns:a16="http://schemas.microsoft.com/office/drawing/2014/main" id="{6D9835DA-78E7-4A11-BAD3-3BCEBB88841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7" name="Freihandform: Form 586">
                  <a:extLst>
                    <a:ext uri="{FF2B5EF4-FFF2-40B4-BE49-F238E27FC236}">
                      <a16:creationId xmlns:a16="http://schemas.microsoft.com/office/drawing/2014/main" id="{F6C49A2F-D4F0-4F59-AD2B-833F474DCA6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8" name="Freihandform: Form 587">
                  <a:extLst>
                    <a:ext uri="{FF2B5EF4-FFF2-40B4-BE49-F238E27FC236}">
                      <a16:creationId xmlns:a16="http://schemas.microsoft.com/office/drawing/2014/main" id="{77AD5EE8-9FB1-47D9-A112-702AA3C4F12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9" name="Freihandform: Form 588">
                  <a:extLst>
                    <a:ext uri="{FF2B5EF4-FFF2-40B4-BE49-F238E27FC236}">
                      <a16:creationId xmlns:a16="http://schemas.microsoft.com/office/drawing/2014/main" id="{8586B961-E218-46E2-AA63-96170828E5C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0" name="Freihandform: Form 589">
                  <a:extLst>
                    <a:ext uri="{FF2B5EF4-FFF2-40B4-BE49-F238E27FC236}">
                      <a16:creationId xmlns:a16="http://schemas.microsoft.com/office/drawing/2014/main" id="{3836D557-7433-461F-9DF8-9B98CA38027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1" name="Freihandform: Form 590">
                  <a:extLst>
                    <a:ext uri="{FF2B5EF4-FFF2-40B4-BE49-F238E27FC236}">
                      <a16:creationId xmlns:a16="http://schemas.microsoft.com/office/drawing/2014/main" id="{F51FA3D1-7A71-4994-9D96-2F49597D8E86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2" name="Freihandform: Form 591">
                  <a:extLst>
                    <a:ext uri="{FF2B5EF4-FFF2-40B4-BE49-F238E27FC236}">
                      <a16:creationId xmlns:a16="http://schemas.microsoft.com/office/drawing/2014/main" id="{A67376AC-2033-4492-8F87-3E6CE35808A6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3" name="Freihandform: Form 592">
                  <a:extLst>
                    <a:ext uri="{FF2B5EF4-FFF2-40B4-BE49-F238E27FC236}">
                      <a16:creationId xmlns:a16="http://schemas.microsoft.com/office/drawing/2014/main" id="{AC40F098-2367-480B-8EDC-F00959693B7C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487" name="Gruppieren 486">
              <a:extLst>
                <a:ext uri="{FF2B5EF4-FFF2-40B4-BE49-F238E27FC236}">
                  <a16:creationId xmlns:a16="http://schemas.microsoft.com/office/drawing/2014/main" id="{0CDBB64C-3BFA-471D-88A2-540FE8F963E4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488" name="Grafik 6" descr="Ein Raster mit kleinen Kreisen">
                <a:extLst>
                  <a:ext uri="{FF2B5EF4-FFF2-40B4-BE49-F238E27FC236}">
                    <a16:creationId xmlns:a16="http://schemas.microsoft.com/office/drawing/2014/main" id="{A3D0DB97-F6C5-454C-8197-665E2668FBA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541" name="Freihandform: Form 540">
                  <a:extLst>
                    <a:ext uri="{FF2B5EF4-FFF2-40B4-BE49-F238E27FC236}">
                      <a16:creationId xmlns:a16="http://schemas.microsoft.com/office/drawing/2014/main" id="{26571F7D-5AB9-4EC2-A404-C680DE9782CA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2" name="Freihandform: Form 541">
                  <a:extLst>
                    <a:ext uri="{FF2B5EF4-FFF2-40B4-BE49-F238E27FC236}">
                      <a16:creationId xmlns:a16="http://schemas.microsoft.com/office/drawing/2014/main" id="{25891809-906A-4A6F-8202-DF9724E5376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3" name="Freihandform: Form 542">
                  <a:extLst>
                    <a:ext uri="{FF2B5EF4-FFF2-40B4-BE49-F238E27FC236}">
                      <a16:creationId xmlns:a16="http://schemas.microsoft.com/office/drawing/2014/main" id="{454D8942-0D89-485A-960C-3EAB83E41A8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4" name="Freihandform: Form 543">
                  <a:extLst>
                    <a:ext uri="{FF2B5EF4-FFF2-40B4-BE49-F238E27FC236}">
                      <a16:creationId xmlns:a16="http://schemas.microsoft.com/office/drawing/2014/main" id="{C27E50C2-CE22-419F-BCC9-48A2987D8A1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5" name="Freihandform: Form 544">
                  <a:extLst>
                    <a:ext uri="{FF2B5EF4-FFF2-40B4-BE49-F238E27FC236}">
                      <a16:creationId xmlns:a16="http://schemas.microsoft.com/office/drawing/2014/main" id="{F234A24E-6956-42EE-A442-3EA6D3A7515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6" name="Freihandform: Form 545">
                  <a:extLst>
                    <a:ext uri="{FF2B5EF4-FFF2-40B4-BE49-F238E27FC236}">
                      <a16:creationId xmlns:a16="http://schemas.microsoft.com/office/drawing/2014/main" id="{B0BFE7B9-1E3A-41D3-8F85-92585DB109E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7" name="Freihandform: Form 546">
                  <a:extLst>
                    <a:ext uri="{FF2B5EF4-FFF2-40B4-BE49-F238E27FC236}">
                      <a16:creationId xmlns:a16="http://schemas.microsoft.com/office/drawing/2014/main" id="{9D6912A5-F6D7-4EEE-97C0-4AB6A13E1BA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8" name="Freihandform: Form 547">
                  <a:extLst>
                    <a:ext uri="{FF2B5EF4-FFF2-40B4-BE49-F238E27FC236}">
                      <a16:creationId xmlns:a16="http://schemas.microsoft.com/office/drawing/2014/main" id="{D60292C7-84E2-4957-96FB-0399AC72CC4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9" name="Freihandform: Form 548">
                  <a:extLst>
                    <a:ext uri="{FF2B5EF4-FFF2-40B4-BE49-F238E27FC236}">
                      <a16:creationId xmlns:a16="http://schemas.microsoft.com/office/drawing/2014/main" id="{470B4E6D-BAB6-4905-B92F-FABC6BE17A3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0" name="Freihandform: Form 549">
                  <a:extLst>
                    <a:ext uri="{FF2B5EF4-FFF2-40B4-BE49-F238E27FC236}">
                      <a16:creationId xmlns:a16="http://schemas.microsoft.com/office/drawing/2014/main" id="{08786D4F-3961-4618-BA50-92EAF265F6D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1" name="Freihandform: Form 550">
                  <a:extLst>
                    <a:ext uri="{FF2B5EF4-FFF2-40B4-BE49-F238E27FC236}">
                      <a16:creationId xmlns:a16="http://schemas.microsoft.com/office/drawing/2014/main" id="{780BA839-4ED7-44BF-8F4C-3A44CDC65AC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2" name="Freihandform: Form 551">
                  <a:extLst>
                    <a:ext uri="{FF2B5EF4-FFF2-40B4-BE49-F238E27FC236}">
                      <a16:creationId xmlns:a16="http://schemas.microsoft.com/office/drawing/2014/main" id="{0904B6D0-6415-4AF4-978A-D3BB487F17DA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3" name="Freihandform: Form 552">
                  <a:extLst>
                    <a:ext uri="{FF2B5EF4-FFF2-40B4-BE49-F238E27FC236}">
                      <a16:creationId xmlns:a16="http://schemas.microsoft.com/office/drawing/2014/main" id="{3C83A478-F73E-4924-83CA-5107D1B3B5B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4" name="Freihandform: Form 553">
                  <a:extLst>
                    <a:ext uri="{FF2B5EF4-FFF2-40B4-BE49-F238E27FC236}">
                      <a16:creationId xmlns:a16="http://schemas.microsoft.com/office/drawing/2014/main" id="{474B7834-5D5A-4F71-9F9C-C46683E9654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5" name="Freihandform: Form 554">
                  <a:extLst>
                    <a:ext uri="{FF2B5EF4-FFF2-40B4-BE49-F238E27FC236}">
                      <a16:creationId xmlns:a16="http://schemas.microsoft.com/office/drawing/2014/main" id="{DAB5D79C-39CC-45FB-AB42-57A11D98D7A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6" name="Freihandform: Form 555">
                  <a:extLst>
                    <a:ext uri="{FF2B5EF4-FFF2-40B4-BE49-F238E27FC236}">
                      <a16:creationId xmlns:a16="http://schemas.microsoft.com/office/drawing/2014/main" id="{DDA238D2-655D-4D06-862C-2E0F2D40C41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7" name="Freihandform: Form 556">
                  <a:extLst>
                    <a:ext uri="{FF2B5EF4-FFF2-40B4-BE49-F238E27FC236}">
                      <a16:creationId xmlns:a16="http://schemas.microsoft.com/office/drawing/2014/main" id="{C5FEBA99-88D3-4DD7-AE91-FF4CD6A3FA4B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8" name="Freihandform: Form 557">
                  <a:extLst>
                    <a:ext uri="{FF2B5EF4-FFF2-40B4-BE49-F238E27FC236}">
                      <a16:creationId xmlns:a16="http://schemas.microsoft.com/office/drawing/2014/main" id="{C0DDDAA8-1C4B-4B5C-A151-F63F095C19A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9" name="Freihandform: Form 558">
                  <a:extLst>
                    <a:ext uri="{FF2B5EF4-FFF2-40B4-BE49-F238E27FC236}">
                      <a16:creationId xmlns:a16="http://schemas.microsoft.com/office/drawing/2014/main" id="{23D995ED-17E0-4B73-8E62-324D133FAF9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0" name="Freihandform: Form 559">
                  <a:extLst>
                    <a:ext uri="{FF2B5EF4-FFF2-40B4-BE49-F238E27FC236}">
                      <a16:creationId xmlns:a16="http://schemas.microsoft.com/office/drawing/2014/main" id="{A75C4527-1D23-40B2-9DEC-09A1229AB47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1" name="Freihandform: Form 560">
                  <a:extLst>
                    <a:ext uri="{FF2B5EF4-FFF2-40B4-BE49-F238E27FC236}">
                      <a16:creationId xmlns:a16="http://schemas.microsoft.com/office/drawing/2014/main" id="{C6C9E4A5-866B-49D0-B5FC-619657EE31A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2" name="Freihandform: Form 561">
                  <a:extLst>
                    <a:ext uri="{FF2B5EF4-FFF2-40B4-BE49-F238E27FC236}">
                      <a16:creationId xmlns:a16="http://schemas.microsoft.com/office/drawing/2014/main" id="{7980ACFC-9A3A-4E2B-9D5B-D44D986CF94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3" name="Freihandform: Form 562">
                  <a:extLst>
                    <a:ext uri="{FF2B5EF4-FFF2-40B4-BE49-F238E27FC236}">
                      <a16:creationId xmlns:a16="http://schemas.microsoft.com/office/drawing/2014/main" id="{4D904CA3-AF2D-462D-90FB-EECBC037780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4" name="Freihandform: Form 563">
                  <a:extLst>
                    <a:ext uri="{FF2B5EF4-FFF2-40B4-BE49-F238E27FC236}">
                      <a16:creationId xmlns:a16="http://schemas.microsoft.com/office/drawing/2014/main" id="{B8D7B0BE-8336-49E7-97C4-CE8B6B2D522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5" name="Freihandform: Form 564">
                  <a:extLst>
                    <a:ext uri="{FF2B5EF4-FFF2-40B4-BE49-F238E27FC236}">
                      <a16:creationId xmlns:a16="http://schemas.microsoft.com/office/drawing/2014/main" id="{D1E488CA-6B42-47A0-BBF7-7DCE31F404B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9" name="Grafik 6" descr="Ein Raster mit kleinen Kreisen">
                <a:extLst>
                  <a:ext uri="{FF2B5EF4-FFF2-40B4-BE49-F238E27FC236}">
                    <a16:creationId xmlns:a16="http://schemas.microsoft.com/office/drawing/2014/main" id="{0372CDF8-DC99-4189-8BA3-1CE4BBD858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516" name="Freihandform: Form 515">
                  <a:extLst>
                    <a:ext uri="{FF2B5EF4-FFF2-40B4-BE49-F238E27FC236}">
                      <a16:creationId xmlns:a16="http://schemas.microsoft.com/office/drawing/2014/main" id="{F8DAB447-F3C7-46B9-B023-E8B57EC49145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7" name="Freihandform: Form 516">
                  <a:extLst>
                    <a:ext uri="{FF2B5EF4-FFF2-40B4-BE49-F238E27FC236}">
                      <a16:creationId xmlns:a16="http://schemas.microsoft.com/office/drawing/2014/main" id="{5728969B-600F-4EBE-9351-A9CA2A4F4E2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8" name="Freihandform: Form 517">
                  <a:extLst>
                    <a:ext uri="{FF2B5EF4-FFF2-40B4-BE49-F238E27FC236}">
                      <a16:creationId xmlns:a16="http://schemas.microsoft.com/office/drawing/2014/main" id="{DE24BA3D-3912-4FFA-96FC-1AE700F4A28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9" name="Freihandform: Form 518">
                  <a:extLst>
                    <a:ext uri="{FF2B5EF4-FFF2-40B4-BE49-F238E27FC236}">
                      <a16:creationId xmlns:a16="http://schemas.microsoft.com/office/drawing/2014/main" id="{9C476667-7FD4-41E4-9E3B-344832D793F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0" name="Freihandform: Form 519">
                  <a:extLst>
                    <a:ext uri="{FF2B5EF4-FFF2-40B4-BE49-F238E27FC236}">
                      <a16:creationId xmlns:a16="http://schemas.microsoft.com/office/drawing/2014/main" id="{CE75AD3E-DAFD-4E58-B1E4-892564D093D1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1" name="Freihandform: Form 520">
                  <a:extLst>
                    <a:ext uri="{FF2B5EF4-FFF2-40B4-BE49-F238E27FC236}">
                      <a16:creationId xmlns:a16="http://schemas.microsoft.com/office/drawing/2014/main" id="{9303AA3E-1ACD-4084-81F0-3C53411411F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2" name="Freihandform: Form 521">
                  <a:extLst>
                    <a:ext uri="{FF2B5EF4-FFF2-40B4-BE49-F238E27FC236}">
                      <a16:creationId xmlns:a16="http://schemas.microsoft.com/office/drawing/2014/main" id="{EF3B1832-BDBA-4315-B105-4039F41B959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3" name="Freihandform: Form 522">
                  <a:extLst>
                    <a:ext uri="{FF2B5EF4-FFF2-40B4-BE49-F238E27FC236}">
                      <a16:creationId xmlns:a16="http://schemas.microsoft.com/office/drawing/2014/main" id="{5CEEC2CE-9A13-4954-9C96-6BE5D450925F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4" name="Freihandform: Form 523">
                  <a:extLst>
                    <a:ext uri="{FF2B5EF4-FFF2-40B4-BE49-F238E27FC236}">
                      <a16:creationId xmlns:a16="http://schemas.microsoft.com/office/drawing/2014/main" id="{D62CB1E6-97FE-4662-A23A-C4C32C1DE43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5" name="Freihandform: Form 524">
                  <a:extLst>
                    <a:ext uri="{FF2B5EF4-FFF2-40B4-BE49-F238E27FC236}">
                      <a16:creationId xmlns:a16="http://schemas.microsoft.com/office/drawing/2014/main" id="{7D826F72-BCBF-40BA-AF6E-11649C5253D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6" name="Freihandform: Form 525">
                  <a:extLst>
                    <a:ext uri="{FF2B5EF4-FFF2-40B4-BE49-F238E27FC236}">
                      <a16:creationId xmlns:a16="http://schemas.microsoft.com/office/drawing/2014/main" id="{8934AB8F-380E-4561-9B3F-699AC1A2518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7" name="Freihandform: Form 526">
                  <a:extLst>
                    <a:ext uri="{FF2B5EF4-FFF2-40B4-BE49-F238E27FC236}">
                      <a16:creationId xmlns:a16="http://schemas.microsoft.com/office/drawing/2014/main" id="{AA69A30F-ACB2-48B5-BC2C-D9F71004939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8" name="Freihandform: Form 527">
                  <a:extLst>
                    <a:ext uri="{FF2B5EF4-FFF2-40B4-BE49-F238E27FC236}">
                      <a16:creationId xmlns:a16="http://schemas.microsoft.com/office/drawing/2014/main" id="{AF82E93B-E933-4A10-946A-D0B0B6201BB8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9" name="Freihandform: Form 528">
                  <a:extLst>
                    <a:ext uri="{FF2B5EF4-FFF2-40B4-BE49-F238E27FC236}">
                      <a16:creationId xmlns:a16="http://schemas.microsoft.com/office/drawing/2014/main" id="{6652D1CA-3C56-425D-BDAF-9C281DAB9E1D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0" name="Freihandform: Form 529">
                  <a:extLst>
                    <a:ext uri="{FF2B5EF4-FFF2-40B4-BE49-F238E27FC236}">
                      <a16:creationId xmlns:a16="http://schemas.microsoft.com/office/drawing/2014/main" id="{368211EE-B56C-48A5-B1A3-4398634B757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1" name="Freihandform: Form 530">
                  <a:extLst>
                    <a:ext uri="{FF2B5EF4-FFF2-40B4-BE49-F238E27FC236}">
                      <a16:creationId xmlns:a16="http://schemas.microsoft.com/office/drawing/2014/main" id="{474E44A7-09D1-4BAB-AF10-8A20F35977B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2" name="Freihandform: Form 531">
                  <a:extLst>
                    <a:ext uri="{FF2B5EF4-FFF2-40B4-BE49-F238E27FC236}">
                      <a16:creationId xmlns:a16="http://schemas.microsoft.com/office/drawing/2014/main" id="{2B1DA74E-D60A-4745-AA97-589E1F1BB5B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3" name="Freihandform: Form 532">
                  <a:extLst>
                    <a:ext uri="{FF2B5EF4-FFF2-40B4-BE49-F238E27FC236}">
                      <a16:creationId xmlns:a16="http://schemas.microsoft.com/office/drawing/2014/main" id="{D592BFCC-0D3C-4753-B84E-1CBDC0FD231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4" name="Freihandform: Form 533">
                  <a:extLst>
                    <a:ext uri="{FF2B5EF4-FFF2-40B4-BE49-F238E27FC236}">
                      <a16:creationId xmlns:a16="http://schemas.microsoft.com/office/drawing/2014/main" id="{5714A655-E22D-4C1D-BB68-A1AC3BE69D4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5" name="Freihandform: Form 534">
                  <a:extLst>
                    <a:ext uri="{FF2B5EF4-FFF2-40B4-BE49-F238E27FC236}">
                      <a16:creationId xmlns:a16="http://schemas.microsoft.com/office/drawing/2014/main" id="{ED7C53AF-3748-4984-973B-BE6CB88A7DB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6" name="Freihandform: Form 535">
                  <a:extLst>
                    <a:ext uri="{FF2B5EF4-FFF2-40B4-BE49-F238E27FC236}">
                      <a16:creationId xmlns:a16="http://schemas.microsoft.com/office/drawing/2014/main" id="{C52DBC5C-B6A8-4B14-9BCC-A31431C1B74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7" name="Freihandform: Form 536">
                  <a:extLst>
                    <a:ext uri="{FF2B5EF4-FFF2-40B4-BE49-F238E27FC236}">
                      <a16:creationId xmlns:a16="http://schemas.microsoft.com/office/drawing/2014/main" id="{F82F9364-090C-44A8-92CA-4CFA392FF59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8" name="Freihandform: Form 537">
                  <a:extLst>
                    <a:ext uri="{FF2B5EF4-FFF2-40B4-BE49-F238E27FC236}">
                      <a16:creationId xmlns:a16="http://schemas.microsoft.com/office/drawing/2014/main" id="{0A1FF99B-622A-4BC1-8A74-7ECF11A99BC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9" name="Freihandform: Form 538">
                  <a:extLst>
                    <a:ext uri="{FF2B5EF4-FFF2-40B4-BE49-F238E27FC236}">
                      <a16:creationId xmlns:a16="http://schemas.microsoft.com/office/drawing/2014/main" id="{98DF5263-F312-4397-A57F-4B8195E636BE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0" name="Freihandform: Form 539">
                  <a:extLst>
                    <a:ext uri="{FF2B5EF4-FFF2-40B4-BE49-F238E27FC236}">
                      <a16:creationId xmlns:a16="http://schemas.microsoft.com/office/drawing/2014/main" id="{A92291CF-CAF9-43B1-A922-FED1E357E25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0" name="Grafik 6" descr="Ein Raster mit kleinen Kreisen">
                <a:extLst>
                  <a:ext uri="{FF2B5EF4-FFF2-40B4-BE49-F238E27FC236}">
                    <a16:creationId xmlns:a16="http://schemas.microsoft.com/office/drawing/2014/main" id="{FE9A9BFE-F051-48AE-88AD-82C1478FF58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491" name="Freihandform: Form 490">
                  <a:extLst>
                    <a:ext uri="{FF2B5EF4-FFF2-40B4-BE49-F238E27FC236}">
                      <a16:creationId xmlns:a16="http://schemas.microsoft.com/office/drawing/2014/main" id="{56C653BF-0F33-4B93-B832-B88699AD669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2" name="Freihandform: Form 491">
                  <a:extLst>
                    <a:ext uri="{FF2B5EF4-FFF2-40B4-BE49-F238E27FC236}">
                      <a16:creationId xmlns:a16="http://schemas.microsoft.com/office/drawing/2014/main" id="{85D26EB4-CAE4-4FD5-B03A-8479CB950C8B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3" name="Freihandform: Form 492">
                  <a:extLst>
                    <a:ext uri="{FF2B5EF4-FFF2-40B4-BE49-F238E27FC236}">
                      <a16:creationId xmlns:a16="http://schemas.microsoft.com/office/drawing/2014/main" id="{FC84C27E-DA36-4F9B-87EC-528341FC3C0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4" name="Freihandform: Form 493">
                  <a:extLst>
                    <a:ext uri="{FF2B5EF4-FFF2-40B4-BE49-F238E27FC236}">
                      <a16:creationId xmlns:a16="http://schemas.microsoft.com/office/drawing/2014/main" id="{5FDDB330-555B-46C6-B871-94673394015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5" name="Freihandform: Form 494">
                  <a:extLst>
                    <a:ext uri="{FF2B5EF4-FFF2-40B4-BE49-F238E27FC236}">
                      <a16:creationId xmlns:a16="http://schemas.microsoft.com/office/drawing/2014/main" id="{71ACAB54-17F9-47BB-99BA-C546E1F78D4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6" name="Freihandform: Form 495">
                  <a:extLst>
                    <a:ext uri="{FF2B5EF4-FFF2-40B4-BE49-F238E27FC236}">
                      <a16:creationId xmlns:a16="http://schemas.microsoft.com/office/drawing/2014/main" id="{252E3615-3FD8-47B1-91C9-6A454F10C00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7" name="Freihandform: Form 496">
                  <a:extLst>
                    <a:ext uri="{FF2B5EF4-FFF2-40B4-BE49-F238E27FC236}">
                      <a16:creationId xmlns:a16="http://schemas.microsoft.com/office/drawing/2014/main" id="{DB1DF492-2A30-44EB-8570-B733A3120B4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8" name="Freihandform: Form 497">
                  <a:extLst>
                    <a:ext uri="{FF2B5EF4-FFF2-40B4-BE49-F238E27FC236}">
                      <a16:creationId xmlns:a16="http://schemas.microsoft.com/office/drawing/2014/main" id="{A3CD8EF2-7BC4-445D-A310-ED7B40AACA0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9" name="Freihandform: Form 498">
                  <a:extLst>
                    <a:ext uri="{FF2B5EF4-FFF2-40B4-BE49-F238E27FC236}">
                      <a16:creationId xmlns:a16="http://schemas.microsoft.com/office/drawing/2014/main" id="{20BED342-84DB-4C91-B13F-AA7819F9C92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0" name="Freihandform: Form 499">
                  <a:extLst>
                    <a:ext uri="{FF2B5EF4-FFF2-40B4-BE49-F238E27FC236}">
                      <a16:creationId xmlns:a16="http://schemas.microsoft.com/office/drawing/2014/main" id="{4A8032CA-23AD-413D-8402-5486745BEDE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1" name="Freihandform: Form 500">
                  <a:extLst>
                    <a:ext uri="{FF2B5EF4-FFF2-40B4-BE49-F238E27FC236}">
                      <a16:creationId xmlns:a16="http://schemas.microsoft.com/office/drawing/2014/main" id="{CFD68D04-0F8A-415C-AC2B-F9C21ECE8432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2" name="Freihandform: Form 501">
                  <a:extLst>
                    <a:ext uri="{FF2B5EF4-FFF2-40B4-BE49-F238E27FC236}">
                      <a16:creationId xmlns:a16="http://schemas.microsoft.com/office/drawing/2014/main" id="{F660DF9A-2AAF-4414-889B-8F443043173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3" name="Freihandform: Form 502">
                  <a:extLst>
                    <a:ext uri="{FF2B5EF4-FFF2-40B4-BE49-F238E27FC236}">
                      <a16:creationId xmlns:a16="http://schemas.microsoft.com/office/drawing/2014/main" id="{8C0DCC45-F378-4057-A137-93EFDD51068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4" name="Freihandform: Form 503">
                  <a:extLst>
                    <a:ext uri="{FF2B5EF4-FFF2-40B4-BE49-F238E27FC236}">
                      <a16:creationId xmlns:a16="http://schemas.microsoft.com/office/drawing/2014/main" id="{B82557C0-CF51-43FA-A8FE-268A6458E7D2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5" name="Freihandform: Form 504">
                  <a:extLst>
                    <a:ext uri="{FF2B5EF4-FFF2-40B4-BE49-F238E27FC236}">
                      <a16:creationId xmlns:a16="http://schemas.microsoft.com/office/drawing/2014/main" id="{6373AFC5-9E44-44FF-9328-164248E77A6D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6" name="Freihandform: Form 505">
                  <a:extLst>
                    <a:ext uri="{FF2B5EF4-FFF2-40B4-BE49-F238E27FC236}">
                      <a16:creationId xmlns:a16="http://schemas.microsoft.com/office/drawing/2014/main" id="{774A5117-C161-419D-A825-4299744E105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7" name="Freihandform: Form 506">
                  <a:extLst>
                    <a:ext uri="{FF2B5EF4-FFF2-40B4-BE49-F238E27FC236}">
                      <a16:creationId xmlns:a16="http://schemas.microsoft.com/office/drawing/2014/main" id="{4A4C164E-4482-42F8-A329-4DA195FF70DF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8" name="Freihandform: Form 507">
                  <a:extLst>
                    <a:ext uri="{FF2B5EF4-FFF2-40B4-BE49-F238E27FC236}">
                      <a16:creationId xmlns:a16="http://schemas.microsoft.com/office/drawing/2014/main" id="{D7D7F6B4-8186-4174-AFAB-C526B7EE748F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9" name="Freihandform: Form 508">
                  <a:extLst>
                    <a:ext uri="{FF2B5EF4-FFF2-40B4-BE49-F238E27FC236}">
                      <a16:creationId xmlns:a16="http://schemas.microsoft.com/office/drawing/2014/main" id="{6D7319FD-8EC2-43DC-91BC-112BBDB1929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0" name="Freihandform: Form 509">
                  <a:extLst>
                    <a:ext uri="{FF2B5EF4-FFF2-40B4-BE49-F238E27FC236}">
                      <a16:creationId xmlns:a16="http://schemas.microsoft.com/office/drawing/2014/main" id="{1D073C59-C1DF-45C9-8C87-FD074373528F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1" name="Freihandform: Form 510">
                  <a:extLst>
                    <a:ext uri="{FF2B5EF4-FFF2-40B4-BE49-F238E27FC236}">
                      <a16:creationId xmlns:a16="http://schemas.microsoft.com/office/drawing/2014/main" id="{96BAE680-AF8E-4EF1-941A-90BA9D28DA1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2" name="Freihandform: Form 511">
                  <a:extLst>
                    <a:ext uri="{FF2B5EF4-FFF2-40B4-BE49-F238E27FC236}">
                      <a16:creationId xmlns:a16="http://schemas.microsoft.com/office/drawing/2014/main" id="{91D3ECBC-47D3-4862-8EF2-D5260F012F1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3" name="Freihandform: Form 512">
                  <a:extLst>
                    <a:ext uri="{FF2B5EF4-FFF2-40B4-BE49-F238E27FC236}">
                      <a16:creationId xmlns:a16="http://schemas.microsoft.com/office/drawing/2014/main" id="{D081FCB0-837F-4849-B4E7-DCB60BA4522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4" name="Freihandform: Form 513">
                  <a:extLst>
                    <a:ext uri="{FF2B5EF4-FFF2-40B4-BE49-F238E27FC236}">
                      <a16:creationId xmlns:a16="http://schemas.microsoft.com/office/drawing/2014/main" id="{917E08FE-F665-4B38-BBBF-1AA27E9AF6E3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5" name="Freihandform: Form 514">
                  <a:extLst>
                    <a:ext uri="{FF2B5EF4-FFF2-40B4-BE49-F238E27FC236}">
                      <a16:creationId xmlns:a16="http://schemas.microsoft.com/office/drawing/2014/main" id="{CFC6F20E-B0D1-454B-856F-1773E7C37B7A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722" name="Gruppieren 721">
            <a:extLst>
              <a:ext uri="{FF2B5EF4-FFF2-40B4-BE49-F238E27FC236}">
                <a16:creationId xmlns:a16="http://schemas.microsoft.com/office/drawing/2014/main" id="{DC808C3C-0CF7-4107-8427-61A8C2E0E0AF}"/>
              </a:ext>
            </a:extLst>
          </p:cNvPr>
          <p:cNvGrpSpPr/>
          <p:nvPr/>
        </p:nvGrpSpPr>
        <p:grpSpPr>
          <a:xfrm>
            <a:off x="9217789" y="7248627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723" name="Gruppieren 722">
              <a:extLst>
                <a:ext uri="{FF2B5EF4-FFF2-40B4-BE49-F238E27FC236}">
                  <a16:creationId xmlns:a16="http://schemas.microsoft.com/office/drawing/2014/main" id="{9A679129-4F14-4C54-AD98-A4AB842FB9B6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882" name="Grafik 6" descr="Ein Raster mit kleinen Kreisen">
                <a:extLst>
                  <a:ext uri="{FF2B5EF4-FFF2-40B4-BE49-F238E27FC236}">
                    <a16:creationId xmlns:a16="http://schemas.microsoft.com/office/drawing/2014/main" id="{0345D4F4-143D-49F6-A7B4-9B61B4B29AB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35" name="Freihandform: Form 934">
                  <a:extLst>
                    <a:ext uri="{FF2B5EF4-FFF2-40B4-BE49-F238E27FC236}">
                      <a16:creationId xmlns:a16="http://schemas.microsoft.com/office/drawing/2014/main" id="{2528A1D6-D0C8-4CF9-91C3-09FE03881A98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6" name="Freihandform: Form 935">
                  <a:extLst>
                    <a:ext uri="{FF2B5EF4-FFF2-40B4-BE49-F238E27FC236}">
                      <a16:creationId xmlns:a16="http://schemas.microsoft.com/office/drawing/2014/main" id="{76DC4265-3587-4FC1-85EA-292D3095CB91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7" name="Freihandform: Form 936">
                  <a:extLst>
                    <a:ext uri="{FF2B5EF4-FFF2-40B4-BE49-F238E27FC236}">
                      <a16:creationId xmlns:a16="http://schemas.microsoft.com/office/drawing/2014/main" id="{0119DC65-3269-4826-B57E-1F546A30298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8" name="Freihandform: Form 937">
                  <a:extLst>
                    <a:ext uri="{FF2B5EF4-FFF2-40B4-BE49-F238E27FC236}">
                      <a16:creationId xmlns:a16="http://schemas.microsoft.com/office/drawing/2014/main" id="{0C296850-0A23-47F0-9C53-9D9CC488E58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9" name="Freihandform: Form 938">
                  <a:extLst>
                    <a:ext uri="{FF2B5EF4-FFF2-40B4-BE49-F238E27FC236}">
                      <a16:creationId xmlns:a16="http://schemas.microsoft.com/office/drawing/2014/main" id="{B3D7F2EA-F283-4979-BCD2-AC2CEEED770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0" name="Freihandform: Form 939">
                  <a:extLst>
                    <a:ext uri="{FF2B5EF4-FFF2-40B4-BE49-F238E27FC236}">
                      <a16:creationId xmlns:a16="http://schemas.microsoft.com/office/drawing/2014/main" id="{83A37239-71E1-4539-A88E-CE470DDAD0A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1" name="Freihandform: Form 940">
                  <a:extLst>
                    <a:ext uri="{FF2B5EF4-FFF2-40B4-BE49-F238E27FC236}">
                      <a16:creationId xmlns:a16="http://schemas.microsoft.com/office/drawing/2014/main" id="{A20D3F97-B9E4-40F9-B218-E80E12E4FC9B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2" name="Freihandform: Form 941">
                  <a:extLst>
                    <a:ext uri="{FF2B5EF4-FFF2-40B4-BE49-F238E27FC236}">
                      <a16:creationId xmlns:a16="http://schemas.microsoft.com/office/drawing/2014/main" id="{1E82DD31-7BFB-4FD3-94D6-A7293D64EEE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3" name="Freihandform: Form 942">
                  <a:extLst>
                    <a:ext uri="{FF2B5EF4-FFF2-40B4-BE49-F238E27FC236}">
                      <a16:creationId xmlns:a16="http://schemas.microsoft.com/office/drawing/2014/main" id="{D485B3DA-F8E2-497C-AFD4-6BB08A7593C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4" name="Freihandform: Form 943">
                  <a:extLst>
                    <a:ext uri="{FF2B5EF4-FFF2-40B4-BE49-F238E27FC236}">
                      <a16:creationId xmlns:a16="http://schemas.microsoft.com/office/drawing/2014/main" id="{A9E5A8D4-136E-4ADF-A189-329BD5F3A46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5" name="Freihandform: Form 944">
                  <a:extLst>
                    <a:ext uri="{FF2B5EF4-FFF2-40B4-BE49-F238E27FC236}">
                      <a16:creationId xmlns:a16="http://schemas.microsoft.com/office/drawing/2014/main" id="{BC38CB17-9984-4D89-97CA-C38AFF82B02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6" name="Freihandform: Form 945">
                  <a:extLst>
                    <a:ext uri="{FF2B5EF4-FFF2-40B4-BE49-F238E27FC236}">
                      <a16:creationId xmlns:a16="http://schemas.microsoft.com/office/drawing/2014/main" id="{2D736341-98AA-44FE-AEF4-109FC0D3B2CA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7" name="Freihandform: Form 946">
                  <a:extLst>
                    <a:ext uri="{FF2B5EF4-FFF2-40B4-BE49-F238E27FC236}">
                      <a16:creationId xmlns:a16="http://schemas.microsoft.com/office/drawing/2014/main" id="{1FB50FDC-A835-4060-AB50-9348BC5D2CA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8" name="Freihandform: Form 947">
                  <a:extLst>
                    <a:ext uri="{FF2B5EF4-FFF2-40B4-BE49-F238E27FC236}">
                      <a16:creationId xmlns:a16="http://schemas.microsoft.com/office/drawing/2014/main" id="{D11142A0-EA6D-447C-83CA-6E3B5F8264A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9" name="Freihandform: Form 948">
                  <a:extLst>
                    <a:ext uri="{FF2B5EF4-FFF2-40B4-BE49-F238E27FC236}">
                      <a16:creationId xmlns:a16="http://schemas.microsoft.com/office/drawing/2014/main" id="{5077015F-3585-4128-AEE8-D9674D6E91DC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0" name="Freihandform: Form 949">
                  <a:extLst>
                    <a:ext uri="{FF2B5EF4-FFF2-40B4-BE49-F238E27FC236}">
                      <a16:creationId xmlns:a16="http://schemas.microsoft.com/office/drawing/2014/main" id="{3ECB88B0-54B8-456C-BD41-751F04D77E1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1" name="Freihandform: Form 950">
                  <a:extLst>
                    <a:ext uri="{FF2B5EF4-FFF2-40B4-BE49-F238E27FC236}">
                      <a16:creationId xmlns:a16="http://schemas.microsoft.com/office/drawing/2014/main" id="{B18B0412-4513-4CEA-897B-37813BFE315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2" name="Freihandform: Form 951">
                  <a:extLst>
                    <a:ext uri="{FF2B5EF4-FFF2-40B4-BE49-F238E27FC236}">
                      <a16:creationId xmlns:a16="http://schemas.microsoft.com/office/drawing/2014/main" id="{BFF3DE3A-FBDF-45EE-8936-4771F894447F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3" name="Freihandform: Form 952">
                  <a:extLst>
                    <a:ext uri="{FF2B5EF4-FFF2-40B4-BE49-F238E27FC236}">
                      <a16:creationId xmlns:a16="http://schemas.microsoft.com/office/drawing/2014/main" id="{48400C29-30EF-4D13-812E-02AD547EA3B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4" name="Freihandform: Form 953">
                  <a:extLst>
                    <a:ext uri="{FF2B5EF4-FFF2-40B4-BE49-F238E27FC236}">
                      <a16:creationId xmlns:a16="http://schemas.microsoft.com/office/drawing/2014/main" id="{8E95FCE7-F8B6-43D3-8149-6B070DFE5E3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5" name="Freihandform: Form 954">
                  <a:extLst>
                    <a:ext uri="{FF2B5EF4-FFF2-40B4-BE49-F238E27FC236}">
                      <a16:creationId xmlns:a16="http://schemas.microsoft.com/office/drawing/2014/main" id="{94B34AF0-55FB-4D89-AA07-DAA7549AAD6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6" name="Freihandform: Form 955">
                  <a:extLst>
                    <a:ext uri="{FF2B5EF4-FFF2-40B4-BE49-F238E27FC236}">
                      <a16:creationId xmlns:a16="http://schemas.microsoft.com/office/drawing/2014/main" id="{DB0D812E-7481-4C1E-9C66-CBA410AF073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7" name="Freihandform: Form 956">
                  <a:extLst>
                    <a:ext uri="{FF2B5EF4-FFF2-40B4-BE49-F238E27FC236}">
                      <a16:creationId xmlns:a16="http://schemas.microsoft.com/office/drawing/2014/main" id="{C8F951B3-F667-4620-A71B-D3F4AE5DE05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8" name="Freihandform: Form 957">
                  <a:extLst>
                    <a:ext uri="{FF2B5EF4-FFF2-40B4-BE49-F238E27FC236}">
                      <a16:creationId xmlns:a16="http://schemas.microsoft.com/office/drawing/2014/main" id="{6D2487C5-1803-4786-9CA3-DB0A8F24EDA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9" name="Freihandform: Form 958">
                  <a:extLst>
                    <a:ext uri="{FF2B5EF4-FFF2-40B4-BE49-F238E27FC236}">
                      <a16:creationId xmlns:a16="http://schemas.microsoft.com/office/drawing/2014/main" id="{F87E5280-F053-4FE0-8743-D55755D63C18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83" name="Grafik 6" descr="Ein Raster mit kleinen Kreisen">
                <a:extLst>
                  <a:ext uri="{FF2B5EF4-FFF2-40B4-BE49-F238E27FC236}">
                    <a16:creationId xmlns:a16="http://schemas.microsoft.com/office/drawing/2014/main" id="{54B491EE-6775-4796-BBCE-87622544AF7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10" name="Freihandform: Form 909">
                  <a:extLst>
                    <a:ext uri="{FF2B5EF4-FFF2-40B4-BE49-F238E27FC236}">
                      <a16:creationId xmlns:a16="http://schemas.microsoft.com/office/drawing/2014/main" id="{C0956203-32E7-4DFA-975D-FDA2C229EB84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1" name="Freihandform: Form 910">
                  <a:extLst>
                    <a:ext uri="{FF2B5EF4-FFF2-40B4-BE49-F238E27FC236}">
                      <a16:creationId xmlns:a16="http://schemas.microsoft.com/office/drawing/2014/main" id="{2F515ABC-3DCC-4E6B-A5C0-5CFE8F2F32EB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2" name="Freihandform: Form 911">
                  <a:extLst>
                    <a:ext uri="{FF2B5EF4-FFF2-40B4-BE49-F238E27FC236}">
                      <a16:creationId xmlns:a16="http://schemas.microsoft.com/office/drawing/2014/main" id="{2F2BC311-7A91-4BDC-A1FC-20D013742B2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3" name="Freihandform: Form 912">
                  <a:extLst>
                    <a:ext uri="{FF2B5EF4-FFF2-40B4-BE49-F238E27FC236}">
                      <a16:creationId xmlns:a16="http://schemas.microsoft.com/office/drawing/2014/main" id="{F60D19BA-418C-4CCC-A283-8EFD693E0B4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4" name="Freihandform: Form 913">
                  <a:extLst>
                    <a:ext uri="{FF2B5EF4-FFF2-40B4-BE49-F238E27FC236}">
                      <a16:creationId xmlns:a16="http://schemas.microsoft.com/office/drawing/2014/main" id="{97AA96D4-EDBD-4C2E-B348-7C07B186056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5" name="Freihandform: Form 914">
                  <a:extLst>
                    <a:ext uri="{FF2B5EF4-FFF2-40B4-BE49-F238E27FC236}">
                      <a16:creationId xmlns:a16="http://schemas.microsoft.com/office/drawing/2014/main" id="{78DB85A1-6BE6-40B7-8F88-07D761D92583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6" name="Freihandform: Form 915">
                  <a:extLst>
                    <a:ext uri="{FF2B5EF4-FFF2-40B4-BE49-F238E27FC236}">
                      <a16:creationId xmlns:a16="http://schemas.microsoft.com/office/drawing/2014/main" id="{853F50A6-53B0-4A5A-9197-48837E40D78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7" name="Freihandform: Form 916">
                  <a:extLst>
                    <a:ext uri="{FF2B5EF4-FFF2-40B4-BE49-F238E27FC236}">
                      <a16:creationId xmlns:a16="http://schemas.microsoft.com/office/drawing/2014/main" id="{31C4D12D-D93E-4D42-BA9E-ED5BA9673F6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8" name="Freihandform: Form 917">
                  <a:extLst>
                    <a:ext uri="{FF2B5EF4-FFF2-40B4-BE49-F238E27FC236}">
                      <a16:creationId xmlns:a16="http://schemas.microsoft.com/office/drawing/2014/main" id="{D7349C3D-6392-4629-BE0A-A896DA25C41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9" name="Freihandform: Form 918">
                  <a:extLst>
                    <a:ext uri="{FF2B5EF4-FFF2-40B4-BE49-F238E27FC236}">
                      <a16:creationId xmlns:a16="http://schemas.microsoft.com/office/drawing/2014/main" id="{05004151-F625-412A-B4ED-CF3B50C766E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0" name="Freihandform: Form 919">
                  <a:extLst>
                    <a:ext uri="{FF2B5EF4-FFF2-40B4-BE49-F238E27FC236}">
                      <a16:creationId xmlns:a16="http://schemas.microsoft.com/office/drawing/2014/main" id="{898F9C5E-BEEA-49D8-9334-6A50A499E17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1" name="Freihandform: Form 920">
                  <a:extLst>
                    <a:ext uri="{FF2B5EF4-FFF2-40B4-BE49-F238E27FC236}">
                      <a16:creationId xmlns:a16="http://schemas.microsoft.com/office/drawing/2014/main" id="{5A0DC02F-D04A-407A-906B-CE96FBF993B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2" name="Freihandform: Form 921">
                  <a:extLst>
                    <a:ext uri="{FF2B5EF4-FFF2-40B4-BE49-F238E27FC236}">
                      <a16:creationId xmlns:a16="http://schemas.microsoft.com/office/drawing/2014/main" id="{F96A3EA7-9181-4BBD-8841-BBFAE7FBF4A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3" name="Freihandform: Form 922">
                  <a:extLst>
                    <a:ext uri="{FF2B5EF4-FFF2-40B4-BE49-F238E27FC236}">
                      <a16:creationId xmlns:a16="http://schemas.microsoft.com/office/drawing/2014/main" id="{9A9B8FAF-B9DC-4584-A9CC-2C0FD998664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4" name="Freihandform: Form 923">
                  <a:extLst>
                    <a:ext uri="{FF2B5EF4-FFF2-40B4-BE49-F238E27FC236}">
                      <a16:creationId xmlns:a16="http://schemas.microsoft.com/office/drawing/2014/main" id="{1E1AEDDE-1C15-402A-9C5D-4EDE0F07EB8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5" name="Freihandform: Form 924">
                  <a:extLst>
                    <a:ext uri="{FF2B5EF4-FFF2-40B4-BE49-F238E27FC236}">
                      <a16:creationId xmlns:a16="http://schemas.microsoft.com/office/drawing/2014/main" id="{50920D8E-9CEA-42F1-B583-94C94959E7F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6" name="Freihandform: Form 925">
                  <a:extLst>
                    <a:ext uri="{FF2B5EF4-FFF2-40B4-BE49-F238E27FC236}">
                      <a16:creationId xmlns:a16="http://schemas.microsoft.com/office/drawing/2014/main" id="{B868F4F0-A28B-4E43-AA40-45940EF5524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7" name="Freihandform: Form 926">
                  <a:extLst>
                    <a:ext uri="{FF2B5EF4-FFF2-40B4-BE49-F238E27FC236}">
                      <a16:creationId xmlns:a16="http://schemas.microsoft.com/office/drawing/2014/main" id="{0276B4E1-3D97-4B94-82BC-0691995F37C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8" name="Freihandform: Form 927">
                  <a:extLst>
                    <a:ext uri="{FF2B5EF4-FFF2-40B4-BE49-F238E27FC236}">
                      <a16:creationId xmlns:a16="http://schemas.microsoft.com/office/drawing/2014/main" id="{97C84C34-784E-4BFE-AED9-30FC70EEDD2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9" name="Freihandform: Form 928">
                  <a:extLst>
                    <a:ext uri="{FF2B5EF4-FFF2-40B4-BE49-F238E27FC236}">
                      <a16:creationId xmlns:a16="http://schemas.microsoft.com/office/drawing/2014/main" id="{7EF7E052-EAF3-425F-8A0A-557C8E7436B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0" name="Freihandform: Form 929">
                  <a:extLst>
                    <a:ext uri="{FF2B5EF4-FFF2-40B4-BE49-F238E27FC236}">
                      <a16:creationId xmlns:a16="http://schemas.microsoft.com/office/drawing/2014/main" id="{36E5AFF6-F7A2-488B-A39D-DA51DC4DCCA1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1" name="Freihandform: Form 930">
                  <a:extLst>
                    <a:ext uri="{FF2B5EF4-FFF2-40B4-BE49-F238E27FC236}">
                      <a16:creationId xmlns:a16="http://schemas.microsoft.com/office/drawing/2014/main" id="{A124A5B9-F51B-49C5-8048-DDF81061B2F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2" name="Freihandform: Form 931">
                  <a:extLst>
                    <a:ext uri="{FF2B5EF4-FFF2-40B4-BE49-F238E27FC236}">
                      <a16:creationId xmlns:a16="http://schemas.microsoft.com/office/drawing/2014/main" id="{D99D0EE6-BBC5-4B05-A250-FC9E253A9AF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3" name="Freihandform: Form 932">
                  <a:extLst>
                    <a:ext uri="{FF2B5EF4-FFF2-40B4-BE49-F238E27FC236}">
                      <a16:creationId xmlns:a16="http://schemas.microsoft.com/office/drawing/2014/main" id="{527376AB-4DE1-49D3-A99A-C59D7ED1BF3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4" name="Freihandform: Form 933">
                  <a:extLst>
                    <a:ext uri="{FF2B5EF4-FFF2-40B4-BE49-F238E27FC236}">
                      <a16:creationId xmlns:a16="http://schemas.microsoft.com/office/drawing/2014/main" id="{33A7FE5D-1852-42B5-A687-DDD806E3E82C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84" name="Grafik 6" descr="Ein Raster mit kleinen Kreisen">
                <a:extLst>
                  <a:ext uri="{FF2B5EF4-FFF2-40B4-BE49-F238E27FC236}">
                    <a16:creationId xmlns:a16="http://schemas.microsoft.com/office/drawing/2014/main" id="{3A2C8CAD-6B11-41FA-A801-0AFBC2338F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885" name="Freihandform: Form 884">
                  <a:extLst>
                    <a:ext uri="{FF2B5EF4-FFF2-40B4-BE49-F238E27FC236}">
                      <a16:creationId xmlns:a16="http://schemas.microsoft.com/office/drawing/2014/main" id="{67407A0F-BD46-48B8-B33C-077898C757B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6" name="Freihandform: Form 885">
                  <a:extLst>
                    <a:ext uri="{FF2B5EF4-FFF2-40B4-BE49-F238E27FC236}">
                      <a16:creationId xmlns:a16="http://schemas.microsoft.com/office/drawing/2014/main" id="{A1FDFA7C-CD79-4C32-BA08-BBDBE66021EC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7" name="Freihandform: Form 886">
                  <a:extLst>
                    <a:ext uri="{FF2B5EF4-FFF2-40B4-BE49-F238E27FC236}">
                      <a16:creationId xmlns:a16="http://schemas.microsoft.com/office/drawing/2014/main" id="{3A0312F4-4879-4DF8-A432-9D8D04CE67D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8" name="Freihandform: Form 887">
                  <a:extLst>
                    <a:ext uri="{FF2B5EF4-FFF2-40B4-BE49-F238E27FC236}">
                      <a16:creationId xmlns:a16="http://schemas.microsoft.com/office/drawing/2014/main" id="{295C1E01-0A11-4F57-9B42-1C2E2182D7BF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9" name="Freihandform: Form 888">
                  <a:extLst>
                    <a:ext uri="{FF2B5EF4-FFF2-40B4-BE49-F238E27FC236}">
                      <a16:creationId xmlns:a16="http://schemas.microsoft.com/office/drawing/2014/main" id="{329DCA3F-E373-4F13-861C-78EC4225281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0" name="Freihandform: Form 889">
                  <a:extLst>
                    <a:ext uri="{FF2B5EF4-FFF2-40B4-BE49-F238E27FC236}">
                      <a16:creationId xmlns:a16="http://schemas.microsoft.com/office/drawing/2014/main" id="{F8ED21E9-8323-42C1-A3A6-157BC5EA220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1" name="Freihandform: Form 890">
                  <a:extLst>
                    <a:ext uri="{FF2B5EF4-FFF2-40B4-BE49-F238E27FC236}">
                      <a16:creationId xmlns:a16="http://schemas.microsoft.com/office/drawing/2014/main" id="{9F90C17A-3856-401D-AA69-1ACD162C23B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2" name="Freihandform: Form 891">
                  <a:extLst>
                    <a:ext uri="{FF2B5EF4-FFF2-40B4-BE49-F238E27FC236}">
                      <a16:creationId xmlns:a16="http://schemas.microsoft.com/office/drawing/2014/main" id="{8FA7CF71-C64F-4B06-B63C-31A93EB253D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3" name="Freihandform: Form 892">
                  <a:extLst>
                    <a:ext uri="{FF2B5EF4-FFF2-40B4-BE49-F238E27FC236}">
                      <a16:creationId xmlns:a16="http://schemas.microsoft.com/office/drawing/2014/main" id="{611F921D-0B3E-4211-90E4-D8AA0CE0E4A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4" name="Freihandform: Form 893">
                  <a:extLst>
                    <a:ext uri="{FF2B5EF4-FFF2-40B4-BE49-F238E27FC236}">
                      <a16:creationId xmlns:a16="http://schemas.microsoft.com/office/drawing/2014/main" id="{CE165DC5-FCA4-4559-94EE-F04C07800BF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5" name="Freihandform: Form 894">
                  <a:extLst>
                    <a:ext uri="{FF2B5EF4-FFF2-40B4-BE49-F238E27FC236}">
                      <a16:creationId xmlns:a16="http://schemas.microsoft.com/office/drawing/2014/main" id="{FE6A9D5C-0036-4A17-BC2F-CD305B68700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6" name="Freihandform: Form 895">
                  <a:extLst>
                    <a:ext uri="{FF2B5EF4-FFF2-40B4-BE49-F238E27FC236}">
                      <a16:creationId xmlns:a16="http://schemas.microsoft.com/office/drawing/2014/main" id="{0E995BD6-FAC2-4A68-8BF6-434B0B8B192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7" name="Freihandform: Form 896">
                  <a:extLst>
                    <a:ext uri="{FF2B5EF4-FFF2-40B4-BE49-F238E27FC236}">
                      <a16:creationId xmlns:a16="http://schemas.microsoft.com/office/drawing/2014/main" id="{C1033B69-898C-4B2F-BBE5-F178222D734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8" name="Freihandform: Form 897">
                  <a:extLst>
                    <a:ext uri="{FF2B5EF4-FFF2-40B4-BE49-F238E27FC236}">
                      <a16:creationId xmlns:a16="http://schemas.microsoft.com/office/drawing/2014/main" id="{EDFAA8E2-6341-4EC4-8B87-00ED9587C24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9" name="Freihandform: Form 898">
                  <a:extLst>
                    <a:ext uri="{FF2B5EF4-FFF2-40B4-BE49-F238E27FC236}">
                      <a16:creationId xmlns:a16="http://schemas.microsoft.com/office/drawing/2014/main" id="{5D207DE5-5BF9-4C2B-9BBF-305ACAF21C3B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0" name="Freihandform: Form 899">
                  <a:extLst>
                    <a:ext uri="{FF2B5EF4-FFF2-40B4-BE49-F238E27FC236}">
                      <a16:creationId xmlns:a16="http://schemas.microsoft.com/office/drawing/2014/main" id="{FFCBED77-4F67-45DB-A8BE-82DD546AA36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1" name="Freihandform: Form 900">
                  <a:extLst>
                    <a:ext uri="{FF2B5EF4-FFF2-40B4-BE49-F238E27FC236}">
                      <a16:creationId xmlns:a16="http://schemas.microsoft.com/office/drawing/2014/main" id="{9F90378D-DB19-4A6F-80E8-72FBC42B907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2" name="Freihandform: Form 901">
                  <a:extLst>
                    <a:ext uri="{FF2B5EF4-FFF2-40B4-BE49-F238E27FC236}">
                      <a16:creationId xmlns:a16="http://schemas.microsoft.com/office/drawing/2014/main" id="{17E94D95-6F41-42F1-B41A-9A361AD60AF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3" name="Freihandform: Form 902">
                  <a:extLst>
                    <a:ext uri="{FF2B5EF4-FFF2-40B4-BE49-F238E27FC236}">
                      <a16:creationId xmlns:a16="http://schemas.microsoft.com/office/drawing/2014/main" id="{30F8D7B9-5815-4AF6-BCB4-8E13EF89B47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4" name="Freihandform: Form 903">
                  <a:extLst>
                    <a:ext uri="{FF2B5EF4-FFF2-40B4-BE49-F238E27FC236}">
                      <a16:creationId xmlns:a16="http://schemas.microsoft.com/office/drawing/2014/main" id="{8EB2D2D1-13B1-45F3-97F3-2F5B5AE1277F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5" name="Freihandform: Form 904">
                  <a:extLst>
                    <a:ext uri="{FF2B5EF4-FFF2-40B4-BE49-F238E27FC236}">
                      <a16:creationId xmlns:a16="http://schemas.microsoft.com/office/drawing/2014/main" id="{F6691CD9-D6DD-4DD9-846F-B0D0BDE91EB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6" name="Freihandform: Form 905">
                  <a:extLst>
                    <a:ext uri="{FF2B5EF4-FFF2-40B4-BE49-F238E27FC236}">
                      <a16:creationId xmlns:a16="http://schemas.microsoft.com/office/drawing/2014/main" id="{A838B583-6F6A-476D-ACDD-D5FB645BA97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7" name="Freihandform: Form 906">
                  <a:extLst>
                    <a:ext uri="{FF2B5EF4-FFF2-40B4-BE49-F238E27FC236}">
                      <a16:creationId xmlns:a16="http://schemas.microsoft.com/office/drawing/2014/main" id="{6FCB9E4C-55B9-4DDF-96B4-E51E7797643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8" name="Freihandform: Form 907">
                  <a:extLst>
                    <a:ext uri="{FF2B5EF4-FFF2-40B4-BE49-F238E27FC236}">
                      <a16:creationId xmlns:a16="http://schemas.microsoft.com/office/drawing/2014/main" id="{0BF229D1-4D5C-4275-AA97-FB5B73E3F4A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9" name="Freihandform: Form 908">
                  <a:extLst>
                    <a:ext uri="{FF2B5EF4-FFF2-40B4-BE49-F238E27FC236}">
                      <a16:creationId xmlns:a16="http://schemas.microsoft.com/office/drawing/2014/main" id="{52729936-B4E9-4F04-A3BE-28843A5A8BDA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724" name="Gruppieren 723">
              <a:extLst>
                <a:ext uri="{FF2B5EF4-FFF2-40B4-BE49-F238E27FC236}">
                  <a16:creationId xmlns:a16="http://schemas.microsoft.com/office/drawing/2014/main" id="{165DA416-18BF-44B6-9B23-87499B4F5A58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804" name="Grafik 6" descr="Ein Raster mit kleinen Kreisen">
                <a:extLst>
                  <a:ext uri="{FF2B5EF4-FFF2-40B4-BE49-F238E27FC236}">
                    <a16:creationId xmlns:a16="http://schemas.microsoft.com/office/drawing/2014/main" id="{7A59CCAE-B751-4F5F-A071-7A5D9E6FA9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857" name="Freihandform: Form 856">
                  <a:extLst>
                    <a:ext uri="{FF2B5EF4-FFF2-40B4-BE49-F238E27FC236}">
                      <a16:creationId xmlns:a16="http://schemas.microsoft.com/office/drawing/2014/main" id="{3F213394-97E4-4739-BBA6-B6C6477F598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8" name="Freihandform: Form 857">
                  <a:extLst>
                    <a:ext uri="{FF2B5EF4-FFF2-40B4-BE49-F238E27FC236}">
                      <a16:creationId xmlns:a16="http://schemas.microsoft.com/office/drawing/2014/main" id="{69657D6B-380E-46CA-B219-FCC1CC5C0E6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9" name="Freihandform: Form 858">
                  <a:extLst>
                    <a:ext uri="{FF2B5EF4-FFF2-40B4-BE49-F238E27FC236}">
                      <a16:creationId xmlns:a16="http://schemas.microsoft.com/office/drawing/2014/main" id="{BF067BD1-75B1-40DA-B3C2-1544050C20E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0" name="Freihandform: Form 859">
                  <a:extLst>
                    <a:ext uri="{FF2B5EF4-FFF2-40B4-BE49-F238E27FC236}">
                      <a16:creationId xmlns:a16="http://schemas.microsoft.com/office/drawing/2014/main" id="{0411386D-B220-41EC-AB5A-173F2A430DA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1" name="Freihandform: Form 860">
                  <a:extLst>
                    <a:ext uri="{FF2B5EF4-FFF2-40B4-BE49-F238E27FC236}">
                      <a16:creationId xmlns:a16="http://schemas.microsoft.com/office/drawing/2014/main" id="{12E0393F-DC25-4ED2-83E2-FDB03B5CA41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2" name="Freihandform: Form 861">
                  <a:extLst>
                    <a:ext uri="{FF2B5EF4-FFF2-40B4-BE49-F238E27FC236}">
                      <a16:creationId xmlns:a16="http://schemas.microsoft.com/office/drawing/2014/main" id="{1080DB7E-07B3-48B3-8867-16F0FADD217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3" name="Freihandform: Form 862">
                  <a:extLst>
                    <a:ext uri="{FF2B5EF4-FFF2-40B4-BE49-F238E27FC236}">
                      <a16:creationId xmlns:a16="http://schemas.microsoft.com/office/drawing/2014/main" id="{0F933554-FE7F-4866-9653-C3655F4EF75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4" name="Freihandform: Form 863">
                  <a:extLst>
                    <a:ext uri="{FF2B5EF4-FFF2-40B4-BE49-F238E27FC236}">
                      <a16:creationId xmlns:a16="http://schemas.microsoft.com/office/drawing/2014/main" id="{693AC8D5-DAAD-4244-B188-CD110C88E20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5" name="Freihandform: Form 864">
                  <a:extLst>
                    <a:ext uri="{FF2B5EF4-FFF2-40B4-BE49-F238E27FC236}">
                      <a16:creationId xmlns:a16="http://schemas.microsoft.com/office/drawing/2014/main" id="{4B1DD00F-247C-4F78-B3DC-BC0C99D9EDC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6" name="Freihandform: Form 865">
                  <a:extLst>
                    <a:ext uri="{FF2B5EF4-FFF2-40B4-BE49-F238E27FC236}">
                      <a16:creationId xmlns:a16="http://schemas.microsoft.com/office/drawing/2014/main" id="{1FAD5CD6-C665-4DBF-8290-FB50CB6C219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7" name="Freihandform: Form 866">
                  <a:extLst>
                    <a:ext uri="{FF2B5EF4-FFF2-40B4-BE49-F238E27FC236}">
                      <a16:creationId xmlns:a16="http://schemas.microsoft.com/office/drawing/2014/main" id="{62A051FE-702D-4112-8E35-DA6C53B787B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8" name="Freihandform: Form 867">
                  <a:extLst>
                    <a:ext uri="{FF2B5EF4-FFF2-40B4-BE49-F238E27FC236}">
                      <a16:creationId xmlns:a16="http://schemas.microsoft.com/office/drawing/2014/main" id="{B850BB30-ACA3-46BA-8916-B0E5333275F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9" name="Freihandform: Form 868">
                  <a:extLst>
                    <a:ext uri="{FF2B5EF4-FFF2-40B4-BE49-F238E27FC236}">
                      <a16:creationId xmlns:a16="http://schemas.microsoft.com/office/drawing/2014/main" id="{C72A1F5D-5377-4EF4-B82C-13485470C1D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0" name="Freihandform: Form 869">
                  <a:extLst>
                    <a:ext uri="{FF2B5EF4-FFF2-40B4-BE49-F238E27FC236}">
                      <a16:creationId xmlns:a16="http://schemas.microsoft.com/office/drawing/2014/main" id="{E7315EB2-859F-4A2A-9A85-51FA1993097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1" name="Freihandform: Form 870">
                  <a:extLst>
                    <a:ext uri="{FF2B5EF4-FFF2-40B4-BE49-F238E27FC236}">
                      <a16:creationId xmlns:a16="http://schemas.microsoft.com/office/drawing/2014/main" id="{AA58B672-9139-43D7-A16C-CE8CD0D9187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2" name="Freihandform: Form 871">
                  <a:extLst>
                    <a:ext uri="{FF2B5EF4-FFF2-40B4-BE49-F238E27FC236}">
                      <a16:creationId xmlns:a16="http://schemas.microsoft.com/office/drawing/2014/main" id="{4097DA67-19FD-4204-ACD4-7B25AF4B2B4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3" name="Freihandform: Form 872">
                  <a:extLst>
                    <a:ext uri="{FF2B5EF4-FFF2-40B4-BE49-F238E27FC236}">
                      <a16:creationId xmlns:a16="http://schemas.microsoft.com/office/drawing/2014/main" id="{C7DFE125-6249-40BB-8BE2-72572FD68A94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4" name="Freihandform: Form 873">
                  <a:extLst>
                    <a:ext uri="{FF2B5EF4-FFF2-40B4-BE49-F238E27FC236}">
                      <a16:creationId xmlns:a16="http://schemas.microsoft.com/office/drawing/2014/main" id="{B9D4F157-59BF-4850-9DA2-A7970D9B8CD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5" name="Freihandform: Form 874">
                  <a:extLst>
                    <a:ext uri="{FF2B5EF4-FFF2-40B4-BE49-F238E27FC236}">
                      <a16:creationId xmlns:a16="http://schemas.microsoft.com/office/drawing/2014/main" id="{32CA3414-DBCA-4168-A00C-CE1AE08A483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6" name="Freihandform: Form 875">
                  <a:extLst>
                    <a:ext uri="{FF2B5EF4-FFF2-40B4-BE49-F238E27FC236}">
                      <a16:creationId xmlns:a16="http://schemas.microsoft.com/office/drawing/2014/main" id="{05F22E2B-2446-45D5-BAD9-C2B64BC7232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7" name="Freihandform: Form 876">
                  <a:extLst>
                    <a:ext uri="{FF2B5EF4-FFF2-40B4-BE49-F238E27FC236}">
                      <a16:creationId xmlns:a16="http://schemas.microsoft.com/office/drawing/2014/main" id="{030F1E0E-EA16-4B66-A211-1C7B90796AA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8" name="Freihandform: Form 877">
                  <a:extLst>
                    <a:ext uri="{FF2B5EF4-FFF2-40B4-BE49-F238E27FC236}">
                      <a16:creationId xmlns:a16="http://schemas.microsoft.com/office/drawing/2014/main" id="{26604C12-5247-440E-A312-C974047EEE2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9" name="Freihandform: Form 878">
                  <a:extLst>
                    <a:ext uri="{FF2B5EF4-FFF2-40B4-BE49-F238E27FC236}">
                      <a16:creationId xmlns:a16="http://schemas.microsoft.com/office/drawing/2014/main" id="{36FCB7FB-1E4F-4DE7-B653-FD4589DDE5A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0" name="Freihandform: Form 879">
                  <a:extLst>
                    <a:ext uri="{FF2B5EF4-FFF2-40B4-BE49-F238E27FC236}">
                      <a16:creationId xmlns:a16="http://schemas.microsoft.com/office/drawing/2014/main" id="{37992496-0558-4943-AFE9-2EF8BFF7A82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1" name="Freihandform: Form 880">
                  <a:extLst>
                    <a:ext uri="{FF2B5EF4-FFF2-40B4-BE49-F238E27FC236}">
                      <a16:creationId xmlns:a16="http://schemas.microsoft.com/office/drawing/2014/main" id="{5F8BE9CE-7F16-41D3-959F-C355B8F2E9E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05" name="Grafik 6" descr="Ein Raster mit kleinen Kreisen">
                <a:extLst>
                  <a:ext uri="{FF2B5EF4-FFF2-40B4-BE49-F238E27FC236}">
                    <a16:creationId xmlns:a16="http://schemas.microsoft.com/office/drawing/2014/main" id="{7C699489-52C3-461B-ADFF-6E146446FBA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832" name="Freihandform: Form 831">
                  <a:extLst>
                    <a:ext uri="{FF2B5EF4-FFF2-40B4-BE49-F238E27FC236}">
                      <a16:creationId xmlns:a16="http://schemas.microsoft.com/office/drawing/2014/main" id="{306C49C6-6E21-43A1-AA16-D77B00DD1B2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3" name="Freihandform: Form 832">
                  <a:extLst>
                    <a:ext uri="{FF2B5EF4-FFF2-40B4-BE49-F238E27FC236}">
                      <a16:creationId xmlns:a16="http://schemas.microsoft.com/office/drawing/2014/main" id="{0B722F03-3BE5-473C-85CD-C26D8BD93BF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4" name="Freihandform: Form 833">
                  <a:extLst>
                    <a:ext uri="{FF2B5EF4-FFF2-40B4-BE49-F238E27FC236}">
                      <a16:creationId xmlns:a16="http://schemas.microsoft.com/office/drawing/2014/main" id="{248C5986-8F26-4D55-8290-A6177C1F727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5" name="Freihandform: Form 834">
                  <a:extLst>
                    <a:ext uri="{FF2B5EF4-FFF2-40B4-BE49-F238E27FC236}">
                      <a16:creationId xmlns:a16="http://schemas.microsoft.com/office/drawing/2014/main" id="{09F51CED-21B3-405F-8522-4EFB30FDD062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6" name="Freihandform: Form 835">
                  <a:extLst>
                    <a:ext uri="{FF2B5EF4-FFF2-40B4-BE49-F238E27FC236}">
                      <a16:creationId xmlns:a16="http://schemas.microsoft.com/office/drawing/2014/main" id="{27BDFEA1-AAE9-4032-AAF0-84526AAA4BAA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7" name="Freihandform: Form 836">
                  <a:extLst>
                    <a:ext uri="{FF2B5EF4-FFF2-40B4-BE49-F238E27FC236}">
                      <a16:creationId xmlns:a16="http://schemas.microsoft.com/office/drawing/2014/main" id="{2D249E28-578E-4DFA-B032-F4A1FB9F6E4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8" name="Freihandform: Form 837">
                  <a:extLst>
                    <a:ext uri="{FF2B5EF4-FFF2-40B4-BE49-F238E27FC236}">
                      <a16:creationId xmlns:a16="http://schemas.microsoft.com/office/drawing/2014/main" id="{7EBF4B66-78E6-49AD-9877-C22BCC49C604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9" name="Freihandform: Form 838">
                  <a:extLst>
                    <a:ext uri="{FF2B5EF4-FFF2-40B4-BE49-F238E27FC236}">
                      <a16:creationId xmlns:a16="http://schemas.microsoft.com/office/drawing/2014/main" id="{3DFB0BDF-CD3D-4FBD-B12B-359D6C832D9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0" name="Freihandform: Form 839">
                  <a:extLst>
                    <a:ext uri="{FF2B5EF4-FFF2-40B4-BE49-F238E27FC236}">
                      <a16:creationId xmlns:a16="http://schemas.microsoft.com/office/drawing/2014/main" id="{3E26BB4E-452C-4420-B7FF-E89DECD5155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1" name="Freihandform: Form 840">
                  <a:extLst>
                    <a:ext uri="{FF2B5EF4-FFF2-40B4-BE49-F238E27FC236}">
                      <a16:creationId xmlns:a16="http://schemas.microsoft.com/office/drawing/2014/main" id="{1D9B6490-3F02-40CF-B3CA-23191371386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2" name="Freihandform: Form 841">
                  <a:extLst>
                    <a:ext uri="{FF2B5EF4-FFF2-40B4-BE49-F238E27FC236}">
                      <a16:creationId xmlns:a16="http://schemas.microsoft.com/office/drawing/2014/main" id="{3555A064-0331-40E5-9C0A-5D1191119C58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3" name="Freihandform: Form 842">
                  <a:extLst>
                    <a:ext uri="{FF2B5EF4-FFF2-40B4-BE49-F238E27FC236}">
                      <a16:creationId xmlns:a16="http://schemas.microsoft.com/office/drawing/2014/main" id="{D196E243-1F7F-4162-A236-992CDC83C9C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4" name="Freihandform: Form 843">
                  <a:extLst>
                    <a:ext uri="{FF2B5EF4-FFF2-40B4-BE49-F238E27FC236}">
                      <a16:creationId xmlns:a16="http://schemas.microsoft.com/office/drawing/2014/main" id="{C9746409-4959-46D1-85CF-2858796E04CA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5" name="Freihandform: Form 844">
                  <a:extLst>
                    <a:ext uri="{FF2B5EF4-FFF2-40B4-BE49-F238E27FC236}">
                      <a16:creationId xmlns:a16="http://schemas.microsoft.com/office/drawing/2014/main" id="{9AEFA132-0E73-40B1-AEE4-6B2FB18EED5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6" name="Freihandform: Form 845">
                  <a:extLst>
                    <a:ext uri="{FF2B5EF4-FFF2-40B4-BE49-F238E27FC236}">
                      <a16:creationId xmlns:a16="http://schemas.microsoft.com/office/drawing/2014/main" id="{BB4AB474-8B9B-4A35-A679-FBF79A73805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7" name="Freihandform: Form 846">
                  <a:extLst>
                    <a:ext uri="{FF2B5EF4-FFF2-40B4-BE49-F238E27FC236}">
                      <a16:creationId xmlns:a16="http://schemas.microsoft.com/office/drawing/2014/main" id="{E60084F6-2BEC-4E69-B9A5-CA4BABF9658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8" name="Freihandform: Form 847">
                  <a:extLst>
                    <a:ext uri="{FF2B5EF4-FFF2-40B4-BE49-F238E27FC236}">
                      <a16:creationId xmlns:a16="http://schemas.microsoft.com/office/drawing/2014/main" id="{E054E8B0-AEE0-489A-B16C-FFED3CC3E02F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9" name="Freihandform: Form 848">
                  <a:extLst>
                    <a:ext uri="{FF2B5EF4-FFF2-40B4-BE49-F238E27FC236}">
                      <a16:creationId xmlns:a16="http://schemas.microsoft.com/office/drawing/2014/main" id="{60655BAE-9AFB-4B82-92C9-FE70A3FC8C9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0" name="Freihandform: Form 849">
                  <a:extLst>
                    <a:ext uri="{FF2B5EF4-FFF2-40B4-BE49-F238E27FC236}">
                      <a16:creationId xmlns:a16="http://schemas.microsoft.com/office/drawing/2014/main" id="{7156CD05-B48E-4B30-B9C9-8276B09AAF5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1" name="Freihandform: Form 850">
                  <a:extLst>
                    <a:ext uri="{FF2B5EF4-FFF2-40B4-BE49-F238E27FC236}">
                      <a16:creationId xmlns:a16="http://schemas.microsoft.com/office/drawing/2014/main" id="{85A2C1C4-9392-408D-BCDB-B8757EE2218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2" name="Freihandform: Form 851">
                  <a:extLst>
                    <a:ext uri="{FF2B5EF4-FFF2-40B4-BE49-F238E27FC236}">
                      <a16:creationId xmlns:a16="http://schemas.microsoft.com/office/drawing/2014/main" id="{DA1D38A6-9A30-4104-9EB6-20A38B8382C1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3" name="Freihandform: Form 852">
                  <a:extLst>
                    <a:ext uri="{FF2B5EF4-FFF2-40B4-BE49-F238E27FC236}">
                      <a16:creationId xmlns:a16="http://schemas.microsoft.com/office/drawing/2014/main" id="{999D0206-89CC-4D86-8137-B9E51D0882BA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4" name="Freihandform: Form 853">
                  <a:extLst>
                    <a:ext uri="{FF2B5EF4-FFF2-40B4-BE49-F238E27FC236}">
                      <a16:creationId xmlns:a16="http://schemas.microsoft.com/office/drawing/2014/main" id="{569CABB3-AA0C-4860-AC78-103B23D0F53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5" name="Freihandform: Form 854">
                  <a:extLst>
                    <a:ext uri="{FF2B5EF4-FFF2-40B4-BE49-F238E27FC236}">
                      <a16:creationId xmlns:a16="http://schemas.microsoft.com/office/drawing/2014/main" id="{5411B71A-9A18-4182-A63D-1A11B335AF3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6" name="Freihandform: Form 855">
                  <a:extLst>
                    <a:ext uri="{FF2B5EF4-FFF2-40B4-BE49-F238E27FC236}">
                      <a16:creationId xmlns:a16="http://schemas.microsoft.com/office/drawing/2014/main" id="{B493E74A-74F8-46BB-AC49-0F9DC97665AC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06" name="Grafik 6" descr="Ein Raster mit kleinen Kreisen">
                <a:extLst>
                  <a:ext uri="{FF2B5EF4-FFF2-40B4-BE49-F238E27FC236}">
                    <a16:creationId xmlns:a16="http://schemas.microsoft.com/office/drawing/2014/main" id="{49A577F3-77EA-482A-8BAB-B315B651AE6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807" name="Freihandform: Form 806">
                  <a:extLst>
                    <a:ext uri="{FF2B5EF4-FFF2-40B4-BE49-F238E27FC236}">
                      <a16:creationId xmlns:a16="http://schemas.microsoft.com/office/drawing/2014/main" id="{F93A4F62-5332-4F91-8432-02B95C68DB8F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8" name="Freihandform: Form 807">
                  <a:extLst>
                    <a:ext uri="{FF2B5EF4-FFF2-40B4-BE49-F238E27FC236}">
                      <a16:creationId xmlns:a16="http://schemas.microsoft.com/office/drawing/2014/main" id="{BE34F807-BB05-465E-AFF6-769904F1A4FB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9" name="Freihandform: Form 808">
                  <a:extLst>
                    <a:ext uri="{FF2B5EF4-FFF2-40B4-BE49-F238E27FC236}">
                      <a16:creationId xmlns:a16="http://schemas.microsoft.com/office/drawing/2014/main" id="{1DFF6B0A-A47B-4C36-AD69-C45011B6E96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0" name="Freihandform: Form 809">
                  <a:extLst>
                    <a:ext uri="{FF2B5EF4-FFF2-40B4-BE49-F238E27FC236}">
                      <a16:creationId xmlns:a16="http://schemas.microsoft.com/office/drawing/2014/main" id="{0141FE69-601F-4B8F-B910-A9053E4096A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1" name="Freihandform: Form 810">
                  <a:extLst>
                    <a:ext uri="{FF2B5EF4-FFF2-40B4-BE49-F238E27FC236}">
                      <a16:creationId xmlns:a16="http://schemas.microsoft.com/office/drawing/2014/main" id="{C3DCAE53-E563-4BEE-9276-680017173EF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2" name="Freihandform: Form 811">
                  <a:extLst>
                    <a:ext uri="{FF2B5EF4-FFF2-40B4-BE49-F238E27FC236}">
                      <a16:creationId xmlns:a16="http://schemas.microsoft.com/office/drawing/2014/main" id="{D9452569-E564-4A07-9301-DBD9AAE9C59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3" name="Freihandform: Form 812">
                  <a:extLst>
                    <a:ext uri="{FF2B5EF4-FFF2-40B4-BE49-F238E27FC236}">
                      <a16:creationId xmlns:a16="http://schemas.microsoft.com/office/drawing/2014/main" id="{4A5991D4-313F-4487-83A5-B54B5667DE6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4" name="Freihandform: Form 813">
                  <a:extLst>
                    <a:ext uri="{FF2B5EF4-FFF2-40B4-BE49-F238E27FC236}">
                      <a16:creationId xmlns:a16="http://schemas.microsoft.com/office/drawing/2014/main" id="{F22406F5-4942-4833-9F83-C56CB0E53DF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5" name="Freihandform: Form 814">
                  <a:extLst>
                    <a:ext uri="{FF2B5EF4-FFF2-40B4-BE49-F238E27FC236}">
                      <a16:creationId xmlns:a16="http://schemas.microsoft.com/office/drawing/2014/main" id="{CF16A052-97F6-44E6-8B41-B754EEB6DE6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6" name="Freihandform: Form 815">
                  <a:extLst>
                    <a:ext uri="{FF2B5EF4-FFF2-40B4-BE49-F238E27FC236}">
                      <a16:creationId xmlns:a16="http://schemas.microsoft.com/office/drawing/2014/main" id="{04040BFF-1825-48C1-B72F-A7EFAF3CAE3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7" name="Freihandform: Form 816">
                  <a:extLst>
                    <a:ext uri="{FF2B5EF4-FFF2-40B4-BE49-F238E27FC236}">
                      <a16:creationId xmlns:a16="http://schemas.microsoft.com/office/drawing/2014/main" id="{D07D4918-E409-485F-9AA4-2591EA6A4AF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8" name="Freihandform: Form 817">
                  <a:extLst>
                    <a:ext uri="{FF2B5EF4-FFF2-40B4-BE49-F238E27FC236}">
                      <a16:creationId xmlns:a16="http://schemas.microsoft.com/office/drawing/2014/main" id="{C946B4A2-B370-47FD-A1A3-6C9B76C4D53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9" name="Freihandform: Form 818">
                  <a:extLst>
                    <a:ext uri="{FF2B5EF4-FFF2-40B4-BE49-F238E27FC236}">
                      <a16:creationId xmlns:a16="http://schemas.microsoft.com/office/drawing/2014/main" id="{63DC9F33-5607-465B-9430-028F6699A590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0" name="Freihandform: Form 819">
                  <a:extLst>
                    <a:ext uri="{FF2B5EF4-FFF2-40B4-BE49-F238E27FC236}">
                      <a16:creationId xmlns:a16="http://schemas.microsoft.com/office/drawing/2014/main" id="{C40DAB1D-1D26-4188-9A48-F1461423B02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1" name="Freihandform: Form 820">
                  <a:extLst>
                    <a:ext uri="{FF2B5EF4-FFF2-40B4-BE49-F238E27FC236}">
                      <a16:creationId xmlns:a16="http://schemas.microsoft.com/office/drawing/2014/main" id="{6275984E-9007-4434-B95A-08D3DE143A8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2" name="Freihandform: Form 821">
                  <a:extLst>
                    <a:ext uri="{FF2B5EF4-FFF2-40B4-BE49-F238E27FC236}">
                      <a16:creationId xmlns:a16="http://schemas.microsoft.com/office/drawing/2014/main" id="{F4F3FB26-01F2-4110-A943-CE057B66D5F8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3" name="Freihandform: Form 822">
                  <a:extLst>
                    <a:ext uri="{FF2B5EF4-FFF2-40B4-BE49-F238E27FC236}">
                      <a16:creationId xmlns:a16="http://schemas.microsoft.com/office/drawing/2014/main" id="{AB105665-E611-4949-800F-321D899442F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4" name="Freihandform: Form 823">
                  <a:extLst>
                    <a:ext uri="{FF2B5EF4-FFF2-40B4-BE49-F238E27FC236}">
                      <a16:creationId xmlns:a16="http://schemas.microsoft.com/office/drawing/2014/main" id="{725B29EE-42F4-4C8C-9989-D7A39BA04B8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5" name="Freihandform: Form 824">
                  <a:extLst>
                    <a:ext uri="{FF2B5EF4-FFF2-40B4-BE49-F238E27FC236}">
                      <a16:creationId xmlns:a16="http://schemas.microsoft.com/office/drawing/2014/main" id="{18ECB9C6-B500-496D-9B63-221441CFF58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6" name="Freihandform: Form 825">
                  <a:extLst>
                    <a:ext uri="{FF2B5EF4-FFF2-40B4-BE49-F238E27FC236}">
                      <a16:creationId xmlns:a16="http://schemas.microsoft.com/office/drawing/2014/main" id="{57239917-34EA-4E08-BE25-C83437CCA2A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7" name="Freihandform: Form 826">
                  <a:extLst>
                    <a:ext uri="{FF2B5EF4-FFF2-40B4-BE49-F238E27FC236}">
                      <a16:creationId xmlns:a16="http://schemas.microsoft.com/office/drawing/2014/main" id="{F6C3B1F7-FEE7-4210-ACA2-5672F656737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8" name="Freihandform: Form 827">
                  <a:extLst>
                    <a:ext uri="{FF2B5EF4-FFF2-40B4-BE49-F238E27FC236}">
                      <a16:creationId xmlns:a16="http://schemas.microsoft.com/office/drawing/2014/main" id="{AC5FCD09-B9D2-41E8-8D0A-7C22BB804CA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9" name="Freihandform: Form 828">
                  <a:extLst>
                    <a:ext uri="{FF2B5EF4-FFF2-40B4-BE49-F238E27FC236}">
                      <a16:creationId xmlns:a16="http://schemas.microsoft.com/office/drawing/2014/main" id="{62274080-0845-4763-B475-2F5D715FC89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0" name="Freihandform: Form 829">
                  <a:extLst>
                    <a:ext uri="{FF2B5EF4-FFF2-40B4-BE49-F238E27FC236}">
                      <a16:creationId xmlns:a16="http://schemas.microsoft.com/office/drawing/2014/main" id="{1DD5BBEC-6A91-4621-A857-7D9E2F762BB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1" name="Freihandform: Form 830">
                  <a:extLst>
                    <a:ext uri="{FF2B5EF4-FFF2-40B4-BE49-F238E27FC236}">
                      <a16:creationId xmlns:a16="http://schemas.microsoft.com/office/drawing/2014/main" id="{69F91C2B-5AB4-4127-8B9B-09358AEE723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725" name="Gruppieren 724">
              <a:extLst>
                <a:ext uri="{FF2B5EF4-FFF2-40B4-BE49-F238E27FC236}">
                  <a16:creationId xmlns:a16="http://schemas.microsoft.com/office/drawing/2014/main" id="{35E9E9DC-0D4C-42C6-8250-6DDCEC277912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726" name="Grafik 6" descr="Ein Raster mit kleinen Kreisen">
                <a:extLst>
                  <a:ext uri="{FF2B5EF4-FFF2-40B4-BE49-F238E27FC236}">
                    <a16:creationId xmlns:a16="http://schemas.microsoft.com/office/drawing/2014/main" id="{D5215B0B-B14C-48CD-BD2A-6693740570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779" name="Freihandform: Form 778">
                  <a:extLst>
                    <a:ext uri="{FF2B5EF4-FFF2-40B4-BE49-F238E27FC236}">
                      <a16:creationId xmlns:a16="http://schemas.microsoft.com/office/drawing/2014/main" id="{78844743-8BD7-4F88-B1FE-7300D4185F1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0" name="Freihandform: Form 779">
                  <a:extLst>
                    <a:ext uri="{FF2B5EF4-FFF2-40B4-BE49-F238E27FC236}">
                      <a16:creationId xmlns:a16="http://schemas.microsoft.com/office/drawing/2014/main" id="{9F0EFE9A-4DAA-4A20-9F26-5EFCE47247CF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1" name="Freihandform: Form 780">
                  <a:extLst>
                    <a:ext uri="{FF2B5EF4-FFF2-40B4-BE49-F238E27FC236}">
                      <a16:creationId xmlns:a16="http://schemas.microsoft.com/office/drawing/2014/main" id="{822E48F7-D127-4A28-9CC9-08D995C01D5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2" name="Freihandform: Form 781">
                  <a:extLst>
                    <a:ext uri="{FF2B5EF4-FFF2-40B4-BE49-F238E27FC236}">
                      <a16:creationId xmlns:a16="http://schemas.microsoft.com/office/drawing/2014/main" id="{0265062D-F664-47B9-9574-9B9B6C8DD7DF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3" name="Freihandform: Form 782">
                  <a:extLst>
                    <a:ext uri="{FF2B5EF4-FFF2-40B4-BE49-F238E27FC236}">
                      <a16:creationId xmlns:a16="http://schemas.microsoft.com/office/drawing/2014/main" id="{5821B267-2D91-4390-99A4-BE3C95DF859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4" name="Freihandform: Form 783">
                  <a:extLst>
                    <a:ext uri="{FF2B5EF4-FFF2-40B4-BE49-F238E27FC236}">
                      <a16:creationId xmlns:a16="http://schemas.microsoft.com/office/drawing/2014/main" id="{4CF4EAEE-4D6C-4186-95CC-BEFD0DE3BD2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5" name="Freihandform: Form 784">
                  <a:extLst>
                    <a:ext uri="{FF2B5EF4-FFF2-40B4-BE49-F238E27FC236}">
                      <a16:creationId xmlns:a16="http://schemas.microsoft.com/office/drawing/2014/main" id="{4C3B3EBE-7CA5-477F-A438-66494ABEC93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6" name="Freihandform: Form 785">
                  <a:extLst>
                    <a:ext uri="{FF2B5EF4-FFF2-40B4-BE49-F238E27FC236}">
                      <a16:creationId xmlns:a16="http://schemas.microsoft.com/office/drawing/2014/main" id="{FA224629-9BC5-4761-8487-3F3DC1EC6F3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7" name="Freihandform: Form 786">
                  <a:extLst>
                    <a:ext uri="{FF2B5EF4-FFF2-40B4-BE49-F238E27FC236}">
                      <a16:creationId xmlns:a16="http://schemas.microsoft.com/office/drawing/2014/main" id="{AF54B7ED-7BEC-4D30-8E04-1B0809C68A4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8" name="Freihandform: Form 787">
                  <a:extLst>
                    <a:ext uri="{FF2B5EF4-FFF2-40B4-BE49-F238E27FC236}">
                      <a16:creationId xmlns:a16="http://schemas.microsoft.com/office/drawing/2014/main" id="{538BD155-91ED-4FAD-8CC9-4409031145F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9" name="Freihandform: Form 788">
                  <a:extLst>
                    <a:ext uri="{FF2B5EF4-FFF2-40B4-BE49-F238E27FC236}">
                      <a16:creationId xmlns:a16="http://schemas.microsoft.com/office/drawing/2014/main" id="{2EC85D02-7C34-4C58-923D-468E5AC3609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0" name="Freihandform: Form 789">
                  <a:extLst>
                    <a:ext uri="{FF2B5EF4-FFF2-40B4-BE49-F238E27FC236}">
                      <a16:creationId xmlns:a16="http://schemas.microsoft.com/office/drawing/2014/main" id="{E51E494A-C2C7-4492-A2A5-35721885325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1" name="Freihandform: Form 790">
                  <a:extLst>
                    <a:ext uri="{FF2B5EF4-FFF2-40B4-BE49-F238E27FC236}">
                      <a16:creationId xmlns:a16="http://schemas.microsoft.com/office/drawing/2014/main" id="{59722304-B6E0-42B9-84C7-E7915F88277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2" name="Freihandform: Form 791">
                  <a:extLst>
                    <a:ext uri="{FF2B5EF4-FFF2-40B4-BE49-F238E27FC236}">
                      <a16:creationId xmlns:a16="http://schemas.microsoft.com/office/drawing/2014/main" id="{2ECDDCCB-30B7-4018-9691-8AED4F24A3C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3" name="Freihandform: Form 792">
                  <a:extLst>
                    <a:ext uri="{FF2B5EF4-FFF2-40B4-BE49-F238E27FC236}">
                      <a16:creationId xmlns:a16="http://schemas.microsoft.com/office/drawing/2014/main" id="{8B6F38CC-B9B7-4FF6-A689-69C25EE0619D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4" name="Freihandform: Form 793">
                  <a:extLst>
                    <a:ext uri="{FF2B5EF4-FFF2-40B4-BE49-F238E27FC236}">
                      <a16:creationId xmlns:a16="http://schemas.microsoft.com/office/drawing/2014/main" id="{74A44550-4733-4ED3-AFCF-6CF066A30F0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5" name="Freihandform: Form 794">
                  <a:extLst>
                    <a:ext uri="{FF2B5EF4-FFF2-40B4-BE49-F238E27FC236}">
                      <a16:creationId xmlns:a16="http://schemas.microsoft.com/office/drawing/2014/main" id="{B1EB13B6-1654-473C-B75F-44618419E365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6" name="Freihandform: Form 795">
                  <a:extLst>
                    <a:ext uri="{FF2B5EF4-FFF2-40B4-BE49-F238E27FC236}">
                      <a16:creationId xmlns:a16="http://schemas.microsoft.com/office/drawing/2014/main" id="{878C358C-2065-494E-AFCB-0F5BFB0138F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7" name="Freihandform: Form 796">
                  <a:extLst>
                    <a:ext uri="{FF2B5EF4-FFF2-40B4-BE49-F238E27FC236}">
                      <a16:creationId xmlns:a16="http://schemas.microsoft.com/office/drawing/2014/main" id="{9318DEE1-F42C-47FB-B45A-CB8513EB7A2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8" name="Freihandform: Form 797">
                  <a:extLst>
                    <a:ext uri="{FF2B5EF4-FFF2-40B4-BE49-F238E27FC236}">
                      <a16:creationId xmlns:a16="http://schemas.microsoft.com/office/drawing/2014/main" id="{162708D5-DCB3-481D-9054-DDB7FADC649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9" name="Freihandform: Form 798">
                  <a:extLst>
                    <a:ext uri="{FF2B5EF4-FFF2-40B4-BE49-F238E27FC236}">
                      <a16:creationId xmlns:a16="http://schemas.microsoft.com/office/drawing/2014/main" id="{5FD6A9CA-5B32-4D00-ADE0-EDAD12468E39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0" name="Freihandform: Form 799">
                  <a:extLst>
                    <a:ext uri="{FF2B5EF4-FFF2-40B4-BE49-F238E27FC236}">
                      <a16:creationId xmlns:a16="http://schemas.microsoft.com/office/drawing/2014/main" id="{C48B0A3E-9D97-422F-8D1E-DC4E989789F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1" name="Freihandform: Form 800">
                  <a:extLst>
                    <a:ext uri="{FF2B5EF4-FFF2-40B4-BE49-F238E27FC236}">
                      <a16:creationId xmlns:a16="http://schemas.microsoft.com/office/drawing/2014/main" id="{A7B2628E-E3EE-47B8-8E5E-79EA1E6BDD7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2" name="Freihandform: Form 801">
                  <a:extLst>
                    <a:ext uri="{FF2B5EF4-FFF2-40B4-BE49-F238E27FC236}">
                      <a16:creationId xmlns:a16="http://schemas.microsoft.com/office/drawing/2014/main" id="{FFD7B032-7450-4079-ADB4-8F1FB57EC5F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3" name="Freihandform: Form 802">
                  <a:extLst>
                    <a:ext uri="{FF2B5EF4-FFF2-40B4-BE49-F238E27FC236}">
                      <a16:creationId xmlns:a16="http://schemas.microsoft.com/office/drawing/2014/main" id="{F0E2EDF8-AE01-4BAB-9878-10645038E52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27" name="Grafik 6" descr="Ein Raster mit kleinen Kreisen">
                <a:extLst>
                  <a:ext uri="{FF2B5EF4-FFF2-40B4-BE49-F238E27FC236}">
                    <a16:creationId xmlns:a16="http://schemas.microsoft.com/office/drawing/2014/main" id="{F6702127-BFE1-428E-B9C0-20756212653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754" name="Freihandform: Form 753">
                  <a:extLst>
                    <a:ext uri="{FF2B5EF4-FFF2-40B4-BE49-F238E27FC236}">
                      <a16:creationId xmlns:a16="http://schemas.microsoft.com/office/drawing/2014/main" id="{B1C759CC-807B-4E5D-B72B-2615EF9B3B5E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5" name="Freihandform: Form 754">
                  <a:extLst>
                    <a:ext uri="{FF2B5EF4-FFF2-40B4-BE49-F238E27FC236}">
                      <a16:creationId xmlns:a16="http://schemas.microsoft.com/office/drawing/2014/main" id="{ECE5D60B-1D87-4987-837A-27ADBAB48A5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6" name="Freihandform: Form 755">
                  <a:extLst>
                    <a:ext uri="{FF2B5EF4-FFF2-40B4-BE49-F238E27FC236}">
                      <a16:creationId xmlns:a16="http://schemas.microsoft.com/office/drawing/2014/main" id="{2DF6F610-01F5-48E0-8D37-E56177981605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7" name="Freihandform: Form 756">
                  <a:extLst>
                    <a:ext uri="{FF2B5EF4-FFF2-40B4-BE49-F238E27FC236}">
                      <a16:creationId xmlns:a16="http://schemas.microsoft.com/office/drawing/2014/main" id="{C9BCDD6A-9C8A-49DD-A188-63A7A0C44D1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8" name="Freihandform: Form 757">
                  <a:extLst>
                    <a:ext uri="{FF2B5EF4-FFF2-40B4-BE49-F238E27FC236}">
                      <a16:creationId xmlns:a16="http://schemas.microsoft.com/office/drawing/2014/main" id="{B619672E-1AF5-4197-B6B5-D9948D0DD8B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9" name="Freihandform: Form 758">
                  <a:extLst>
                    <a:ext uri="{FF2B5EF4-FFF2-40B4-BE49-F238E27FC236}">
                      <a16:creationId xmlns:a16="http://schemas.microsoft.com/office/drawing/2014/main" id="{588C3C5B-589E-41DF-ACAB-F572AABCA07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0" name="Freihandform: Form 759">
                  <a:extLst>
                    <a:ext uri="{FF2B5EF4-FFF2-40B4-BE49-F238E27FC236}">
                      <a16:creationId xmlns:a16="http://schemas.microsoft.com/office/drawing/2014/main" id="{ECC14C8F-47E4-4240-B85A-CA658FA6A639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1" name="Freihandform: Form 760">
                  <a:extLst>
                    <a:ext uri="{FF2B5EF4-FFF2-40B4-BE49-F238E27FC236}">
                      <a16:creationId xmlns:a16="http://schemas.microsoft.com/office/drawing/2014/main" id="{ECA6F520-78F2-4259-8165-DB0C0915960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2" name="Freihandform: Form 761">
                  <a:extLst>
                    <a:ext uri="{FF2B5EF4-FFF2-40B4-BE49-F238E27FC236}">
                      <a16:creationId xmlns:a16="http://schemas.microsoft.com/office/drawing/2014/main" id="{877BF3CD-9CBF-416F-80B2-BE092B6930E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3" name="Freihandform: Form 762">
                  <a:extLst>
                    <a:ext uri="{FF2B5EF4-FFF2-40B4-BE49-F238E27FC236}">
                      <a16:creationId xmlns:a16="http://schemas.microsoft.com/office/drawing/2014/main" id="{A798AA7D-64DD-4C6E-A9AA-4F03B6573CD2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4" name="Freihandform: Form 763">
                  <a:extLst>
                    <a:ext uri="{FF2B5EF4-FFF2-40B4-BE49-F238E27FC236}">
                      <a16:creationId xmlns:a16="http://schemas.microsoft.com/office/drawing/2014/main" id="{7D69731B-A16B-4393-897F-E956894ED6E0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5" name="Freihandform: Form 764">
                  <a:extLst>
                    <a:ext uri="{FF2B5EF4-FFF2-40B4-BE49-F238E27FC236}">
                      <a16:creationId xmlns:a16="http://schemas.microsoft.com/office/drawing/2014/main" id="{E2B3F940-38DA-4A67-A7C1-FA1D747EB3CF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6" name="Freihandform: Form 765">
                  <a:extLst>
                    <a:ext uri="{FF2B5EF4-FFF2-40B4-BE49-F238E27FC236}">
                      <a16:creationId xmlns:a16="http://schemas.microsoft.com/office/drawing/2014/main" id="{D3A0548A-8F30-4718-9D09-94CCD77F244B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7" name="Freihandform: Form 766">
                  <a:extLst>
                    <a:ext uri="{FF2B5EF4-FFF2-40B4-BE49-F238E27FC236}">
                      <a16:creationId xmlns:a16="http://schemas.microsoft.com/office/drawing/2014/main" id="{3CBA2B49-BDBE-45F1-8B3F-E467CFA1F64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8" name="Freihandform: Form 767">
                  <a:extLst>
                    <a:ext uri="{FF2B5EF4-FFF2-40B4-BE49-F238E27FC236}">
                      <a16:creationId xmlns:a16="http://schemas.microsoft.com/office/drawing/2014/main" id="{B58B96E1-2C5B-4AB2-B667-707DC83696EC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9" name="Freihandform: Form 768">
                  <a:extLst>
                    <a:ext uri="{FF2B5EF4-FFF2-40B4-BE49-F238E27FC236}">
                      <a16:creationId xmlns:a16="http://schemas.microsoft.com/office/drawing/2014/main" id="{E999DD95-B6D9-476A-A6DF-2220228C6396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0" name="Freihandform: Form 769">
                  <a:extLst>
                    <a:ext uri="{FF2B5EF4-FFF2-40B4-BE49-F238E27FC236}">
                      <a16:creationId xmlns:a16="http://schemas.microsoft.com/office/drawing/2014/main" id="{2BADCC3F-DB22-426E-920B-01566D359D2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1" name="Freihandform: Form 770">
                  <a:extLst>
                    <a:ext uri="{FF2B5EF4-FFF2-40B4-BE49-F238E27FC236}">
                      <a16:creationId xmlns:a16="http://schemas.microsoft.com/office/drawing/2014/main" id="{DF65952A-2CEF-46B0-ADDF-B636ABDAF20A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2" name="Freihandform: Form 771">
                  <a:extLst>
                    <a:ext uri="{FF2B5EF4-FFF2-40B4-BE49-F238E27FC236}">
                      <a16:creationId xmlns:a16="http://schemas.microsoft.com/office/drawing/2014/main" id="{4A899C59-5B79-4628-B227-578F72DF447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3" name="Freihandform: Form 772">
                  <a:extLst>
                    <a:ext uri="{FF2B5EF4-FFF2-40B4-BE49-F238E27FC236}">
                      <a16:creationId xmlns:a16="http://schemas.microsoft.com/office/drawing/2014/main" id="{54F706ED-C08E-44B5-B2EB-1F571B8B4FAC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4" name="Freihandform: Form 773">
                  <a:extLst>
                    <a:ext uri="{FF2B5EF4-FFF2-40B4-BE49-F238E27FC236}">
                      <a16:creationId xmlns:a16="http://schemas.microsoft.com/office/drawing/2014/main" id="{F7C5C1C9-F4DE-4978-BFFD-390EBB5EBF39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5" name="Freihandform: Form 774">
                  <a:extLst>
                    <a:ext uri="{FF2B5EF4-FFF2-40B4-BE49-F238E27FC236}">
                      <a16:creationId xmlns:a16="http://schemas.microsoft.com/office/drawing/2014/main" id="{F570899D-69CC-4C5C-A0C2-225C9B21799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6" name="Freihandform: Form 775">
                  <a:extLst>
                    <a:ext uri="{FF2B5EF4-FFF2-40B4-BE49-F238E27FC236}">
                      <a16:creationId xmlns:a16="http://schemas.microsoft.com/office/drawing/2014/main" id="{AC2C87C2-6BE3-4004-8AC3-B45915475A5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7" name="Freihandform: Form 776">
                  <a:extLst>
                    <a:ext uri="{FF2B5EF4-FFF2-40B4-BE49-F238E27FC236}">
                      <a16:creationId xmlns:a16="http://schemas.microsoft.com/office/drawing/2014/main" id="{4E7A1CB0-797F-4ABC-A4EF-575300BDF69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8" name="Freihandform: Form 777">
                  <a:extLst>
                    <a:ext uri="{FF2B5EF4-FFF2-40B4-BE49-F238E27FC236}">
                      <a16:creationId xmlns:a16="http://schemas.microsoft.com/office/drawing/2014/main" id="{0CA3061F-664D-41C4-94BE-6CE5A62BE654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28" name="Grafik 6" descr="Ein Raster mit kleinen Kreisen">
                <a:extLst>
                  <a:ext uri="{FF2B5EF4-FFF2-40B4-BE49-F238E27FC236}">
                    <a16:creationId xmlns:a16="http://schemas.microsoft.com/office/drawing/2014/main" id="{30C48F66-4100-4911-816A-4490A0AE40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729" name="Freihandform: Form 728">
                  <a:extLst>
                    <a:ext uri="{FF2B5EF4-FFF2-40B4-BE49-F238E27FC236}">
                      <a16:creationId xmlns:a16="http://schemas.microsoft.com/office/drawing/2014/main" id="{B6C980E3-9FC3-4342-BA64-8FCA67C7A3A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0" name="Freihandform: Form 729">
                  <a:extLst>
                    <a:ext uri="{FF2B5EF4-FFF2-40B4-BE49-F238E27FC236}">
                      <a16:creationId xmlns:a16="http://schemas.microsoft.com/office/drawing/2014/main" id="{3435A7EC-D0B8-4873-BB63-7D68D738658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1" name="Freihandform: Form 730">
                  <a:extLst>
                    <a:ext uri="{FF2B5EF4-FFF2-40B4-BE49-F238E27FC236}">
                      <a16:creationId xmlns:a16="http://schemas.microsoft.com/office/drawing/2014/main" id="{AB0A6FA8-2115-4C07-94A6-276053679279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2" name="Freihandform: Form 731">
                  <a:extLst>
                    <a:ext uri="{FF2B5EF4-FFF2-40B4-BE49-F238E27FC236}">
                      <a16:creationId xmlns:a16="http://schemas.microsoft.com/office/drawing/2014/main" id="{5E539C40-6DD2-4CAB-9963-6319D2E468F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3" name="Freihandform: Form 732">
                  <a:extLst>
                    <a:ext uri="{FF2B5EF4-FFF2-40B4-BE49-F238E27FC236}">
                      <a16:creationId xmlns:a16="http://schemas.microsoft.com/office/drawing/2014/main" id="{FDBAD425-0681-4AA1-85F3-E5EC35BF4BB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4" name="Freihandform: Form 733">
                  <a:extLst>
                    <a:ext uri="{FF2B5EF4-FFF2-40B4-BE49-F238E27FC236}">
                      <a16:creationId xmlns:a16="http://schemas.microsoft.com/office/drawing/2014/main" id="{AC4FE850-8864-47C9-BB30-18100A6096E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5" name="Freihandform: Form 734">
                  <a:extLst>
                    <a:ext uri="{FF2B5EF4-FFF2-40B4-BE49-F238E27FC236}">
                      <a16:creationId xmlns:a16="http://schemas.microsoft.com/office/drawing/2014/main" id="{168BFF9C-C9A5-4398-96BD-696DDD2739F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6" name="Freihandform: Form 735">
                  <a:extLst>
                    <a:ext uri="{FF2B5EF4-FFF2-40B4-BE49-F238E27FC236}">
                      <a16:creationId xmlns:a16="http://schemas.microsoft.com/office/drawing/2014/main" id="{96547B70-1860-4540-9B0A-7BD8A66A8198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7" name="Freihandform: Form 736">
                  <a:extLst>
                    <a:ext uri="{FF2B5EF4-FFF2-40B4-BE49-F238E27FC236}">
                      <a16:creationId xmlns:a16="http://schemas.microsoft.com/office/drawing/2014/main" id="{0B0243FD-A597-4743-96A5-CB978771B8D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8" name="Freihandform: Form 737">
                  <a:extLst>
                    <a:ext uri="{FF2B5EF4-FFF2-40B4-BE49-F238E27FC236}">
                      <a16:creationId xmlns:a16="http://schemas.microsoft.com/office/drawing/2014/main" id="{DA573C55-F1CB-43CE-9352-C0AC157ED12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9" name="Freihandform: Form 738">
                  <a:extLst>
                    <a:ext uri="{FF2B5EF4-FFF2-40B4-BE49-F238E27FC236}">
                      <a16:creationId xmlns:a16="http://schemas.microsoft.com/office/drawing/2014/main" id="{CD63BBDD-B18A-4467-B503-F5F9CEAF214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0" name="Freihandform: Form 739">
                  <a:extLst>
                    <a:ext uri="{FF2B5EF4-FFF2-40B4-BE49-F238E27FC236}">
                      <a16:creationId xmlns:a16="http://schemas.microsoft.com/office/drawing/2014/main" id="{DE3122E0-D3B2-4985-A3B7-8FB49CBFD21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1" name="Freihandform: Form 740">
                  <a:extLst>
                    <a:ext uri="{FF2B5EF4-FFF2-40B4-BE49-F238E27FC236}">
                      <a16:creationId xmlns:a16="http://schemas.microsoft.com/office/drawing/2014/main" id="{CA0DF551-9E83-4BC0-8452-5672876CF9D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2" name="Freihandform: Form 741">
                  <a:extLst>
                    <a:ext uri="{FF2B5EF4-FFF2-40B4-BE49-F238E27FC236}">
                      <a16:creationId xmlns:a16="http://schemas.microsoft.com/office/drawing/2014/main" id="{7B2D661E-2AB7-4A3B-B727-CA4C02DBD17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3" name="Freihandform: Form 742">
                  <a:extLst>
                    <a:ext uri="{FF2B5EF4-FFF2-40B4-BE49-F238E27FC236}">
                      <a16:creationId xmlns:a16="http://schemas.microsoft.com/office/drawing/2014/main" id="{1F8C644F-4558-46D7-B166-F26737BF1B6C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4" name="Freihandform: Form 743">
                  <a:extLst>
                    <a:ext uri="{FF2B5EF4-FFF2-40B4-BE49-F238E27FC236}">
                      <a16:creationId xmlns:a16="http://schemas.microsoft.com/office/drawing/2014/main" id="{B286A6DB-33C6-4AFF-8AA3-5A92D4EA4C1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5" name="Freihandform: Form 744">
                  <a:extLst>
                    <a:ext uri="{FF2B5EF4-FFF2-40B4-BE49-F238E27FC236}">
                      <a16:creationId xmlns:a16="http://schemas.microsoft.com/office/drawing/2014/main" id="{E3724D8C-12E2-4743-8367-1A2C35493B85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6" name="Freihandform: Form 745">
                  <a:extLst>
                    <a:ext uri="{FF2B5EF4-FFF2-40B4-BE49-F238E27FC236}">
                      <a16:creationId xmlns:a16="http://schemas.microsoft.com/office/drawing/2014/main" id="{E98B1D0C-2651-4089-A8FD-02CA7D291B8C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7" name="Freihandform: Form 746">
                  <a:extLst>
                    <a:ext uri="{FF2B5EF4-FFF2-40B4-BE49-F238E27FC236}">
                      <a16:creationId xmlns:a16="http://schemas.microsoft.com/office/drawing/2014/main" id="{09F05051-5BBB-4E28-9506-5A22A10B2B8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8" name="Freihandform: Form 747">
                  <a:extLst>
                    <a:ext uri="{FF2B5EF4-FFF2-40B4-BE49-F238E27FC236}">
                      <a16:creationId xmlns:a16="http://schemas.microsoft.com/office/drawing/2014/main" id="{DA8E870C-3027-4272-8F70-E24B6C8E389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9" name="Freihandform: Form 748">
                  <a:extLst>
                    <a:ext uri="{FF2B5EF4-FFF2-40B4-BE49-F238E27FC236}">
                      <a16:creationId xmlns:a16="http://schemas.microsoft.com/office/drawing/2014/main" id="{3C98F699-FCDE-4EC4-B8B5-1C3B8555C79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0" name="Freihandform: Form 749">
                  <a:extLst>
                    <a:ext uri="{FF2B5EF4-FFF2-40B4-BE49-F238E27FC236}">
                      <a16:creationId xmlns:a16="http://schemas.microsoft.com/office/drawing/2014/main" id="{39F733D8-33B4-4988-B853-4ACE6439A53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1" name="Freihandform: Form 750">
                  <a:extLst>
                    <a:ext uri="{FF2B5EF4-FFF2-40B4-BE49-F238E27FC236}">
                      <a16:creationId xmlns:a16="http://schemas.microsoft.com/office/drawing/2014/main" id="{D4DC6C1B-2D68-4B06-BA98-8CDAB2452AC6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2" name="Freihandform: Form 751">
                  <a:extLst>
                    <a:ext uri="{FF2B5EF4-FFF2-40B4-BE49-F238E27FC236}">
                      <a16:creationId xmlns:a16="http://schemas.microsoft.com/office/drawing/2014/main" id="{58316749-D982-4DB2-AAB8-DCA372581E2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3" name="Freihandform: Form 752">
                  <a:extLst>
                    <a:ext uri="{FF2B5EF4-FFF2-40B4-BE49-F238E27FC236}">
                      <a16:creationId xmlns:a16="http://schemas.microsoft.com/office/drawing/2014/main" id="{E45284EC-CD83-4273-89E5-E52794839F0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960" name="Gruppieren 959">
            <a:extLst>
              <a:ext uri="{FF2B5EF4-FFF2-40B4-BE49-F238E27FC236}">
                <a16:creationId xmlns:a16="http://schemas.microsoft.com/office/drawing/2014/main" id="{00C50A3C-4550-4518-AA81-6F98E525D19B}"/>
              </a:ext>
            </a:extLst>
          </p:cNvPr>
          <p:cNvGrpSpPr/>
          <p:nvPr/>
        </p:nvGrpSpPr>
        <p:grpSpPr>
          <a:xfrm rot="7417175">
            <a:off x="-4498604" y="6843760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961" name="Gruppieren 960">
              <a:extLst>
                <a:ext uri="{FF2B5EF4-FFF2-40B4-BE49-F238E27FC236}">
                  <a16:creationId xmlns:a16="http://schemas.microsoft.com/office/drawing/2014/main" id="{8BB0DC40-8B6A-4D26-9B1D-8160CEEFED15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120" name="Grafik 6" descr="Ein Raster mit kleinen Kreisen">
                <a:extLst>
                  <a:ext uri="{FF2B5EF4-FFF2-40B4-BE49-F238E27FC236}">
                    <a16:creationId xmlns:a16="http://schemas.microsoft.com/office/drawing/2014/main" id="{DF7AF326-DE33-457D-89DC-2B18CA9EBE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73" name="Freihandform: Form 1172">
                  <a:extLst>
                    <a:ext uri="{FF2B5EF4-FFF2-40B4-BE49-F238E27FC236}">
                      <a16:creationId xmlns:a16="http://schemas.microsoft.com/office/drawing/2014/main" id="{0F97A74A-C9C3-47E8-A604-B2DCB604595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4" name="Freihandform: Form 1173">
                  <a:extLst>
                    <a:ext uri="{FF2B5EF4-FFF2-40B4-BE49-F238E27FC236}">
                      <a16:creationId xmlns:a16="http://schemas.microsoft.com/office/drawing/2014/main" id="{41D71D93-12BA-4D11-86EB-74E159E3338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5" name="Freihandform: Form 1174">
                  <a:extLst>
                    <a:ext uri="{FF2B5EF4-FFF2-40B4-BE49-F238E27FC236}">
                      <a16:creationId xmlns:a16="http://schemas.microsoft.com/office/drawing/2014/main" id="{A44E6681-AE70-4CCF-8E78-2CFDFC9737B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6" name="Freihandform: Form 1175">
                  <a:extLst>
                    <a:ext uri="{FF2B5EF4-FFF2-40B4-BE49-F238E27FC236}">
                      <a16:creationId xmlns:a16="http://schemas.microsoft.com/office/drawing/2014/main" id="{54A1CAD3-1EF7-4B2D-BA17-A6BB270293F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7" name="Freihandform: Form 1176">
                  <a:extLst>
                    <a:ext uri="{FF2B5EF4-FFF2-40B4-BE49-F238E27FC236}">
                      <a16:creationId xmlns:a16="http://schemas.microsoft.com/office/drawing/2014/main" id="{56EAE358-44EE-4014-AED2-BE18D293128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8" name="Freihandform: Form 1177">
                  <a:extLst>
                    <a:ext uri="{FF2B5EF4-FFF2-40B4-BE49-F238E27FC236}">
                      <a16:creationId xmlns:a16="http://schemas.microsoft.com/office/drawing/2014/main" id="{FE8473C9-5026-4C20-90EA-9B9CB9B60C6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9" name="Freihandform: Form 1178">
                  <a:extLst>
                    <a:ext uri="{FF2B5EF4-FFF2-40B4-BE49-F238E27FC236}">
                      <a16:creationId xmlns:a16="http://schemas.microsoft.com/office/drawing/2014/main" id="{11A07952-0773-4AD0-B295-B3CD9D128C46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0" name="Freihandform: Form 1179">
                  <a:extLst>
                    <a:ext uri="{FF2B5EF4-FFF2-40B4-BE49-F238E27FC236}">
                      <a16:creationId xmlns:a16="http://schemas.microsoft.com/office/drawing/2014/main" id="{4E9326E1-F3C2-4071-982B-ABA2E5E99DD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1" name="Freihandform: Form 1180">
                  <a:extLst>
                    <a:ext uri="{FF2B5EF4-FFF2-40B4-BE49-F238E27FC236}">
                      <a16:creationId xmlns:a16="http://schemas.microsoft.com/office/drawing/2014/main" id="{14711F06-5BE7-4482-BF76-DF9AB320FFB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2" name="Freihandform: Form 1181">
                  <a:extLst>
                    <a:ext uri="{FF2B5EF4-FFF2-40B4-BE49-F238E27FC236}">
                      <a16:creationId xmlns:a16="http://schemas.microsoft.com/office/drawing/2014/main" id="{072B9BCF-9505-4586-ADC0-4BC1DFB85AC1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3" name="Freihandform: Form 1182">
                  <a:extLst>
                    <a:ext uri="{FF2B5EF4-FFF2-40B4-BE49-F238E27FC236}">
                      <a16:creationId xmlns:a16="http://schemas.microsoft.com/office/drawing/2014/main" id="{76AF1002-D48A-45A7-8B13-873C06F5BE3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4" name="Freihandform: Form 1183">
                  <a:extLst>
                    <a:ext uri="{FF2B5EF4-FFF2-40B4-BE49-F238E27FC236}">
                      <a16:creationId xmlns:a16="http://schemas.microsoft.com/office/drawing/2014/main" id="{1B729755-A246-4A9C-8CD4-0B88E7E3BDD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5" name="Freihandform: Form 1184">
                  <a:extLst>
                    <a:ext uri="{FF2B5EF4-FFF2-40B4-BE49-F238E27FC236}">
                      <a16:creationId xmlns:a16="http://schemas.microsoft.com/office/drawing/2014/main" id="{DEAC00AD-87FD-4563-94D6-584F19A09A77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6" name="Freihandform: Form 1185">
                  <a:extLst>
                    <a:ext uri="{FF2B5EF4-FFF2-40B4-BE49-F238E27FC236}">
                      <a16:creationId xmlns:a16="http://schemas.microsoft.com/office/drawing/2014/main" id="{68A7F16A-EDC6-4608-B807-4DB14F611440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7" name="Freihandform: Form 1186">
                  <a:extLst>
                    <a:ext uri="{FF2B5EF4-FFF2-40B4-BE49-F238E27FC236}">
                      <a16:creationId xmlns:a16="http://schemas.microsoft.com/office/drawing/2014/main" id="{B908CA78-F108-443F-82CD-8C97024C89C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8" name="Freihandform: Form 1187">
                  <a:extLst>
                    <a:ext uri="{FF2B5EF4-FFF2-40B4-BE49-F238E27FC236}">
                      <a16:creationId xmlns:a16="http://schemas.microsoft.com/office/drawing/2014/main" id="{2D55D56B-99EB-4171-BD73-BB06811C45E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9" name="Freihandform: Form 1188">
                  <a:extLst>
                    <a:ext uri="{FF2B5EF4-FFF2-40B4-BE49-F238E27FC236}">
                      <a16:creationId xmlns:a16="http://schemas.microsoft.com/office/drawing/2014/main" id="{6B426995-C226-479C-A726-B1D9A74AD8F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0" name="Freihandform: Form 1189">
                  <a:extLst>
                    <a:ext uri="{FF2B5EF4-FFF2-40B4-BE49-F238E27FC236}">
                      <a16:creationId xmlns:a16="http://schemas.microsoft.com/office/drawing/2014/main" id="{71344B40-1F84-4C3A-9F1C-1F458E0BD03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1" name="Freihandform: Form 1190">
                  <a:extLst>
                    <a:ext uri="{FF2B5EF4-FFF2-40B4-BE49-F238E27FC236}">
                      <a16:creationId xmlns:a16="http://schemas.microsoft.com/office/drawing/2014/main" id="{04A1F2B5-9DBA-4D2A-9D9B-888B86A39A2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2" name="Freihandform: Form 1191">
                  <a:extLst>
                    <a:ext uri="{FF2B5EF4-FFF2-40B4-BE49-F238E27FC236}">
                      <a16:creationId xmlns:a16="http://schemas.microsoft.com/office/drawing/2014/main" id="{D93EFC75-E304-48F3-8B8B-BD913A5167F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3" name="Freihandform: Form 1192">
                  <a:extLst>
                    <a:ext uri="{FF2B5EF4-FFF2-40B4-BE49-F238E27FC236}">
                      <a16:creationId xmlns:a16="http://schemas.microsoft.com/office/drawing/2014/main" id="{7C88F95A-8FD6-440B-8199-BB609A87928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4" name="Freihandform: Form 1193">
                  <a:extLst>
                    <a:ext uri="{FF2B5EF4-FFF2-40B4-BE49-F238E27FC236}">
                      <a16:creationId xmlns:a16="http://schemas.microsoft.com/office/drawing/2014/main" id="{1D9B8C85-688E-458F-A9E3-4B48BD10D170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5" name="Freihandform: Form 1194">
                  <a:extLst>
                    <a:ext uri="{FF2B5EF4-FFF2-40B4-BE49-F238E27FC236}">
                      <a16:creationId xmlns:a16="http://schemas.microsoft.com/office/drawing/2014/main" id="{4C344BD9-DEE3-496F-9AF7-9DE08BA01B7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6" name="Freihandform: Form 1195">
                  <a:extLst>
                    <a:ext uri="{FF2B5EF4-FFF2-40B4-BE49-F238E27FC236}">
                      <a16:creationId xmlns:a16="http://schemas.microsoft.com/office/drawing/2014/main" id="{29EF365C-4685-4097-B6BE-C790A46CAA6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7" name="Freihandform: Form 1196">
                  <a:extLst>
                    <a:ext uri="{FF2B5EF4-FFF2-40B4-BE49-F238E27FC236}">
                      <a16:creationId xmlns:a16="http://schemas.microsoft.com/office/drawing/2014/main" id="{52A713CB-0AA0-47D9-A2D0-6E438D905D0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1" name="Grafik 6" descr="Ein Raster mit kleinen Kreisen">
                <a:extLst>
                  <a:ext uri="{FF2B5EF4-FFF2-40B4-BE49-F238E27FC236}">
                    <a16:creationId xmlns:a16="http://schemas.microsoft.com/office/drawing/2014/main" id="{2F542D52-25B9-41C6-8F6B-5AF1FAA998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48" name="Freihandform: Form 1147">
                  <a:extLst>
                    <a:ext uri="{FF2B5EF4-FFF2-40B4-BE49-F238E27FC236}">
                      <a16:creationId xmlns:a16="http://schemas.microsoft.com/office/drawing/2014/main" id="{E42F4973-B737-4A5F-9B54-2E98C8B5791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9" name="Freihandform: Form 1148">
                  <a:extLst>
                    <a:ext uri="{FF2B5EF4-FFF2-40B4-BE49-F238E27FC236}">
                      <a16:creationId xmlns:a16="http://schemas.microsoft.com/office/drawing/2014/main" id="{5DB9FB88-A8CF-4F36-877F-033767B42B18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0" name="Freihandform: Form 1149">
                  <a:extLst>
                    <a:ext uri="{FF2B5EF4-FFF2-40B4-BE49-F238E27FC236}">
                      <a16:creationId xmlns:a16="http://schemas.microsoft.com/office/drawing/2014/main" id="{07D099D3-A531-4581-9F7C-7216BDA53E3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1" name="Freihandform: Form 1150">
                  <a:extLst>
                    <a:ext uri="{FF2B5EF4-FFF2-40B4-BE49-F238E27FC236}">
                      <a16:creationId xmlns:a16="http://schemas.microsoft.com/office/drawing/2014/main" id="{0DC9FB82-6C11-48F9-8972-7775C8AEFB8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2" name="Freihandform: Form 1151">
                  <a:extLst>
                    <a:ext uri="{FF2B5EF4-FFF2-40B4-BE49-F238E27FC236}">
                      <a16:creationId xmlns:a16="http://schemas.microsoft.com/office/drawing/2014/main" id="{B4E19DBC-2B88-4F37-A915-89A83145F1F7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3" name="Freihandform: Form 1152">
                  <a:extLst>
                    <a:ext uri="{FF2B5EF4-FFF2-40B4-BE49-F238E27FC236}">
                      <a16:creationId xmlns:a16="http://schemas.microsoft.com/office/drawing/2014/main" id="{5FC6B717-DC7D-45BA-AF28-067936F0DA0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4" name="Freihandform: Form 1153">
                  <a:extLst>
                    <a:ext uri="{FF2B5EF4-FFF2-40B4-BE49-F238E27FC236}">
                      <a16:creationId xmlns:a16="http://schemas.microsoft.com/office/drawing/2014/main" id="{A8D557EB-5E2E-4B1D-BE0A-83F1EE0212D4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5" name="Freihandform: Form 1154">
                  <a:extLst>
                    <a:ext uri="{FF2B5EF4-FFF2-40B4-BE49-F238E27FC236}">
                      <a16:creationId xmlns:a16="http://schemas.microsoft.com/office/drawing/2014/main" id="{7E7302F6-7BFC-4AF1-9E84-ABDD8954364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6" name="Freihandform: Form 1155">
                  <a:extLst>
                    <a:ext uri="{FF2B5EF4-FFF2-40B4-BE49-F238E27FC236}">
                      <a16:creationId xmlns:a16="http://schemas.microsoft.com/office/drawing/2014/main" id="{43E3B886-9C62-4BEA-A731-86525922A9A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7" name="Freihandform: Form 1156">
                  <a:extLst>
                    <a:ext uri="{FF2B5EF4-FFF2-40B4-BE49-F238E27FC236}">
                      <a16:creationId xmlns:a16="http://schemas.microsoft.com/office/drawing/2014/main" id="{45EFB225-8B36-45AB-80C5-1500B553EB3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8" name="Freihandform: Form 1157">
                  <a:extLst>
                    <a:ext uri="{FF2B5EF4-FFF2-40B4-BE49-F238E27FC236}">
                      <a16:creationId xmlns:a16="http://schemas.microsoft.com/office/drawing/2014/main" id="{EB9BDA15-A7F4-40AE-9CE6-B4A3FE2603C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9" name="Freihandform: Form 1158">
                  <a:extLst>
                    <a:ext uri="{FF2B5EF4-FFF2-40B4-BE49-F238E27FC236}">
                      <a16:creationId xmlns:a16="http://schemas.microsoft.com/office/drawing/2014/main" id="{3C219C0A-824E-4731-A2AA-5A0D2C31330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0" name="Freihandform: Form 1159">
                  <a:extLst>
                    <a:ext uri="{FF2B5EF4-FFF2-40B4-BE49-F238E27FC236}">
                      <a16:creationId xmlns:a16="http://schemas.microsoft.com/office/drawing/2014/main" id="{149B6E68-F43C-467F-AF0B-0B58A8FAA571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1" name="Freihandform: Form 1160">
                  <a:extLst>
                    <a:ext uri="{FF2B5EF4-FFF2-40B4-BE49-F238E27FC236}">
                      <a16:creationId xmlns:a16="http://schemas.microsoft.com/office/drawing/2014/main" id="{ADD35B2B-43CF-40FF-8455-EFD6746804D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2" name="Freihandform: Form 1161">
                  <a:extLst>
                    <a:ext uri="{FF2B5EF4-FFF2-40B4-BE49-F238E27FC236}">
                      <a16:creationId xmlns:a16="http://schemas.microsoft.com/office/drawing/2014/main" id="{407815B5-275D-487C-AA2D-42AB3434561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3" name="Freihandform: Form 1162">
                  <a:extLst>
                    <a:ext uri="{FF2B5EF4-FFF2-40B4-BE49-F238E27FC236}">
                      <a16:creationId xmlns:a16="http://schemas.microsoft.com/office/drawing/2014/main" id="{52E11B03-C97C-47D2-9599-C20B5E529364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4" name="Freihandform: Form 1163">
                  <a:extLst>
                    <a:ext uri="{FF2B5EF4-FFF2-40B4-BE49-F238E27FC236}">
                      <a16:creationId xmlns:a16="http://schemas.microsoft.com/office/drawing/2014/main" id="{AAD942A9-01C1-44F2-9F59-E86EE17F4EF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5" name="Freihandform: Form 1164">
                  <a:extLst>
                    <a:ext uri="{FF2B5EF4-FFF2-40B4-BE49-F238E27FC236}">
                      <a16:creationId xmlns:a16="http://schemas.microsoft.com/office/drawing/2014/main" id="{90E3D227-9875-43E3-94FE-4EC6853481C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6" name="Freihandform: Form 1165">
                  <a:extLst>
                    <a:ext uri="{FF2B5EF4-FFF2-40B4-BE49-F238E27FC236}">
                      <a16:creationId xmlns:a16="http://schemas.microsoft.com/office/drawing/2014/main" id="{7F4A598F-FA4D-42D0-8C72-42E6F98B3C75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7" name="Freihandform: Form 1166">
                  <a:extLst>
                    <a:ext uri="{FF2B5EF4-FFF2-40B4-BE49-F238E27FC236}">
                      <a16:creationId xmlns:a16="http://schemas.microsoft.com/office/drawing/2014/main" id="{369DCCD3-E5AC-4A79-8D4E-B804F9330E7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8" name="Freihandform: Form 1167">
                  <a:extLst>
                    <a:ext uri="{FF2B5EF4-FFF2-40B4-BE49-F238E27FC236}">
                      <a16:creationId xmlns:a16="http://schemas.microsoft.com/office/drawing/2014/main" id="{71FBE34E-2732-463B-95D3-18F83288390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9" name="Freihandform: Form 1168">
                  <a:extLst>
                    <a:ext uri="{FF2B5EF4-FFF2-40B4-BE49-F238E27FC236}">
                      <a16:creationId xmlns:a16="http://schemas.microsoft.com/office/drawing/2014/main" id="{23ACF647-A77E-465D-8F17-B0D7DFD568E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0" name="Freihandform: Form 1169">
                  <a:extLst>
                    <a:ext uri="{FF2B5EF4-FFF2-40B4-BE49-F238E27FC236}">
                      <a16:creationId xmlns:a16="http://schemas.microsoft.com/office/drawing/2014/main" id="{437D840E-1433-4BE0-9EE4-0950341D668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1" name="Freihandform: Form 1170">
                  <a:extLst>
                    <a:ext uri="{FF2B5EF4-FFF2-40B4-BE49-F238E27FC236}">
                      <a16:creationId xmlns:a16="http://schemas.microsoft.com/office/drawing/2014/main" id="{E9854030-FC0A-4AA2-A763-EAF81EE6E27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2" name="Freihandform: Form 1171">
                  <a:extLst>
                    <a:ext uri="{FF2B5EF4-FFF2-40B4-BE49-F238E27FC236}">
                      <a16:creationId xmlns:a16="http://schemas.microsoft.com/office/drawing/2014/main" id="{83EFB829-3CA0-4B63-92B3-73ED7D2BBD6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2" name="Grafik 6" descr="Ein Raster mit kleinen Kreisen">
                <a:extLst>
                  <a:ext uri="{FF2B5EF4-FFF2-40B4-BE49-F238E27FC236}">
                    <a16:creationId xmlns:a16="http://schemas.microsoft.com/office/drawing/2014/main" id="{6D319F28-8845-458C-B50C-5F9B55DD19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23" name="Freihandform: Form 1122">
                  <a:extLst>
                    <a:ext uri="{FF2B5EF4-FFF2-40B4-BE49-F238E27FC236}">
                      <a16:creationId xmlns:a16="http://schemas.microsoft.com/office/drawing/2014/main" id="{6755468F-9172-45DE-AB12-BF81499E3B14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4" name="Freihandform: Form 1123">
                  <a:extLst>
                    <a:ext uri="{FF2B5EF4-FFF2-40B4-BE49-F238E27FC236}">
                      <a16:creationId xmlns:a16="http://schemas.microsoft.com/office/drawing/2014/main" id="{8441E0F4-E2DD-4C21-B25D-CB57A2997ED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5" name="Freihandform: Form 1124">
                  <a:extLst>
                    <a:ext uri="{FF2B5EF4-FFF2-40B4-BE49-F238E27FC236}">
                      <a16:creationId xmlns:a16="http://schemas.microsoft.com/office/drawing/2014/main" id="{D8A742B5-AD49-4900-A3EE-18A0BE58F71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6" name="Freihandform: Form 1125">
                  <a:extLst>
                    <a:ext uri="{FF2B5EF4-FFF2-40B4-BE49-F238E27FC236}">
                      <a16:creationId xmlns:a16="http://schemas.microsoft.com/office/drawing/2014/main" id="{E7F72FAC-3580-4B6A-9369-5A0B841D669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7" name="Freihandform: Form 1126">
                  <a:extLst>
                    <a:ext uri="{FF2B5EF4-FFF2-40B4-BE49-F238E27FC236}">
                      <a16:creationId xmlns:a16="http://schemas.microsoft.com/office/drawing/2014/main" id="{08408899-6977-4884-8772-45338A5880C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8" name="Freihandform: Form 1127">
                  <a:extLst>
                    <a:ext uri="{FF2B5EF4-FFF2-40B4-BE49-F238E27FC236}">
                      <a16:creationId xmlns:a16="http://schemas.microsoft.com/office/drawing/2014/main" id="{E137CDFC-0B02-4118-86DC-1523A0C12703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9" name="Freihandform: Form 1128">
                  <a:extLst>
                    <a:ext uri="{FF2B5EF4-FFF2-40B4-BE49-F238E27FC236}">
                      <a16:creationId xmlns:a16="http://schemas.microsoft.com/office/drawing/2014/main" id="{7FDD22AD-5493-4844-BF61-9922749C21D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0" name="Freihandform: Form 1129">
                  <a:extLst>
                    <a:ext uri="{FF2B5EF4-FFF2-40B4-BE49-F238E27FC236}">
                      <a16:creationId xmlns:a16="http://schemas.microsoft.com/office/drawing/2014/main" id="{A407A3A9-C9D5-4AAE-9D0E-41A9BCADFE0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1" name="Freihandform: Form 1130">
                  <a:extLst>
                    <a:ext uri="{FF2B5EF4-FFF2-40B4-BE49-F238E27FC236}">
                      <a16:creationId xmlns:a16="http://schemas.microsoft.com/office/drawing/2014/main" id="{5457AAD0-38A7-4345-8C49-D0BBC955F8B1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2" name="Freihandform: Form 1131">
                  <a:extLst>
                    <a:ext uri="{FF2B5EF4-FFF2-40B4-BE49-F238E27FC236}">
                      <a16:creationId xmlns:a16="http://schemas.microsoft.com/office/drawing/2014/main" id="{14C9AD49-B3B3-49F2-9A9D-D76C1CD48299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3" name="Freihandform: Form 1132">
                  <a:extLst>
                    <a:ext uri="{FF2B5EF4-FFF2-40B4-BE49-F238E27FC236}">
                      <a16:creationId xmlns:a16="http://schemas.microsoft.com/office/drawing/2014/main" id="{11B7376B-5E71-4D84-9D50-9B735F6CF6D8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4" name="Freihandform: Form 1133">
                  <a:extLst>
                    <a:ext uri="{FF2B5EF4-FFF2-40B4-BE49-F238E27FC236}">
                      <a16:creationId xmlns:a16="http://schemas.microsoft.com/office/drawing/2014/main" id="{3E0D9667-1B9E-41D2-9596-36D350910FD0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5" name="Freihandform: Form 1134">
                  <a:extLst>
                    <a:ext uri="{FF2B5EF4-FFF2-40B4-BE49-F238E27FC236}">
                      <a16:creationId xmlns:a16="http://schemas.microsoft.com/office/drawing/2014/main" id="{EA0DCA39-995A-406B-8545-70D3B9DFB741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6" name="Freihandform: Form 1135">
                  <a:extLst>
                    <a:ext uri="{FF2B5EF4-FFF2-40B4-BE49-F238E27FC236}">
                      <a16:creationId xmlns:a16="http://schemas.microsoft.com/office/drawing/2014/main" id="{881B0707-6114-40CE-990A-BE4D17EB600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7" name="Freihandform: Form 1136">
                  <a:extLst>
                    <a:ext uri="{FF2B5EF4-FFF2-40B4-BE49-F238E27FC236}">
                      <a16:creationId xmlns:a16="http://schemas.microsoft.com/office/drawing/2014/main" id="{349CA2CE-19D0-469E-BD16-5243C9726C7E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8" name="Freihandform: Form 1137">
                  <a:extLst>
                    <a:ext uri="{FF2B5EF4-FFF2-40B4-BE49-F238E27FC236}">
                      <a16:creationId xmlns:a16="http://schemas.microsoft.com/office/drawing/2014/main" id="{092F6C7D-686B-4CAB-8399-4EEA07D77F60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9" name="Freihandform: Form 1138">
                  <a:extLst>
                    <a:ext uri="{FF2B5EF4-FFF2-40B4-BE49-F238E27FC236}">
                      <a16:creationId xmlns:a16="http://schemas.microsoft.com/office/drawing/2014/main" id="{8CDBCBC2-C459-4944-A5F2-683409E769A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0" name="Freihandform: Form 1139">
                  <a:extLst>
                    <a:ext uri="{FF2B5EF4-FFF2-40B4-BE49-F238E27FC236}">
                      <a16:creationId xmlns:a16="http://schemas.microsoft.com/office/drawing/2014/main" id="{2CB7F844-166E-4E2D-9F84-C5F92D950262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1" name="Freihandform: Form 1140">
                  <a:extLst>
                    <a:ext uri="{FF2B5EF4-FFF2-40B4-BE49-F238E27FC236}">
                      <a16:creationId xmlns:a16="http://schemas.microsoft.com/office/drawing/2014/main" id="{CEC7F434-D01C-4689-8556-654C3F8FDEB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2" name="Freihandform: Form 1141">
                  <a:extLst>
                    <a:ext uri="{FF2B5EF4-FFF2-40B4-BE49-F238E27FC236}">
                      <a16:creationId xmlns:a16="http://schemas.microsoft.com/office/drawing/2014/main" id="{A85834D3-AA3C-4C8C-B5E1-BD1E459D5FE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3" name="Freihandform: Form 1142">
                  <a:extLst>
                    <a:ext uri="{FF2B5EF4-FFF2-40B4-BE49-F238E27FC236}">
                      <a16:creationId xmlns:a16="http://schemas.microsoft.com/office/drawing/2014/main" id="{5C1D7CE0-3792-487B-9CA4-D27345788B3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4" name="Freihandform: Form 1143">
                  <a:extLst>
                    <a:ext uri="{FF2B5EF4-FFF2-40B4-BE49-F238E27FC236}">
                      <a16:creationId xmlns:a16="http://schemas.microsoft.com/office/drawing/2014/main" id="{C91AE3A1-67E0-4D5F-90E6-DF5C8493A8C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5" name="Freihandform: Form 1144">
                  <a:extLst>
                    <a:ext uri="{FF2B5EF4-FFF2-40B4-BE49-F238E27FC236}">
                      <a16:creationId xmlns:a16="http://schemas.microsoft.com/office/drawing/2014/main" id="{6FEF6692-0C71-439A-8627-FE6C91BC24A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6" name="Freihandform: Form 1145">
                  <a:extLst>
                    <a:ext uri="{FF2B5EF4-FFF2-40B4-BE49-F238E27FC236}">
                      <a16:creationId xmlns:a16="http://schemas.microsoft.com/office/drawing/2014/main" id="{4771151B-81F6-40DF-B8E3-D0C4D1C54D1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7" name="Freihandform: Form 1146">
                  <a:extLst>
                    <a:ext uri="{FF2B5EF4-FFF2-40B4-BE49-F238E27FC236}">
                      <a16:creationId xmlns:a16="http://schemas.microsoft.com/office/drawing/2014/main" id="{211AEC62-36A1-4900-80CD-AF21EA5E5474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962" name="Gruppieren 961">
              <a:extLst>
                <a:ext uri="{FF2B5EF4-FFF2-40B4-BE49-F238E27FC236}">
                  <a16:creationId xmlns:a16="http://schemas.microsoft.com/office/drawing/2014/main" id="{E4C4CC75-1FCB-46EB-9896-69CFE5CE0393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042" name="Grafik 6" descr="Ein Raster mit kleinen Kreisen">
                <a:extLst>
                  <a:ext uri="{FF2B5EF4-FFF2-40B4-BE49-F238E27FC236}">
                    <a16:creationId xmlns:a16="http://schemas.microsoft.com/office/drawing/2014/main" id="{683FBB7F-C809-4371-B68D-ADC52A1046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095" name="Freihandform: Form 1094">
                  <a:extLst>
                    <a:ext uri="{FF2B5EF4-FFF2-40B4-BE49-F238E27FC236}">
                      <a16:creationId xmlns:a16="http://schemas.microsoft.com/office/drawing/2014/main" id="{05F47333-C4D3-4D73-A02B-AD555B97DA6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6" name="Freihandform: Form 1095">
                  <a:extLst>
                    <a:ext uri="{FF2B5EF4-FFF2-40B4-BE49-F238E27FC236}">
                      <a16:creationId xmlns:a16="http://schemas.microsoft.com/office/drawing/2014/main" id="{8F7950C2-9B4C-42B6-AA8B-7C2A5E38FC6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7" name="Freihandform: Form 1096">
                  <a:extLst>
                    <a:ext uri="{FF2B5EF4-FFF2-40B4-BE49-F238E27FC236}">
                      <a16:creationId xmlns:a16="http://schemas.microsoft.com/office/drawing/2014/main" id="{16CFE0D9-2C69-49BE-8BD5-9A2703C9870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8" name="Freihandform: Form 1097">
                  <a:extLst>
                    <a:ext uri="{FF2B5EF4-FFF2-40B4-BE49-F238E27FC236}">
                      <a16:creationId xmlns:a16="http://schemas.microsoft.com/office/drawing/2014/main" id="{21113677-8A4A-46B0-BB05-410C7248DB0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9" name="Freihandform: Form 1098">
                  <a:extLst>
                    <a:ext uri="{FF2B5EF4-FFF2-40B4-BE49-F238E27FC236}">
                      <a16:creationId xmlns:a16="http://schemas.microsoft.com/office/drawing/2014/main" id="{2435BC3A-2D3D-41E7-A7E6-2258729880B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0" name="Freihandform: Form 1099">
                  <a:extLst>
                    <a:ext uri="{FF2B5EF4-FFF2-40B4-BE49-F238E27FC236}">
                      <a16:creationId xmlns:a16="http://schemas.microsoft.com/office/drawing/2014/main" id="{5882B461-E87B-4247-A2AC-F108875B42C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1" name="Freihandform: Form 1100">
                  <a:extLst>
                    <a:ext uri="{FF2B5EF4-FFF2-40B4-BE49-F238E27FC236}">
                      <a16:creationId xmlns:a16="http://schemas.microsoft.com/office/drawing/2014/main" id="{178797EF-7AF4-4066-ACE0-EAC6C850085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2" name="Freihandform: Form 1101">
                  <a:extLst>
                    <a:ext uri="{FF2B5EF4-FFF2-40B4-BE49-F238E27FC236}">
                      <a16:creationId xmlns:a16="http://schemas.microsoft.com/office/drawing/2014/main" id="{01780907-7BE7-44F9-BFF9-EBC982FD357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3" name="Freihandform: Form 1102">
                  <a:extLst>
                    <a:ext uri="{FF2B5EF4-FFF2-40B4-BE49-F238E27FC236}">
                      <a16:creationId xmlns:a16="http://schemas.microsoft.com/office/drawing/2014/main" id="{1B48C5F5-69DA-48E0-968A-06D4137C9CA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4" name="Freihandform: Form 1103">
                  <a:extLst>
                    <a:ext uri="{FF2B5EF4-FFF2-40B4-BE49-F238E27FC236}">
                      <a16:creationId xmlns:a16="http://schemas.microsoft.com/office/drawing/2014/main" id="{BCCC0126-1BEA-4633-9FF3-9C7630903D25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5" name="Freihandform: Form 1104">
                  <a:extLst>
                    <a:ext uri="{FF2B5EF4-FFF2-40B4-BE49-F238E27FC236}">
                      <a16:creationId xmlns:a16="http://schemas.microsoft.com/office/drawing/2014/main" id="{C781694D-3234-4006-9C59-2E9DAD29016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6" name="Freihandform: Form 1105">
                  <a:extLst>
                    <a:ext uri="{FF2B5EF4-FFF2-40B4-BE49-F238E27FC236}">
                      <a16:creationId xmlns:a16="http://schemas.microsoft.com/office/drawing/2014/main" id="{AF245308-C27F-448F-BECA-EBEA2770694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7" name="Freihandform: Form 1106">
                  <a:extLst>
                    <a:ext uri="{FF2B5EF4-FFF2-40B4-BE49-F238E27FC236}">
                      <a16:creationId xmlns:a16="http://schemas.microsoft.com/office/drawing/2014/main" id="{6BC00A24-2890-4CCE-AC70-20EF4F30E66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8" name="Freihandform: Form 1107">
                  <a:extLst>
                    <a:ext uri="{FF2B5EF4-FFF2-40B4-BE49-F238E27FC236}">
                      <a16:creationId xmlns:a16="http://schemas.microsoft.com/office/drawing/2014/main" id="{A9C3BF1E-4F02-4312-AC59-534E3AC2664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9" name="Freihandform: Form 1108">
                  <a:extLst>
                    <a:ext uri="{FF2B5EF4-FFF2-40B4-BE49-F238E27FC236}">
                      <a16:creationId xmlns:a16="http://schemas.microsoft.com/office/drawing/2014/main" id="{378DE79E-6BBA-440F-8A4E-D6D9DC2B56F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0" name="Freihandform: Form 1109">
                  <a:extLst>
                    <a:ext uri="{FF2B5EF4-FFF2-40B4-BE49-F238E27FC236}">
                      <a16:creationId xmlns:a16="http://schemas.microsoft.com/office/drawing/2014/main" id="{4867A6FB-996F-4DDB-88D1-479092A1463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1" name="Freihandform: Form 1110">
                  <a:extLst>
                    <a:ext uri="{FF2B5EF4-FFF2-40B4-BE49-F238E27FC236}">
                      <a16:creationId xmlns:a16="http://schemas.microsoft.com/office/drawing/2014/main" id="{F81489F4-66CB-4DB6-9A23-1AB7CEC6A7BB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2" name="Freihandform: Form 1111">
                  <a:extLst>
                    <a:ext uri="{FF2B5EF4-FFF2-40B4-BE49-F238E27FC236}">
                      <a16:creationId xmlns:a16="http://schemas.microsoft.com/office/drawing/2014/main" id="{8D8CCBF7-1EF0-4593-A834-E0D81B0ACA5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3" name="Freihandform: Form 1112">
                  <a:extLst>
                    <a:ext uri="{FF2B5EF4-FFF2-40B4-BE49-F238E27FC236}">
                      <a16:creationId xmlns:a16="http://schemas.microsoft.com/office/drawing/2014/main" id="{9599A941-A35C-4039-9260-FD235D84891D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4" name="Freihandform: Form 1113">
                  <a:extLst>
                    <a:ext uri="{FF2B5EF4-FFF2-40B4-BE49-F238E27FC236}">
                      <a16:creationId xmlns:a16="http://schemas.microsoft.com/office/drawing/2014/main" id="{D477D198-CC36-41CD-AD71-74199A35B54E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5" name="Freihandform: Form 1114">
                  <a:extLst>
                    <a:ext uri="{FF2B5EF4-FFF2-40B4-BE49-F238E27FC236}">
                      <a16:creationId xmlns:a16="http://schemas.microsoft.com/office/drawing/2014/main" id="{A3415BEE-F2C8-4176-9AE7-E68F6252DE4C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6" name="Freihandform: Form 1115">
                  <a:extLst>
                    <a:ext uri="{FF2B5EF4-FFF2-40B4-BE49-F238E27FC236}">
                      <a16:creationId xmlns:a16="http://schemas.microsoft.com/office/drawing/2014/main" id="{01BC6FB6-758C-49CB-AB5F-6CDF7BF1EA57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7" name="Freihandform: Form 1116">
                  <a:extLst>
                    <a:ext uri="{FF2B5EF4-FFF2-40B4-BE49-F238E27FC236}">
                      <a16:creationId xmlns:a16="http://schemas.microsoft.com/office/drawing/2014/main" id="{BE70EC6B-D70A-4AF8-BFC5-984F01BA860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8" name="Freihandform: Form 1117">
                  <a:extLst>
                    <a:ext uri="{FF2B5EF4-FFF2-40B4-BE49-F238E27FC236}">
                      <a16:creationId xmlns:a16="http://schemas.microsoft.com/office/drawing/2014/main" id="{B25C9218-029D-4334-9346-BC9A8CDD3B8B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9" name="Freihandform: Form 1118">
                  <a:extLst>
                    <a:ext uri="{FF2B5EF4-FFF2-40B4-BE49-F238E27FC236}">
                      <a16:creationId xmlns:a16="http://schemas.microsoft.com/office/drawing/2014/main" id="{9C01CF8C-CBFD-4372-A801-C75F80D5FE0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43" name="Grafik 6" descr="Ein Raster mit kleinen Kreisen">
                <a:extLst>
                  <a:ext uri="{FF2B5EF4-FFF2-40B4-BE49-F238E27FC236}">
                    <a16:creationId xmlns:a16="http://schemas.microsoft.com/office/drawing/2014/main" id="{B8366518-FA8F-4F25-B4E9-98E8FFAF1B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070" name="Freihandform: Form 1069">
                  <a:extLst>
                    <a:ext uri="{FF2B5EF4-FFF2-40B4-BE49-F238E27FC236}">
                      <a16:creationId xmlns:a16="http://schemas.microsoft.com/office/drawing/2014/main" id="{4184107A-8118-449F-BD03-AC4E4733A0B8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1" name="Freihandform: Form 1070">
                  <a:extLst>
                    <a:ext uri="{FF2B5EF4-FFF2-40B4-BE49-F238E27FC236}">
                      <a16:creationId xmlns:a16="http://schemas.microsoft.com/office/drawing/2014/main" id="{C73FBCA5-F4E9-4049-A4C4-3A3F689814F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2" name="Freihandform: Form 1071">
                  <a:extLst>
                    <a:ext uri="{FF2B5EF4-FFF2-40B4-BE49-F238E27FC236}">
                      <a16:creationId xmlns:a16="http://schemas.microsoft.com/office/drawing/2014/main" id="{6AC25E1D-69AF-4934-B5B4-F0DCB0293DE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3" name="Freihandform: Form 1072">
                  <a:extLst>
                    <a:ext uri="{FF2B5EF4-FFF2-40B4-BE49-F238E27FC236}">
                      <a16:creationId xmlns:a16="http://schemas.microsoft.com/office/drawing/2014/main" id="{AEA583B1-FB41-4E9D-AA08-6B4E2262419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4" name="Freihandform: Form 1073">
                  <a:extLst>
                    <a:ext uri="{FF2B5EF4-FFF2-40B4-BE49-F238E27FC236}">
                      <a16:creationId xmlns:a16="http://schemas.microsoft.com/office/drawing/2014/main" id="{538F1A55-28DF-4994-AAAF-8C06F1B44CBD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5" name="Freihandform: Form 1074">
                  <a:extLst>
                    <a:ext uri="{FF2B5EF4-FFF2-40B4-BE49-F238E27FC236}">
                      <a16:creationId xmlns:a16="http://schemas.microsoft.com/office/drawing/2014/main" id="{8D73D533-EC08-486E-A876-B6161D24452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6" name="Freihandform: Form 1075">
                  <a:extLst>
                    <a:ext uri="{FF2B5EF4-FFF2-40B4-BE49-F238E27FC236}">
                      <a16:creationId xmlns:a16="http://schemas.microsoft.com/office/drawing/2014/main" id="{6FB91355-7CF4-428F-8099-E2250929A545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7" name="Freihandform: Form 1076">
                  <a:extLst>
                    <a:ext uri="{FF2B5EF4-FFF2-40B4-BE49-F238E27FC236}">
                      <a16:creationId xmlns:a16="http://schemas.microsoft.com/office/drawing/2014/main" id="{95F739C5-0506-473E-A328-404354085F0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8" name="Freihandform: Form 1077">
                  <a:extLst>
                    <a:ext uri="{FF2B5EF4-FFF2-40B4-BE49-F238E27FC236}">
                      <a16:creationId xmlns:a16="http://schemas.microsoft.com/office/drawing/2014/main" id="{618591B9-2F0D-4782-ADE7-D1A66C90B25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9" name="Freihandform: Form 1078">
                  <a:extLst>
                    <a:ext uri="{FF2B5EF4-FFF2-40B4-BE49-F238E27FC236}">
                      <a16:creationId xmlns:a16="http://schemas.microsoft.com/office/drawing/2014/main" id="{B5FD2A49-CAFB-4E5B-B275-BDE6553A9D0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0" name="Freihandform: Form 1079">
                  <a:extLst>
                    <a:ext uri="{FF2B5EF4-FFF2-40B4-BE49-F238E27FC236}">
                      <a16:creationId xmlns:a16="http://schemas.microsoft.com/office/drawing/2014/main" id="{75AC68A2-AD0E-458D-B16A-B5D0BA09E84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1" name="Freihandform: Form 1080">
                  <a:extLst>
                    <a:ext uri="{FF2B5EF4-FFF2-40B4-BE49-F238E27FC236}">
                      <a16:creationId xmlns:a16="http://schemas.microsoft.com/office/drawing/2014/main" id="{9887B5BB-C7A9-4178-8BFF-CDCA521850B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2" name="Freihandform: Form 1081">
                  <a:extLst>
                    <a:ext uri="{FF2B5EF4-FFF2-40B4-BE49-F238E27FC236}">
                      <a16:creationId xmlns:a16="http://schemas.microsoft.com/office/drawing/2014/main" id="{08F29B18-B377-4650-8C73-C01685502D8F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3" name="Freihandform: Form 1082">
                  <a:extLst>
                    <a:ext uri="{FF2B5EF4-FFF2-40B4-BE49-F238E27FC236}">
                      <a16:creationId xmlns:a16="http://schemas.microsoft.com/office/drawing/2014/main" id="{415681BF-992B-48EE-91FC-03ABD6642C8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4" name="Freihandform: Form 1083">
                  <a:extLst>
                    <a:ext uri="{FF2B5EF4-FFF2-40B4-BE49-F238E27FC236}">
                      <a16:creationId xmlns:a16="http://schemas.microsoft.com/office/drawing/2014/main" id="{1146CA9F-E5EE-4AE4-8EA4-362DF8FEC4A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5" name="Freihandform: Form 1084">
                  <a:extLst>
                    <a:ext uri="{FF2B5EF4-FFF2-40B4-BE49-F238E27FC236}">
                      <a16:creationId xmlns:a16="http://schemas.microsoft.com/office/drawing/2014/main" id="{B2092B43-6902-4132-B080-7969E2447A91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6" name="Freihandform: Form 1085">
                  <a:extLst>
                    <a:ext uri="{FF2B5EF4-FFF2-40B4-BE49-F238E27FC236}">
                      <a16:creationId xmlns:a16="http://schemas.microsoft.com/office/drawing/2014/main" id="{EB97A8D9-4992-47C9-B97E-68B99F01ECFA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7" name="Freihandform: Form 1086">
                  <a:extLst>
                    <a:ext uri="{FF2B5EF4-FFF2-40B4-BE49-F238E27FC236}">
                      <a16:creationId xmlns:a16="http://schemas.microsoft.com/office/drawing/2014/main" id="{FF67E06E-FF24-4A18-B32D-ED57EFB24FF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8" name="Freihandform: Form 1087">
                  <a:extLst>
                    <a:ext uri="{FF2B5EF4-FFF2-40B4-BE49-F238E27FC236}">
                      <a16:creationId xmlns:a16="http://schemas.microsoft.com/office/drawing/2014/main" id="{70B18787-C576-490B-A35A-A9D6DFDC3C0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9" name="Freihandform: Form 1088">
                  <a:extLst>
                    <a:ext uri="{FF2B5EF4-FFF2-40B4-BE49-F238E27FC236}">
                      <a16:creationId xmlns:a16="http://schemas.microsoft.com/office/drawing/2014/main" id="{CEEED3C6-8F1D-4785-96EC-B744C7E94CF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0" name="Freihandform: Form 1089">
                  <a:extLst>
                    <a:ext uri="{FF2B5EF4-FFF2-40B4-BE49-F238E27FC236}">
                      <a16:creationId xmlns:a16="http://schemas.microsoft.com/office/drawing/2014/main" id="{A526A9D1-6961-45DB-B9D2-00B2BCA8A2E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1" name="Freihandform: Form 1090">
                  <a:extLst>
                    <a:ext uri="{FF2B5EF4-FFF2-40B4-BE49-F238E27FC236}">
                      <a16:creationId xmlns:a16="http://schemas.microsoft.com/office/drawing/2014/main" id="{29820933-D081-4623-BD2F-4CF7C583CA3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2" name="Freihandform: Form 1091">
                  <a:extLst>
                    <a:ext uri="{FF2B5EF4-FFF2-40B4-BE49-F238E27FC236}">
                      <a16:creationId xmlns:a16="http://schemas.microsoft.com/office/drawing/2014/main" id="{56F71A37-2BBD-4FEA-9E98-D38FCFA86A4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3" name="Freihandform: Form 1092">
                  <a:extLst>
                    <a:ext uri="{FF2B5EF4-FFF2-40B4-BE49-F238E27FC236}">
                      <a16:creationId xmlns:a16="http://schemas.microsoft.com/office/drawing/2014/main" id="{FD64885B-F39D-4B04-BAF3-83521B0FE74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4" name="Freihandform: Form 1093">
                  <a:extLst>
                    <a:ext uri="{FF2B5EF4-FFF2-40B4-BE49-F238E27FC236}">
                      <a16:creationId xmlns:a16="http://schemas.microsoft.com/office/drawing/2014/main" id="{94BE8B86-6FDE-425C-94D3-220F5FE51AD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44" name="Grafik 6" descr="Ein Raster mit kleinen Kreisen">
                <a:extLst>
                  <a:ext uri="{FF2B5EF4-FFF2-40B4-BE49-F238E27FC236}">
                    <a16:creationId xmlns:a16="http://schemas.microsoft.com/office/drawing/2014/main" id="{7A545833-4933-496C-8B95-38A1518EF5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045" name="Freihandform: Form 1044">
                  <a:extLst>
                    <a:ext uri="{FF2B5EF4-FFF2-40B4-BE49-F238E27FC236}">
                      <a16:creationId xmlns:a16="http://schemas.microsoft.com/office/drawing/2014/main" id="{5BD88E86-31D2-47F3-9D27-6687D489BDE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6" name="Freihandform: Form 1045">
                  <a:extLst>
                    <a:ext uri="{FF2B5EF4-FFF2-40B4-BE49-F238E27FC236}">
                      <a16:creationId xmlns:a16="http://schemas.microsoft.com/office/drawing/2014/main" id="{74F9298F-20F0-435E-B893-73EAEB3A115F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7" name="Freihandform: Form 1046">
                  <a:extLst>
                    <a:ext uri="{FF2B5EF4-FFF2-40B4-BE49-F238E27FC236}">
                      <a16:creationId xmlns:a16="http://schemas.microsoft.com/office/drawing/2014/main" id="{A405A1C3-E9BB-4D0F-B077-8EC32FB9323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8" name="Freihandform: Form 1047">
                  <a:extLst>
                    <a:ext uri="{FF2B5EF4-FFF2-40B4-BE49-F238E27FC236}">
                      <a16:creationId xmlns:a16="http://schemas.microsoft.com/office/drawing/2014/main" id="{3F2DCF0B-85BD-4A4C-B751-87CD8EB87A7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9" name="Freihandform: Form 1048">
                  <a:extLst>
                    <a:ext uri="{FF2B5EF4-FFF2-40B4-BE49-F238E27FC236}">
                      <a16:creationId xmlns:a16="http://schemas.microsoft.com/office/drawing/2014/main" id="{59F2FA7C-2A01-4D74-8402-2F568CA4999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0" name="Freihandform: Form 1049">
                  <a:extLst>
                    <a:ext uri="{FF2B5EF4-FFF2-40B4-BE49-F238E27FC236}">
                      <a16:creationId xmlns:a16="http://schemas.microsoft.com/office/drawing/2014/main" id="{0420AA4D-CB43-403B-92C0-8121AA75C79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1" name="Freihandform: Form 1050">
                  <a:extLst>
                    <a:ext uri="{FF2B5EF4-FFF2-40B4-BE49-F238E27FC236}">
                      <a16:creationId xmlns:a16="http://schemas.microsoft.com/office/drawing/2014/main" id="{97534734-313C-4B5E-ABB3-4ACC0855307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2" name="Freihandform: Form 1051">
                  <a:extLst>
                    <a:ext uri="{FF2B5EF4-FFF2-40B4-BE49-F238E27FC236}">
                      <a16:creationId xmlns:a16="http://schemas.microsoft.com/office/drawing/2014/main" id="{7CB9314A-5A1C-4EA5-B67C-1D3A9A4213E7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3" name="Freihandform: Form 1052">
                  <a:extLst>
                    <a:ext uri="{FF2B5EF4-FFF2-40B4-BE49-F238E27FC236}">
                      <a16:creationId xmlns:a16="http://schemas.microsoft.com/office/drawing/2014/main" id="{34C8A0C5-4325-46E7-AC70-D5F8A08DAAAF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4" name="Freihandform: Form 1053">
                  <a:extLst>
                    <a:ext uri="{FF2B5EF4-FFF2-40B4-BE49-F238E27FC236}">
                      <a16:creationId xmlns:a16="http://schemas.microsoft.com/office/drawing/2014/main" id="{784C0C69-BF25-41FD-8084-20EB3191013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5" name="Freihandform: Form 1054">
                  <a:extLst>
                    <a:ext uri="{FF2B5EF4-FFF2-40B4-BE49-F238E27FC236}">
                      <a16:creationId xmlns:a16="http://schemas.microsoft.com/office/drawing/2014/main" id="{B8A1A5BD-440E-4E65-A20B-AA0D6B93140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6" name="Freihandform: Form 1055">
                  <a:extLst>
                    <a:ext uri="{FF2B5EF4-FFF2-40B4-BE49-F238E27FC236}">
                      <a16:creationId xmlns:a16="http://schemas.microsoft.com/office/drawing/2014/main" id="{541BD7AC-EBC8-4964-A8C8-86AE568CFC2C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7" name="Freihandform: Form 1056">
                  <a:extLst>
                    <a:ext uri="{FF2B5EF4-FFF2-40B4-BE49-F238E27FC236}">
                      <a16:creationId xmlns:a16="http://schemas.microsoft.com/office/drawing/2014/main" id="{D57E71AA-1613-48DF-9C9E-98663A48765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8" name="Freihandform: Form 1057">
                  <a:extLst>
                    <a:ext uri="{FF2B5EF4-FFF2-40B4-BE49-F238E27FC236}">
                      <a16:creationId xmlns:a16="http://schemas.microsoft.com/office/drawing/2014/main" id="{97A7AFE0-75E4-4128-BDFA-110A518306E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9" name="Freihandform: Form 1058">
                  <a:extLst>
                    <a:ext uri="{FF2B5EF4-FFF2-40B4-BE49-F238E27FC236}">
                      <a16:creationId xmlns:a16="http://schemas.microsoft.com/office/drawing/2014/main" id="{3A320036-3F94-400F-9F45-A4A06AF5C57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0" name="Freihandform: Form 1059">
                  <a:extLst>
                    <a:ext uri="{FF2B5EF4-FFF2-40B4-BE49-F238E27FC236}">
                      <a16:creationId xmlns:a16="http://schemas.microsoft.com/office/drawing/2014/main" id="{AC9B5883-D254-4621-92CC-E37496373C1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1" name="Freihandform: Form 1060">
                  <a:extLst>
                    <a:ext uri="{FF2B5EF4-FFF2-40B4-BE49-F238E27FC236}">
                      <a16:creationId xmlns:a16="http://schemas.microsoft.com/office/drawing/2014/main" id="{F6839B9E-ABC6-4A26-9995-E4FF1B231DC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2" name="Freihandform: Form 1061">
                  <a:extLst>
                    <a:ext uri="{FF2B5EF4-FFF2-40B4-BE49-F238E27FC236}">
                      <a16:creationId xmlns:a16="http://schemas.microsoft.com/office/drawing/2014/main" id="{A7C0D7E0-BEF5-440E-83B6-069A83F49ED7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3" name="Freihandform: Form 1062">
                  <a:extLst>
                    <a:ext uri="{FF2B5EF4-FFF2-40B4-BE49-F238E27FC236}">
                      <a16:creationId xmlns:a16="http://schemas.microsoft.com/office/drawing/2014/main" id="{76482AA7-99DA-4F35-B71E-0066F29DC7BD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4" name="Freihandform: Form 1063">
                  <a:extLst>
                    <a:ext uri="{FF2B5EF4-FFF2-40B4-BE49-F238E27FC236}">
                      <a16:creationId xmlns:a16="http://schemas.microsoft.com/office/drawing/2014/main" id="{65AFE23D-6218-4781-A947-0B0E5BDBD11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5" name="Freihandform: Form 1064">
                  <a:extLst>
                    <a:ext uri="{FF2B5EF4-FFF2-40B4-BE49-F238E27FC236}">
                      <a16:creationId xmlns:a16="http://schemas.microsoft.com/office/drawing/2014/main" id="{40505029-BFAE-445D-AB17-96E3911A497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6" name="Freihandform: Form 1065">
                  <a:extLst>
                    <a:ext uri="{FF2B5EF4-FFF2-40B4-BE49-F238E27FC236}">
                      <a16:creationId xmlns:a16="http://schemas.microsoft.com/office/drawing/2014/main" id="{B1B17587-5EEB-40A2-82F2-2C3DDDCCEAF0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7" name="Freihandform: Form 1066">
                  <a:extLst>
                    <a:ext uri="{FF2B5EF4-FFF2-40B4-BE49-F238E27FC236}">
                      <a16:creationId xmlns:a16="http://schemas.microsoft.com/office/drawing/2014/main" id="{4FCB5A12-A5BB-4BD1-B889-8B990605B23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8" name="Freihandform: Form 1067">
                  <a:extLst>
                    <a:ext uri="{FF2B5EF4-FFF2-40B4-BE49-F238E27FC236}">
                      <a16:creationId xmlns:a16="http://schemas.microsoft.com/office/drawing/2014/main" id="{AE0A90BB-0505-408D-88E3-E2DB6F85DC0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9" name="Freihandform: Form 1068">
                  <a:extLst>
                    <a:ext uri="{FF2B5EF4-FFF2-40B4-BE49-F238E27FC236}">
                      <a16:creationId xmlns:a16="http://schemas.microsoft.com/office/drawing/2014/main" id="{ABAB3170-C5DA-45B6-9F6B-462E326D013E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963" name="Gruppieren 962">
              <a:extLst>
                <a:ext uri="{FF2B5EF4-FFF2-40B4-BE49-F238E27FC236}">
                  <a16:creationId xmlns:a16="http://schemas.microsoft.com/office/drawing/2014/main" id="{C7689B36-4930-4CAC-9FCD-B3B4AA7A531B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964" name="Grafik 6" descr="Ein Raster mit kleinen Kreisen">
                <a:extLst>
                  <a:ext uri="{FF2B5EF4-FFF2-40B4-BE49-F238E27FC236}">
                    <a16:creationId xmlns:a16="http://schemas.microsoft.com/office/drawing/2014/main" id="{31CB302A-DE1D-4099-B3F4-2D7DAD8E7FF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017" name="Freihandform: Form 1016">
                  <a:extLst>
                    <a:ext uri="{FF2B5EF4-FFF2-40B4-BE49-F238E27FC236}">
                      <a16:creationId xmlns:a16="http://schemas.microsoft.com/office/drawing/2014/main" id="{5D3BB803-C46C-45EC-B896-54CC48EE2FA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8" name="Freihandform: Form 1017">
                  <a:extLst>
                    <a:ext uri="{FF2B5EF4-FFF2-40B4-BE49-F238E27FC236}">
                      <a16:creationId xmlns:a16="http://schemas.microsoft.com/office/drawing/2014/main" id="{A4F9A732-8D2F-4698-B87E-95B2052522F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9" name="Freihandform: Form 1018">
                  <a:extLst>
                    <a:ext uri="{FF2B5EF4-FFF2-40B4-BE49-F238E27FC236}">
                      <a16:creationId xmlns:a16="http://schemas.microsoft.com/office/drawing/2014/main" id="{F6424E90-962F-412C-9ECE-FF830E88BB40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0" name="Freihandform: Form 1019">
                  <a:extLst>
                    <a:ext uri="{FF2B5EF4-FFF2-40B4-BE49-F238E27FC236}">
                      <a16:creationId xmlns:a16="http://schemas.microsoft.com/office/drawing/2014/main" id="{CA9524CC-86B6-4565-B271-6D4F7550B66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1" name="Freihandform: Form 1020">
                  <a:extLst>
                    <a:ext uri="{FF2B5EF4-FFF2-40B4-BE49-F238E27FC236}">
                      <a16:creationId xmlns:a16="http://schemas.microsoft.com/office/drawing/2014/main" id="{7FE3806B-30F4-420D-98CC-D02D71472F3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2" name="Freihandform: Form 1021">
                  <a:extLst>
                    <a:ext uri="{FF2B5EF4-FFF2-40B4-BE49-F238E27FC236}">
                      <a16:creationId xmlns:a16="http://schemas.microsoft.com/office/drawing/2014/main" id="{C96865E9-87D8-444B-B646-D7DF715AA970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3" name="Freihandform: Form 1022">
                  <a:extLst>
                    <a:ext uri="{FF2B5EF4-FFF2-40B4-BE49-F238E27FC236}">
                      <a16:creationId xmlns:a16="http://schemas.microsoft.com/office/drawing/2014/main" id="{DBBE6A4B-59F9-45EA-92EA-C70EE105647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4" name="Freihandform: Form 1023">
                  <a:extLst>
                    <a:ext uri="{FF2B5EF4-FFF2-40B4-BE49-F238E27FC236}">
                      <a16:creationId xmlns:a16="http://schemas.microsoft.com/office/drawing/2014/main" id="{68775765-10CA-4792-AE3C-AF78215C67B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5" name="Freihandform: Form 1024">
                  <a:extLst>
                    <a:ext uri="{FF2B5EF4-FFF2-40B4-BE49-F238E27FC236}">
                      <a16:creationId xmlns:a16="http://schemas.microsoft.com/office/drawing/2014/main" id="{36B3002F-061B-4D1B-A6D1-39A394E87917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6" name="Freihandform: Form 1025">
                  <a:extLst>
                    <a:ext uri="{FF2B5EF4-FFF2-40B4-BE49-F238E27FC236}">
                      <a16:creationId xmlns:a16="http://schemas.microsoft.com/office/drawing/2014/main" id="{674B8109-43FD-4633-AD10-253960F55F5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7" name="Freihandform: Form 1026">
                  <a:extLst>
                    <a:ext uri="{FF2B5EF4-FFF2-40B4-BE49-F238E27FC236}">
                      <a16:creationId xmlns:a16="http://schemas.microsoft.com/office/drawing/2014/main" id="{37742E89-0E19-4564-BD6E-A16485AE00A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8" name="Freihandform: Form 1027">
                  <a:extLst>
                    <a:ext uri="{FF2B5EF4-FFF2-40B4-BE49-F238E27FC236}">
                      <a16:creationId xmlns:a16="http://schemas.microsoft.com/office/drawing/2014/main" id="{041258E7-C367-4D8E-A79C-8F2B2802753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9" name="Freihandform: Form 1028">
                  <a:extLst>
                    <a:ext uri="{FF2B5EF4-FFF2-40B4-BE49-F238E27FC236}">
                      <a16:creationId xmlns:a16="http://schemas.microsoft.com/office/drawing/2014/main" id="{C94E1426-C148-4D02-AF45-B3F16584B99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0" name="Freihandform: Form 1029">
                  <a:extLst>
                    <a:ext uri="{FF2B5EF4-FFF2-40B4-BE49-F238E27FC236}">
                      <a16:creationId xmlns:a16="http://schemas.microsoft.com/office/drawing/2014/main" id="{F37BDC39-BC4A-40C7-9A70-A6D62F1579F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1" name="Freihandform: Form 1030">
                  <a:extLst>
                    <a:ext uri="{FF2B5EF4-FFF2-40B4-BE49-F238E27FC236}">
                      <a16:creationId xmlns:a16="http://schemas.microsoft.com/office/drawing/2014/main" id="{07729899-03E9-45DB-8A0B-D330C3B912F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2" name="Freihandform: Form 1031">
                  <a:extLst>
                    <a:ext uri="{FF2B5EF4-FFF2-40B4-BE49-F238E27FC236}">
                      <a16:creationId xmlns:a16="http://schemas.microsoft.com/office/drawing/2014/main" id="{97A6E3AA-817A-4B8C-AF8A-64F02930E7E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3" name="Freihandform: Form 1032">
                  <a:extLst>
                    <a:ext uri="{FF2B5EF4-FFF2-40B4-BE49-F238E27FC236}">
                      <a16:creationId xmlns:a16="http://schemas.microsoft.com/office/drawing/2014/main" id="{463A4509-C637-42AC-9D7A-38ABC983837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4" name="Freihandform: Form 1033">
                  <a:extLst>
                    <a:ext uri="{FF2B5EF4-FFF2-40B4-BE49-F238E27FC236}">
                      <a16:creationId xmlns:a16="http://schemas.microsoft.com/office/drawing/2014/main" id="{8B0914DE-1B87-49D8-8EF6-020C534DF93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5" name="Freihandform: Form 1034">
                  <a:extLst>
                    <a:ext uri="{FF2B5EF4-FFF2-40B4-BE49-F238E27FC236}">
                      <a16:creationId xmlns:a16="http://schemas.microsoft.com/office/drawing/2014/main" id="{7E27962F-EB9D-46B7-85A7-E923F0DF1AD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6" name="Freihandform: Form 1035">
                  <a:extLst>
                    <a:ext uri="{FF2B5EF4-FFF2-40B4-BE49-F238E27FC236}">
                      <a16:creationId xmlns:a16="http://schemas.microsoft.com/office/drawing/2014/main" id="{1CFE85B6-8727-46C9-B34A-05DFE8DED807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7" name="Freihandform: Form 1036">
                  <a:extLst>
                    <a:ext uri="{FF2B5EF4-FFF2-40B4-BE49-F238E27FC236}">
                      <a16:creationId xmlns:a16="http://schemas.microsoft.com/office/drawing/2014/main" id="{AE5C4570-0007-4B38-B9BA-F4F35A567CCB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8" name="Freihandform: Form 1037">
                  <a:extLst>
                    <a:ext uri="{FF2B5EF4-FFF2-40B4-BE49-F238E27FC236}">
                      <a16:creationId xmlns:a16="http://schemas.microsoft.com/office/drawing/2014/main" id="{59A4A639-6F78-461E-A1D9-DE552F83E00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9" name="Freihandform: Form 1038">
                  <a:extLst>
                    <a:ext uri="{FF2B5EF4-FFF2-40B4-BE49-F238E27FC236}">
                      <a16:creationId xmlns:a16="http://schemas.microsoft.com/office/drawing/2014/main" id="{CECA7395-40C2-40D6-8E32-5EBF6ED18DC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0" name="Freihandform: Form 1039">
                  <a:extLst>
                    <a:ext uri="{FF2B5EF4-FFF2-40B4-BE49-F238E27FC236}">
                      <a16:creationId xmlns:a16="http://schemas.microsoft.com/office/drawing/2014/main" id="{BA1DE655-0158-493A-BC47-363EBC854DF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1" name="Freihandform: Form 1040">
                  <a:extLst>
                    <a:ext uri="{FF2B5EF4-FFF2-40B4-BE49-F238E27FC236}">
                      <a16:creationId xmlns:a16="http://schemas.microsoft.com/office/drawing/2014/main" id="{F40B55DF-CD90-4B6D-A77F-06DD325AD04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65" name="Grafik 6" descr="Ein Raster mit kleinen Kreisen">
                <a:extLst>
                  <a:ext uri="{FF2B5EF4-FFF2-40B4-BE49-F238E27FC236}">
                    <a16:creationId xmlns:a16="http://schemas.microsoft.com/office/drawing/2014/main" id="{1893D141-66B3-4AC4-978E-C5524BF7CC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92" name="Freihandform: Form 991">
                  <a:extLst>
                    <a:ext uri="{FF2B5EF4-FFF2-40B4-BE49-F238E27FC236}">
                      <a16:creationId xmlns:a16="http://schemas.microsoft.com/office/drawing/2014/main" id="{762625C7-016F-4461-B385-E4D682AFA55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3" name="Freihandform: Form 992">
                  <a:extLst>
                    <a:ext uri="{FF2B5EF4-FFF2-40B4-BE49-F238E27FC236}">
                      <a16:creationId xmlns:a16="http://schemas.microsoft.com/office/drawing/2014/main" id="{9D83D314-E2A3-4AC2-A55C-01533EE8C26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4" name="Freihandform: Form 993">
                  <a:extLst>
                    <a:ext uri="{FF2B5EF4-FFF2-40B4-BE49-F238E27FC236}">
                      <a16:creationId xmlns:a16="http://schemas.microsoft.com/office/drawing/2014/main" id="{834A8E1D-9AA7-42A7-BF49-3B6DB08F1220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5" name="Freihandform: Form 994">
                  <a:extLst>
                    <a:ext uri="{FF2B5EF4-FFF2-40B4-BE49-F238E27FC236}">
                      <a16:creationId xmlns:a16="http://schemas.microsoft.com/office/drawing/2014/main" id="{481F5BC1-D04B-4C9B-8FCC-351F2108F34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6" name="Freihandform: Form 995">
                  <a:extLst>
                    <a:ext uri="{FF2B5EF4-FFF2-40B4-BE49-F238E27FC236}">
                      <a16:creationId xmlns:a16="http://schemas.microsoft.com/office/drawing/2014/main" id="{F31A8AB6-679E-42F9-ACD8-6C9594F5C9F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7" name="Freihandform: Form 996">
                  <a:extLst>
                    <a:ext uri="{FF2B5EF4-FFF2-40B4-BE49-F238E27FC236}">
                      <a16:creationId xmlns:a16="http://schemas.microsoft.com/office/drawing/2014/main" id="{4A78B2FD-6677-4E47-B045-9BDA9EA579E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8" name="Freihandform: Form 997">
                  <a:extLst>
                    <a:ext uri="{FF2B5EF4-FFF2-40B4-BE49-F238E27FC236}">
                      <a16:creationId xmlns:a16="http://schemas.microsoft.com/office/drawing/2014/main" id="{6BA4B338-3F0C-4B77-939E-4507112B1C70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9" name="Freihandform: Form 998">
                  <a:extLst>
                    <a:ext uri="{FF2B5EF4-FFF2-40B4-BE49-F238E27FC236}">
                      <a16:creationId xmlns:a16="http://schemas.microsoft.com/office/drawing/2014/main" id="{1A470D08-CB76-454C-A758-FD337BC69F1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0" name="Freihandform: Form 999">
                  <a:extLst>
                    <a:ext uri="{FF2B5EF4-FFF2-40B4-BE49-F238E27FC236}">
                      <a16:creationId xmlns:a16="http://schemas.microsoft.com/office/drawing/2014/main" id="{F59DD4DA-9929-49AC-BE4E-F2B074796D0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1" name="Freihandform: Form 1000">
                  <a:extLst>
                    <a:ext uri="{FF2B5EF4-FFF2-40B4-BE49-F238E27FC236}">
                      <a16:creationId xmlns:a16="http://schemas.microsoft.com/office/drawing/2014/main" id="{A289E3A1-5351-4B30-BD04-C7B5C983D50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2" name="Freihandform: Form 1001">
                  <a:extLst>
                    <a:ext uri="{FF2B5EF4-FFF2-40B4-BE49-F238E27FC236}">
                      <a16:creationId xmlns:a16="http://schemas.microsoft.com/office/drawing/2014/main" id="{AB621481-E1CC-4E39-AF2B-216964339BA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3" name="Freihandform: Form 1002">
                  <a:extLst>
                    <a:ext uri="{FF2B5EF4-FFF2-40B4-BE49-F238E27FC236}">
                      <a16:creationId xmlns:a16="http://schemas.microsoft.com/office/drawing/2014/main" id="{99190D1E-7267-4135-B20D-7791F04A5EB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4" name="Freihandform: Form 1003">
                  <a:extLst>
                    <a:ext uri="{FF2B5EF4-FFF2-40B4-BE49-F238E27FC236}">
                      <a16:creationId xmlns:a16="http://schemas.microsoft.com/office/drawing/2014/main" id="{F9FEFA95-2963-45AC-AA30-67B47048CC6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5" name="Freihandform: Form 1004">
                  <a:extLst>
                    <a:ext uri="{FF2B5EF4-FFF2-40B4-BE49-F238E27FC236}">
                      <a16:creationId xmlns:a16="http://schemas.microsoft.com/office/drawing/2014/main" id="{B36483F6-C17F-45E9-87A0-ECCD36A8C48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6" name="Freihandform: Form 1005">
                  <a:extLst>
                    <a:ext uri="{FF2B5EF4-FFF2-40B4-BE49-F238E27FC236}">
                      <a16:creationId xmlns:a16="http://schemas.microsoft.com/office/drawing/2014/main" id="{071E5687-21B9-4DDB-BC74-2E8FFCB9AD6A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7" name="Freihandform: Form 1006">
                  <a:extLst>
                    <a:ext uri="{FF2B5EF4-FFF2-40B4-BE49-F238E27FC236}">
                      <a16:creationId xmlns:a16="http://schemas.microsoft.com/office/drawing/2014/main" id="{D384DDC5-2F1A-4B93-94B2-4C554B9CA4C8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8" name="Freihandform: Form 1007">
                  <a:extLst>
                    <a:ext uri="{FF2B5EF4-FFF2-40B4-BE49-F238E27FC236}">
                      <a16:creationId xmlns:a16="http://schemas.microsoft.com/office/drawing/2014/main" id="{92B93EAC-AD24-4904-87AE-B5805FD01D6D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9" name="Freihandform: Form 1008">
                  <a:extLst>
                    <a:ext uri="{FF2B5EF4-FFF2-40B4-BE49-F238E27FC236}">
                      <a16:creationId xmlns:a16="http://schemas.microsoft.com/office/drawing/2014/main" id="{1916672E-1D59-4D18-9630-C0485B2F9F9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0" name="Freihandform: Form 1009">
                  <a:extLst>
                    <a:ext uri="{FF2B5EF4-FFF2-40B4-BE49-F238E27FC236}">
                      <a16:creationId xmlns:a16="http://schemas.microsoft.com/office/drawing/2014/main" id="{AD802F8E-B91B-40FE-8099-9755B6A3CA4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1" name="Freihandform: Form 1010">
                  <a:extLst>
                    <a:ext uri="{FF2B5EF4-FFF2-40B4-BE49-F238E27FC236}">
                      <a16:creationId xmlns:a16="http://schemas.microsoft.com/office/drawing/2014/main" id="{BBA091A5-9389-4E2F-B5B1-8181DB7C6E6F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2" name="Freihandform: Form 1011">
                  <a:extLst>
                    <a:ext uri="{FF2B5EF4-FFF2-40B4-BE49-F238E27FC236}">
                      <a16:creationId xmlns:a16="http://schemas.microsoft.com/office/drawing/2014/main" id="{8AA56A7F-4E07-4CBD-8B1C-5C10867EE3F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3" name="Freihandform: Form 1012">
                  <a:extLst>
                    <a:ext uri="{FF2B5EF4-FFF2-40B4-BE49-F238E27FC236}">
                      <a16:creationId xmlns:a16="http://schemas.microsoft.com/office/drawing/2014/main" id="{3E6267F9-5D8E-4823-9EB5-022F0A953DB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4" name="Freihandform: Form 1013">
                  <a:extLst>
                    <a:ext uri="{FF2B5EF4-FFF2-40B4-BE49-F238E27FC236}">
                      <a16:creationId xmlns:a16="http://schemas.microsoft.com/office/drawing/2014/main" id="{CC2C10D1-D559-4EF6-A17A-5B517A7A14D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5" name="Freihandform: Form 1014">
                  <a:extLst>
                    <a:ext uri="{FF2B5EF4-FFF2-40B4-BE49-F238E27FC236}">
                      <a16:creationId xmlns:a16="http://schemas.microsoft.com/office/drawing/2014/main" id="{2F3F0492-AA64-4581-8D28-470F29EE337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6" name="Freihandform: Form 1015">
                  <a:extLst>
                    <a:ext uri="{FF2B5EF4-FFF2-40B4-BE49-F238E27FC236}">
                      <a16:creationId xmlns:a16="http://schemas.microsoft.com/office/drawing/2014/main" id="{23DBE087-4F73-4764-A135-E5BE62D731D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66" name="Grafik 6" descr="Ein Raster mit kleinen Kreisen">
                <a:extLst>
                  <a:ext uri="{FF2B5EF4-FFF2-40B4-BE49-F238E27FC236}">
                    <a16:creationId xmlns:a16="http://schemas.microsoft.com/office/drawing/2014/main" id="{F0704684-E452-4F01-925D-15DA67C4920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67" name="Freihandform: Form 966">
                  <a:extLst>
                    <a:ext uri="{FF2B5EF4-FFF2-40B4-BE49-F238E27FC236}">
                      <a16:creationId xmlns:a16="http://schemas.microsoft.com/office/drawing/2014/main" id="{D23E74D4-4EDB-433D-BE82-6FD86F916F0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68" name="Freihandform: Form 967">
                  <a:extLst>
                    <a:ext uri="{FF2B5EF4-FFF2-40B4-BE49-F238E27FC236}">
                      <a16:creationId xmlns:a16="http://schemas.microsoft.com/office/drawing/2014/main" id="{3E4FCA28-DCEE-4BDF-A088-597CE1FD0361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69" name="Freihandform: Form 968">
                  <a:extLst>
                    <a:ext uri="{FF2B5EF4-FFF2-40B4-BE49-F238E27FC236}">
                      <a16:creationId xmlns:a16="http://schemas.microsoft.com/office/drawing/2014/main" id="{8B5A33AD-92D5-41BD-BC96-762C1B53969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0" name="Freihandform: Form 969">
                  <a:extLst>
                    <a:ext uri="{FF2B5EF4-FFF2-40B4-BE49-F238E27FC236}">
                      <a16:creationId xmlns:a16="http://schemas.microsoft.com/office/drawing/2014/main" id="{3618418A-005B-4768-A3FB-53F7E4FF4002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1" name="Freihandform: Form 970">
                  <a:extLst>
                    <a:ext uri="{FF2B5EF4-FFF2-40B4-BE49-F238E27FC236}">
                      <a16:creationId xmlns:a16="http://schemas.microsoft.com/office/drawing/2014/main" id="{CE8FE710-1EA7-4C1D-8D45-8EC266A31EA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2" name="Freihandform: Form 971">
                  <a:extLst>
                    <a:ext uri="{FF2B5EF4-FFF2-40B4-BE49-F238E27FC236}">
                      <a16:creationId xmlns:a16="http://schemas.microsoft.com/office/drawing/2014/main" id="{556D903B-382A-4DEA-A6AB-C1099A8D10A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3" name="Freihandform: Form 972">
                  <a:extLst>
                    <a:ext uri="{FF2B5EF4-FFF2-40B4-BE49-F238E27FC236}">
                      <a16:creationId xmlns:a16="http://schemas.microsoft.com/office/drawing/2014/main" id="{9132F493-D28A-45EB-9F40-64ADBFD80E6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4" name="Freihandform: Form 973">
                  <a:extLst>
                    <a:ext uri="{FF2B5EF4-FFF2-40B4-BE49-F238E27FC236}">
                      <a16:creationId xmlns:a16="http://schemas.microsoft.com/office/drawing/2014/main" id="{B7120E22-EEC1-4137-87E4-ED42F8A09C1F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5" name="Freihandform: Form 974">
                  <a:extLst>
                    <a:ext uri="{FF2B5EF4-FFF2-40B4-BE49-F238E27FC236}">
                      <a16:creationId xmlns:a16="http://schemas.microsoft.com/office/drawing/2014/main" id="{BAB10AB0-911C-4D46-BBE8-AD93143892E6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6" name="Freihandform: Form 975">
                  <a:extLst>
                    <a:ext uri="{FF2B5EF4-FFF2-40B4-BE49-F238E27FC236}">
                      <a16:creationId xmlns:a16="http://schemas.microsoft.com/office/drawing/2014/main" id="{BACCC8F0-1F6E-499A-8519-788BED0FC5EC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7" name="Freihandform: Form 976">
                  <a:extLst>
                    <a:ext uri="{FF2B5EF4-FFF2-40B4-BE49-F238E27FC236}">
                      <a16:creationId xmlns:a16="http://schemas.microsoft.com/office/drawing/2014/main" id="{C9CDAF1E-5360-437B-9E1F-75A510CD311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8" name="Freihandform: Form 977">
                  <a:extLst>
                    <a:ext uri="{FF2B5EF4-FFF2-40B4-BE49-F238E27FC236}">
                      <a16:creationId xmlns:a16="http://schemas.microsoft.com/office/drawing/2014/main" id="{A8200267-CAF4-467A-B24D-6D1263CE78C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9" name="Freihandform: Form 978">
                  <a:extLst>
                    <a:ext uri="{FF2B5EF4-FFF2-40B4-BE49-F238E27FC236}">
                      <a16:creationId xmlns:a16="http://schemas.microsoft.com/office/drawing/2014/main" id="{225BDBBC-6497-453B-9529-6B573D13E8AB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0" name="Freihandform: Form 979">
                  <a:extLst>
                    <a:ext uri="{FF2B5EF4-FFF2-40B4-BE49-F238E27FC236}">
                      <a16:creationId xmlns:a16="http://schemas.microsoft.com/office/drawing/2014/main" id="{0972930B-9E31-47DC-96DF-C23E241D3722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1" name="Freihandform: Form 980">
                  <a:extLst>
                    <a:ext uri="{FF2B5EF4-FFF2-40B4-BE49-F238E27FC236}">
                      <a16:creationId xmlns:a16="http://schemas.microsoft.com/office/drawing/2014/main" id="{548BF05B-A30D-4DC4-B81D-E1C7FA49BAA2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2" name="Freihandform: Form 981">
                  <a:extLst>
                    <a:ext uri="{FF2B5EF4-FFF2-40B4-BE49-F238E27FC236}">
                      <a16:creationId xmlns:a16="http://schemas.microsoft.com/office/drawing/2014/main" id="{70469EF6-8D72-435B-88CF-B0DF2C7C276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3" name="Freihandform: Form 982">
                  <a:extLst>
                    <a:ext uri="{FF2B5EF4-FFF2-40B4-BE49-F238E27FC236}">
                      <a16:creationId xmlns:a16="http://schemas.microsoft.com/office/drawing/2014/main" id="{DAA8AC02-9AEA-4129-9BA5-D9A0B91E3A9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4" name="Freihandform: Form 983">
                  <a:extLst>
                    <a:ext uri="{FF2B5EF4-FFF2-40B4-BE49-F238E27FC236}">
                      <a16:creationId xmlns:a16="http://schemas.microsoft.com/office/drawing/2014/main" id="{FBD5BC6C-FBB3-4BC4-80E1-D330CE07BF4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5" name="Freihandform: Form 984">
                  <a:extLst>
                    <a:ext uri="{FF2B5EF4-FFF2-40B4-BE49-F238E27FC236}">
                      <a16:creationId xmlns:a16="http://schemas.microsoft.com/office/drawing/2014/main" id="{0741A095-AC40-4E0E-A5BC-9CD66B252C3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6" name="Freihandform: Form 985">
                  <a:extLst>
                    <a:ext uri="{FF2B5EF4-FFF2-40B4-BE49-F238E27FC236}">
                      <a16:creationId xmlns:a16="http://schemas.microsoft.com/office/drawing/2014/main" id="{A2F8A65D-5931-4EF5-8340-7577247B210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7" name="Freihandform: Form 986">
                  <a:extLst>
                    <a:ext uri="{FF2B5EF4-FFF2-40B4-BE49-F238E27FC236}">
                      <a16:creationId xmlns:a16="http://schemas.microsoft.com/office/drawing/2014/main" id="{56AD242B-A11B-4D22-9B8F-971A3894CF3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8" name="Freihandform: Form 987">
                  <a:extLst>
                    <a:ext uri="{FF2B5EF4-FFF2-40B4-BE49-F238E27FC236}">
                      <a16:creationId xmlns:a16="http://schemas.microsoft.com/office/drawing/2014/main" id="{643DB6BC-9BAA-4F01-8E57-C364887F5D4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9" name="Freihandform: Form 988">
                  <a:extLst>
                    <a:ext uri="{FF2B5EF4-FFF2-40B4-BE49-F238E27FC236}">
                      <a16:creationId xmlns:a16="http://schemas.microsoft.com/office/drawing/2014/main" id="{997F924D-B500-404E-A701-B96E497DE52C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0" name="Freihandform: Form 989">
                  <a:extLst>
                    <a:ext uri="{FF2B5EF4-FFF2-40B4-BE49-F238E27FC236}">
                      <a16:creationId xmlns:a16="http://schemas.microsoft.com/office/drawing/2014/main" id="{CE0C2FA6-3532-4E02-A534-84584D111176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1" name="Freihandform: Form 990">
                  <a:extLst>
                    <a:ext uri="{FF2B5EF4-FFF2-40B4-BE49-F238E27FC236}">
                      <a16:creationId xmlns:a16="http://schemas.microsoft.com/office/drawing/2014/main" id="{1358B265-8EC7-4CC3-8C61-AB80ABBE6331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198" name="Gruppieren 1197">
            <a:extLst>
              <a:ext uri="{FF2B5EF4-FFF2-40B4-BE49-F238E27FC236}">
                <a16:creationId xmlns:a16="http://schemas.microsoft.com/office/drawing/2014/main" id="{C4008972-568F-4894-92E4-5418446B65B4}"/>
              </a:ext>
            </a:extLst>
          </p:cNvPr>
          <p:cNvGrpSpPr/>
          <p:nvPr/>
        </p:nvGrpSpPr>
        <p:grpSpPr>
          <a:xfrm>
            <a:off x="9988397" y="-3807357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1199" name="Gruppieren 1198">
              <a:extLst>
                <a:ext uri="{FF2B5EF4-FFF2-40B4-BE49-F238E27FC236}">
                  <a16:creationId xmlns:a16="http://schemas.microsoft.com/office/drawing/2014/main" id="{CE8CAC38-87FC-40C3-986A-DB55E9ADBD91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358" name="Grafik 6" descr="Ein Raster mit kleinen Kreisen">
                <a:extLst>
                  <a:ext uri="{FF2B5EF4-FFF2-40B4-BE49-F238E27FC236}">
                    <a16:creationId xmlns:a16="http://schemas.microsoft.com/office/drawing/2014/main" id="{93DC1AB4-8C5B-4AE5-8500-955A087439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11" name="Freihandform: Form 1410">
                  <a:extLst>
                    <a:ext uri="{FF2B5EF4-FFF2-40B4-BE49-F238E27FC236}">
                      <a16:creationId xmlns:a16="http://schemas.microsoft.com/office/drawing/2014/main" id="{C8C4CEDD-5738-47B8-AF5A-7BA3059B4BD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2" name="Freihandform: Form 1411">
                  <a:extLst>
                    <a:ext uri="{FF2B5EF4-FFF2-40B4-BE49-F238E27FC236}">
                      <a16:creationId xmlns:a16="http://schemas.microsoft.com/office/drawing/2014/main" id="{DD815374-1A85-42BC-B11A-A0AF9973826C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3" name="Freihandform: Form 1412">
                  <a:extLst>
                    <a:ext uri="{FF2B5EF4-FFF2-40B4-BE49-F238E27FC236}">
                      <a16:creationId xmlns:a16="http://schemas.microsoft.com/office/drawing/2014/main" id="{A2BEED36-D4B1-4BB1-815E-C5E1838DAD0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4" name="Freihandform: Form 1413">
                  <a:extLst>
                    <a:ext uri="{FF2B5EF4-FFF2-40B4-BE49-F238E27FC236}">
                      <a16:creationId xmlns:a16="http://schemas.microsoft.com/office/drawing/2014/main" id="{0511CA9F-2388-450E-8B84-27DA361A9EB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5" name="Freihandform: Form 1414">
                  <a:extLst>
                    <a:ext uri="{FF2B5EF4-FFF2-40B4-BE49-F238E27FC236}">
                      <a16:creationId xmlns:a16="http://schemas.microsoft.com/office/drawing/2014/main" id="{06E6E49D-3A80-45B4-9D70-08CC984C66CA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6" name="Freihandform: Form 1415">
                  <a:extLst>
                    <a:ext uri="{FF2B5EF4-FFF2-40B4-BE49-F238E27FC236}">
                      <a16:creationId xmlns:a16="http://schemas.microsoft.com/office/drawing/2014/main" id="{378D2BA8-12FF-4D2D-839C-1095B5F5D88F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7" name="Freihandform: Form 1416">
                  <a:extLst>
                    <a:ext uri="{FF2B5EF4-FFF2-40B4-BE49-F238E27FC236}">
                      <a16:creationId xmlns:a16="http://schemas.microsoft.com/office/drawing/2014/main" id="{37753B34-2B89-4090-A9F5-B61D0FE36E6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8" name="Freihandform: Form 1417">
                  <a:extLst>
                    <a:ext uri="{FF2B5EF4-FFF2-40B4-BE49-F238E27FC236}">
                      <a16:creationId xmlns:a16="http://schemas.microsoft.com/office/drawing/2014/main" id="{FC80D02E-3AFA-4EED-AB66-81E8B96A0EC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9" name="Freihandform: Form 1418">
                  <a:extLst>
                    <a:ext uri="{FF2B5EF4-FFF2-40B4-BE49-F238E27FC236}">
                      <a16:creationId xmlns:a16="http://schemas.microsoft.com/office/drawing/2014/main" id="{0BFA3C47-2231-4D8B-BBC3-839159B2637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0" name="Freihandform: Form 1419">
                  <a:extLst>
                    <a:ext uri="{FF2B5EF4-FFF2-40B4-BE49-F238E27FC236}">
                      <a16:creationId xmlns:a16="http://schemas.microsoft.com/office/drawing/2014/main" id="{DF11E257-9D8E-4129-BCD5-D97A949C4BB7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1" name="Freihandform: Form 1420">
                  <a:extLst>
                    <a:ext uri="{FF2B5EF4-FFF2-40B4-BE49-F238E27FC236}">
                      <a16:creationId xmlns:a16="http://schemas.microsoft.com/office/drawing/2014/main" id="{6AE8795F-0FB0-46F1-A613-FC714E78F5EE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2" name="Freihandform: Form 1421">
                  <a:extLst>
                    <a:ext uri="{FF2B5EF4-FFF2-40B4-BE49-F238E27FC236}">
                      <a16:creationId xmlns:a16="http://schemas.microsoft.com/office/drawing/2014/main" id="{FB02DD19-CD7B-41C1-A6A4-6D5E42EAE35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3" name="Freihandform: Form 1422">
                  <a:extLst>
                    <a:ext uri="{FF2B5EF4-FFF2-40B4-BE49-F238E27FC236}">
                      <a16:creationId xmlns:a16="http://schemas.microsoft.com/office/drawing/2014/main" id="{18A72246-700F-4200-AE3C-2C51ADF6860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4" name="Freihandform: Form 1423">
                  <a:extLst>
                    <a:ext uri="{FF2B5EF4-FFF2-40B4-BE49-F238E27FC236}">
                      <a16:creationId xmlns:a16="http://schemas.microsoft.com/office/drawing/2014/main" id="{7C4F66A1-590A-4D36-B4F7-D7BCAE588A0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5" name="Freihandform: Form 1424">
                  <a:extLst>
                    <a:ext uri="{FF2B5EF4-FFF2-40B4-BE49-F238E27FC236}">
                      <a16:creationId xmlns:a16="http://schemas.microsoft.com/office/drawing/2014/main" id="{3FFF226F-2AE8-4F2D-A11B-8AB0DE96987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6" name="Freihandform: Form 1425">
                  <a:extLst>
                    <a:ext uri="{FF2B5EF4-FFF2-40B4-BE49-F238E27FC236}">
                      <a16:creationId xmlns:a16="http://schemas.microsoft.com/office/drawing/2014/main" id="{DF68C906-3780-44CF-8F00-729D79CD911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7" name="Freihandform: Form 1426">
                  <a:extLst>
                    <a:ext uri="{FF2B5EF4-FFF2-40B4-BE49-F238E27FC236}">
                      <a16:creationId xmlns:a16="http://schemas.microsoft.com/office/drawing/2014/main" id="{89B697F2-E591-4CF8-B018-FE4C1741FEF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8" name="Freihandform: Form 1427">
                  <a:extLst>
                    <a:ext uri="{FF2B5EF4-FFF2-40B4-BE49-F238E27FC236}">
                      <a16:creationId xmlns:a16="http://schemas.microsoft.com/office/drawing/2014/main" id="{424CAC95-0718-408A-A707-009E75E9EA6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9" name="Freihandform: Form 1428">
                  <a:extLst>
                    <a:ext uri="{FF2B5EF4-FFF2-40B4-BE49-F238E27FC236}">
                      <a16:creationId xmlns:a16="http://schemas.microsoft.com/office/drawing/2014/main" id="{E320828D-E7A8-4E14-B70E-5E10ED933E6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0" name="Freihandform: Form 1429">
                  <a:extLst>
                    <a:ext uri="{FF2B5EF4-FFF2-40B4-BE49-F238E27FC236}">
                      <a16:creationId xmlns:a16="http://schemas.microsoft.com/office/drawing/2014/main" id="{1F75C077-6518-4418-B5D1-4624713F2B4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1" name="Freihandform: Form 1430">
                  <a:extLst>
                    <a:ext uri="{FF2B5EF4-FFF2-40B4-BE49-F238E27FC236}">
                      <a16:creationId xmlns:a16="http://schemas.microsoft.com/office/drawing/2014/main" id="{70E8B158-A2E6-49C6-AB31-E8CC41ACF6D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2" name="Freihandform: Form 1431">
                  <a:extLst>
                    <a:ext uri="{FF2B5EF4-FFF2-40B4-BE49-F238E27FC236}">
                      <a16:creationId xmlns:a16="http://schemas.microsoft.com/office/drawing/2014/main" id="{5E3D1FB5-A13F-4FC6-A440-3CB4C07CB22E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3" name="Freihandform: Form 1432">
                  <a:extLst>
                    <a:ext uri="{FF2B5EF4-FFF2-40B4-BE49-F238E27FC236}">
                      <a16:creationId xmlns:a16="http://schemas.microsoft.com/office/drawing/2014/main" id="{72783357-60B4-4EF9-9D58-490C92C2840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4" name="Freihandform: Form 1433">
                  <a:extLst>
                    <a:ext uri="{FF2B5EF4-FFF2-40B4-BE49-F238E27FC236}">
                      <a16:creationId xmlns:a16="http://schemas.microsoft.com/office/drawing/2014/main" id="{7AC0A22C-2EA3-4491-9D7D-9080EEF00B1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5" name="Freihandform: Form 1434">
                  <a:extLst>
                    <a:ext uri="{FF2B5EF4-FFF2-40B4-BE49-F238E27FC236}">
                      <a16:creationId xmlns:a16="http://schemas.microsoft.com/office/drawing/2014/main" id="{66381C47-BBD2-4025-AB08-7E27FEEB1E2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359" name="Grafik 6" descr="Ein Raster mit kleinen Kreisen">
                <a:extLst>
                  <a:ext uri="{FF2B5EF4-FFF2-40B4-BE49-F238E27FC236}">
                    <a16:creationId xmlns:a16="http://schemas.microsoft.com/office/drawing/2014/main" id="{FDFEBD79-EAE6-431E-87A7-AC097AF3F9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386" name="Freihandform: Form 1385">
                  <a:extLst>
                    <a:ext uri="{FF2B5EF4-FFF2-40B4-BE49-F238E27FC236}">
                      <a16:creationId xmlns:a16="http://schemas.microsoft.com/office/drawing/2014/main" id="{A064202C-83E8-45DC-B6DE-06CABBF7D2F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7" name="Freihandform: Form 1386">
                  <a:extLst>
                    <a:ext uri="{FF2B5EF4-FFF2-40B4-BE49-F238E27FC236}">
                      <a16:creationId xmlns:a16="http://schemas.microsoft.com/office/drawing/2014/main" id="{CD5421B9-BA3A-4B7D-8C78-B66BB310D8EB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8" name="Freihandform: Form 1387">
                  <a:extLst>
                    <a:ext uri="{FF2B5EF4-FFF2-40B4-BE49-F238E27FC236}">
                      <a16:creationId xmlns:a16="http://schemas.microsoft.com/office/drawing/2014/main" id="{5346EC06-49F6-49E2-BDA9-AE37E7EB643E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9" name="Freihandform: Form 1388">
                  <a:extLst>
                    <a:ext uri="{FF2B5EF4-FFF2-40B4-BE49-F238E27FC236}">
                      <a16:creationId xmlns:a16="http://schemas.microsoft.com/office/drawing/2014/main" id="{4DF0C5BC-7B59-41D5-8CD5-7B129829DE8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0" name="Freihandform: Form 1389">
                  <a:extLst>
                    <a:ext uri="{FF2B5EF4-FFF2-40B4-BE49-F238E27FC236}">
                      <a16:creationId xmlns:a16="http://schemas.microsoft.com/office/drawing/2014/main" id="{9FA97000-6A5E-4EA2-9483-8B74AF29170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1" name="Freihandform: Form 1390">
                  <a:extLst>
                    <a:ext uri="{FF2B5EF4-FFF2-40B4-BE49-F238E27FC236}">
                      <a16:creationId xmlns:a16="http://schemas.microsoft.com/office/drawing/2014/main" id="{85F40006-1D49-48F2-8F5B-CB6B521A42A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2" name="Freihandform: Form 1391">
                  <a:extLst>
                    <a:ext uri="{FF2B5EF4-FFF2-40B4-BE49-F238E27FC236}">
                      <a16:creationId xmlns:a16="http://schemas.microsoft.com/office/drawing/2014/main" id="{CE13A36E-F15F-4DC9-9F91-6A6F1471184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3" name="Freihandform: Form 1392">
                  <a:extLst>
                    <a:ext uri="{FF2B5EF4-FFF2-40B4-BE49-F238E27FC236}">
                      <a16:creationId xmlns:a16="http://schemas.microsoft.com/office/drawing/2014/main" id="{FC4897C0-8152-43AA-ACB4-FBC6C0BC3012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4" name="Freihandform: Form 1393">
                  <a:extLst>
                    <a:ext uri="{FF2B5EF4-FFF2-40B4-BE49-F238E27FC236}">
                      <a16:creationId xmlns:a16="http://schemas.microsoft.com/office/drawing/2014/main" id="{8065E64A-CD22-42B6-A816-702703C8B27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5" name="Freihandform: Form 1394">
                  <a:extLst>
                    <a:ext uri="{FF2B5EF4-FFF2-40B4-BE49-F238E27FC236}">
                      <a16:creationId xmlns:a16="http://schemas.microsoft.com/office/drawing/2014/main" id="{4360275E-0234-4984-881E-3B3438F6826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6" name="Freihandform: Form 1395">
                  <a:extLst>
                    <a:ext uri="{FF2B5EF4-FFF2-40B4-BE49-F238E27FC236}">
                      <a16:creationId xmlns:a16="http://schemas.microsoft.com/office/drawing/2014/main" id="{28DBF194-76D5-4E11-9F34-D3546988D97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7" name="Freihandform: Form 1396">
                  <a:extLst>
                    <a:ext uri="{FF2B5EF4-FFF2-40B4-BE49-F238E27FC236}">
                      <a16:creationId xmlns:a16="http://schemas.microsoft.com/office/drawing/2014/main" id="{4AAD0B9E-95C3-4603-B980-852DD7287A4C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8" name="Freihandform: Form 1397">
                  <a:extLst>
                    <a:ext uri="{FF2B5EF4-FFF2-40B4-BE49-F238E27FC236}">
                      <a16:creationId xmlns:a16="http://schemas.microsoft.com/office/drawing/2014/main" id="{4674552F-69DA-4210-BD5A-FEF14E2C909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9" name="Freihandform: Form 1398">
                  <a:extLst>
                    <a:ext uri="{FF2B5EF4-FFF2-40B4-BE49-F238E27FC236}">
                      <a16:creationId xmlns:a16="http://schemas.microsoft.com/office/drawing/2014/main" id="{51900C1A-4E68-4FD4-8CF0-661BCBC8CBC0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0" name="Freihandform: Form 1399">
                  <a:extLst>
                    <a:ext uri="{FF2B5EF4-FFF2-40B4-BE49-F238E27FC236}">
                      <a16:creationId xmlns:a16="http://schemas.microsoft.com/office/drawing/2014/main" id="{C293CA1F-A495-441A-BA87-226865463F9E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1" name="Freihandform: Form 1400">
                  <a:extLst>
                    <a:ext uri="{FF2B5EF4-FFF2-40B4-BE49-F238E27FC236}">
                      <a16:creationId xmlns:a16="http://schemas.microsoft.com/office/drawing/2014/main" id="{9614AE57-F0C2-4D40-9C08-6D34B1798098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2" name="Freihandform: Form 1401">
                  <a:extLst>
                    <a:ext uri="{FF2B5EF4-FFF2-40B4-BE49-F238E27FC236}">
                      <a16:creationId xmlns:a16="http://schemas.microsoft.com/office/drawing/2014/main" id="{0C547D5C-C945-4E5B-AFFE-E71DE98ECA3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3" name="Freihandform: Form 1402">
                  <a:extLst>
                    <a:ext uri="{FF2B5EF4-FFF2-40B4-BE49-F238E27FC236}">
                      <a16:creationId xmlns:a16="http://schemas.microsoft.com/office/drawing/2014/main" id="{89F2EA3B-176F-4707-B4FC-8DDC1C49AF9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4" name="Freihandform: Form 1403">
                  <a:extLst>
                    <a:ext uri="{FF2B5EF4-FFF2-40B4-BE49-F238E27FC236}">
                      <a16:creationId xmlns:a16="http://schemas.microsoft.com/office/drawing/2014/main" id="{E67F302D-FD4A-46D1-A17A-658997E5A28C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5" name="Freihandform: Form 1404">
                  <a:extLst>
                    <a:ext uri="{FF2B5EF4-FFF2-40B4-BE49-F238E27FC236}">
                      <a16:creationId xmlns:a16="http://schemas.microsoft.com/office/drawing/2014/main" id="{BB101AE9-D314-4A8B-9140-5EC7F7595EBF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6" name="Freihandform: Form 1405">
                  <a:extLst>
                    <a:ext uri="{FF2B5EF4-FFF2-40B4-BE49-F238E27FC236}">
                      <a16:creationId xmlns:a16="http://schemas.microsoft.com/office/drawing/2014/main" id="{B1307545-DB28-485E-B0CC-6CFE9450377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7" name="Freihandform: Form 1406">
                  <a:extLst>
                    <a:ext uri="{FF2B5EF4-FFF2-40B4-BE49-F238E27FC236}">
                      <a16:creationId xmlns:a16="http://schemas.microsoft.com/office/drawing/2014/main" id="{1D2677C5-31B3-44F4-B825-8E1312E60EA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8" name="Freihandform: Form 1407">
                  <a:extLst>
                    <a:ext uri="{FF2B5EF4-FFF2-40B4-BE49-F238E27FC236}">
                      <a16:creationId xmlns:a16="http://schemas.microsoft.com/office/drawing/2014/main" id="{C54C0979-CC14-4054-AB93-C49D7252B26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9" name="Freihandform: Form 1408">
                  <a:extLst>
                    <a:ext uri="{FF2B5EF4-FFF2-40B4-BE49-F238E27FC236}">
                      <a16:creationId xmlns:a16="http://schemas.microsoft.com/office/drawing/2014/main" id="{162032FE-4B1E-4FD6-AD6F-0EB0667BF551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0" name="Freihandform: Form 1409">
                  <a:extLst>
                    <a:ext uri="{FF2B5EF4-FFF2-40B4-BE49-F238E27FC236}">
                      <a16:creationId xmlns:a16="http://schemas.microsoft.com/office/drawing/2014/main" id="{FAC52538-D43E-4996-865B-4709E59C2448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360" name="Grafik 6" descr="Ein Raster mit kleinen Kreisen">
                <a:extLst>
                  <a:ext uri="{FF2B5EF4-FFF2-40B4-BE49-F238E27FC236}">
                    <a16:creationId xmlns:a16="http://schemas.microsoft.com/office/drawing/2014/main" id="{E25FF622-9C74-4549-A2C2-C41FC44F80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361" name="Freihandform: Form 1360">
                  <a:extLst>
                    <a:ext uri="{FF2B5EF4-FFF2-40B4-BE49-F238E27FC236}">
                      <a16:creationId xmlns:a16="http://schemas.microsoft.com/office/drawing/2014/main" id="{C42C739D-3497-48AD-91B7-73CDD24E7AE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2" name="Freihandform: Form 1361">
                  <a:extLst>
                    <a:ext uri="{FF2B5EF4-FFF2-40B4-BE49-F238E27FC236}">
                      <a16:creationId xmlns:a16="http://schemas.microsoft.com/office/drawing/2014/main" id="{B43DAECA-852D-49A0-B3E7-D58323BFFA6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3" name="Freihandform: Form 1362">
                  <a:extLst>
                    <a:ext uri="{FF2B5EF4-FFF2-40B4-BE49-F238E27FC236}">
                      <a16:creationId xmlns:a16="http://schemas.microsoft.com/office/drawing/2014/main" id="{1B05D8C0-3EAB-4989-8EB4-F79F028D863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4" name="Freihandform: Form 1363">
                  <a:extLst>
                    <a:ext uri="{FF2B5EF4-FFF2-40B4-BE49-F238E27FC236}">
                      <a16:creationId xmlns:a16="http://schemas.microsoft.com/office/drawing/2014/main" id="{EEBC630B-014F-4EC2-B88C-45FE8C84ABD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5" name="Freihandform: Form 1364">
                  <a:extLst>
                    <a:ext uri="{FF2B5EF4-FFF2-40B4-BE49-F238E27FC236}">
                      <a16:creationId xmlns:a16="http://schemas.microsoft.com/office/drawing/2014/main" id="{F6CFFA14-A3F2-42F0-9236-BAFC78E6F7B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6" name="Freihandform: Form 1365">
                  <a:extLst>
                    <a:ext uri="{FF2B5EF4-FFF2-40B4-BE49-F238E27FC236}">
                      <a16:creationId xmlns:a16="http://schemas.microsoft.com/office/drawing/2014/main" id="{7D40D285-280E-4441-ACD8-D8A09BCE8E1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7" name="Freihandform: Form 1366">
                  <a:extLst>
                    <a:ext uri="{FF2B5EF4-FFF2-40B4-BE49-F238E27FC236}">
                      <a16:creationId xmlns:a16="http://schemas.microsoft.com/office/drawing/2014/main" id="{BBD9214E-C96F-4A11-BD3C-B18CA0444DC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8" name="Freihandform: Form 1367">
                  <a:extLst>
                    <a:ext uri="{FF2B5EF4-FFF2-40B4-BE49-F238E27FC236}">
                      <a16:creationId xmlns:a16="http://schemas.microsoft.com/office/drawing/2014/main" id="{F3CE62BB-37DC-4EDB-BB3E-A4A125749F4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9" name="Freihandform: Form 1368">
                  <a:extLst>
                    <a:ext uri="{FF2B5EF4-FFF2-40B4-BE49-F238E27FC236}">
                      <a16:creationId xmlns:a16="http://schemas.microsoft.com/office/drawing/2014/main" id="{3892D9FB-37C1-4E62-B1B8-75D49B85847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0" name="Freihandform: Form 1369">
                  <a:extLst>
                    <a:ext uri="{FF2B5EF4-FFF2-40B4-BE49-F238E27FC236}">
                      <a16:creationId xmlns:a16="http://schemas.microsoft.com/office/drawing/2014/main" id="{2A66E413-4955-4F77-8F42-833BB645C57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1" name="Freihandform: Form 1370">
                  <a:extLst>
                    <a:ext uri="{FF2B5EF4-FFF2-40B4-BE49-F238E27FC236}">
                      <a16:creationId xmlns:a16="http://schemas.microsoft.com/office/drawing/2014/main" id="{F45B5F9C-79C1-47F6-A5E0-3834786708F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2" name="Freihandform: Form 1371">
                  <a:extLst>
                    <a:ext uri="{FF2B5EF4-FFF2-40B4-BE49-F238E27FC236}">
                      <a16:creationId xmlns:a16="http://schemas.microsoft.com/office/drawing/2014/main" id="{9AF289E7-1ACF-4113-8096-8F209F2015FF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3" name="Freihandform: Form 1372">
                  <a:extLst>
                    <a:ext uri="{FF2B5EF4-FFF2-40B4-BE49-F238E27FC236}">
                      <a16:creationId xmlns:a16="http://schemas.microsoft.com/office/drawing/2014/main" id="{DE7B2153-1489-4369-87B5-1E581C144AA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4" name="Freihandform: Form 1373">
                  <a:extLst>
                    <a:ext uri="{FF2B5EF4-FFF2-40B4-BE49-F238E27FC236}">
                      <a16:creationId xmlns:a16="http://schemas.microsoft.com/office/drawing/2014/main" id="{1DAF22BE-8633-4E6D-90A1-83BDE9E333FD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5" name="Freihandform: Form 1374">
                  <a:extLst>
                    <a:ext uri="{FF2B5EF4-FFF2-40B4-BE49-F238E27FC236}">
                      <a16:creationId xmlns:a16="http://schemas.microsoft.com/office/drawing/2014/main" id="{902EBF6C-B1FF-4C5A-AD92-41A52D9C50E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6" name="Freihandform: Form 1375">
                  <a:extLst>
                    <a:ext uri="{FF2B5EF4-FFF2-40B4-BE49-F238E27FC236}">
                      <a16:creationId xmlns:a16="http://schemas.microsoft.com/office/drawing/2014/main" id="{A2047847-4A80-49C2-9254-902225591D6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7" name="Freihandform: Form 1376">
                  <a:extLst>
                    <a:ext uri="{FF2B5EF4-FFF2-40B4-BE49-F238E27FC236}">
                      <a16:creationId xmlns:a16="http://schemas.microsoft.com/office/drawing/2014/main" id="{3CE99D36-1007-4A6D-BB78-B8B7079AD95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8" name="Freihandform: Form 1377">
                  <a:extLst>
                    <a:ext uri="{FF2B5EF4-FFF2-40B4-BE49-F238E27FC236}">
                      <a16:creationId xmlns:a16="http://schemas.microsoft.com/office/drawing/2014/main" id="{85320A2F-5985-4D88-8929-ACDFE0A6417F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9" name="Freihandform: Form 1378">
                  <a:extLst>
                    <a:ext uri="{FF2B5EF4-FFF2-40B4-BE49-F238E27FC236}">
                      <a16:creationId xmlns:a16="http://schemas.microsoft.com/office/drawing/2014/main" id="{D472C756-D350-4F74-8C44-ABF26A4EEFE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0" name="Freihandform: Form 1379">
                  <a:extLst>
                    <a:ext uri="{FF2B5EF4-FFF2-40B4-BE49-F238E27FC236}">
                      <a16:creationId xmlns:a16="http://schemas.microsoft.com/office/drawing/2014/main" id="{39C7B7E5-2C28-443A-946E-173DBA4ABB1E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1" name="Freihandform: Form 1380">
                  <a:extLst>
                    <a:ext uri="{FF2B5EF4-FFF2-40B4-BE49-F238E27FC236}">
                      <a16:creationId xmlns:a16="http://schemas.microsoft.com/office/drawing/2014/main" id="{B30CA5E9-75AC-439C-98D2-7D6D9C40807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2" name="Freihandform: Form 1381">
                  <a:extLst>
                    <a:ext uri="{FF2B5EF4-FFF2-40B4-BE49-F238E27FC236}">
                      <a16:creationId xmlns:a16="http://schemas.microsoft.com/office/drawing/2014/main" id="{6269B969-8E91-4D21-862B-D9AD3489ED5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3" name="Freihandform: Form 1382">
                  <a:extLst>
                    <a:ext uri="{FF2B5EF4-FFF2-40B4-BE49-F238E27FC236}">
                      <a16:creationId xmlns:a16="http://schemas.microsoft.com/office/drawing/2014/main" id="{895D9F06-27DE-49BF-8EEE-88649B5B208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4" name="Freihandform: Form 1383">
                  <a:extLst>
                    <a:ext uri="{FF2B5EF4-FFF2-40B4-BE49-F238E27FC236}">
                      <a16:creationId xmlns:a16="http://schemas.microsoft.com/office/drawing/2014/main" id="{06FC3694-B627-4867-B3DC-C3797558A7A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5" name="Freihandform: Form 1384">
                  <a:extLst>
                    <a:ext uri="{FF2B5EF4-FFF2-40B4-BE49-F238E27FC236}">
                      <a16:creationId xmlns:a16="http://schemas.microsoft.com/office/drawing/2014/main" id="{9D6A58AF-8959-489D-A298-3A19B83824E1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200" name="Gruppieren 1199">
              <a:extLst>
                <a:ext uri="{FF2B5EF4-FFF2-40B4-BE49-F238E27FC236}">
                  <a16:creationId xmlns:a16="http://schemas.microsoft.com/office/drawing/2014/main" id="{C0FCFB15-259B-4BD6-AD95-50D6BDB86BEE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280" name="Grafik 6" descr="Ein Raster mit kleinen Kreisen">
                <a:extLst>
                  <a:ext uri="{FF2B5EF4-FFF2-40B4-BE49-F238E27FC236}">
                    <a16:creationId xmlns:a16="http://schemas.microsoft.com/office/drawing/2014/main" id="{17C3357A-782C-48D2-A385-2F41EEBEDB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333" name="Freihandform: Form 1332">
                  <a:extLst>
                    <a:ext uri="{FF2B5EF4-FFF2-40B4-BE49-F238E27FC236}">
                      <a16:creationId xmlns:a16="http://schemas.microsoft.com/office/drawing/2014/main" id="{E8361E46-6AE3-4561-A233-A58776BFD2E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4" name="Freihandform: Form 1333">
                  <a:extLst>
                    <a:ext uri="{FF2B5EF4-FFF2-40B4-BE49-F238E27FC236}">
                      <a16:creationId xmlns:a16="http://schemas.microsoft.com/office/drawing/2014/main" id="{B19DC38C-F417-4259-AE2B-F43B3CFF633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5" name="Freihandform: Form 1334">
                  <a:extLst>
                    <a:ext uri="{FF2B5EF4-FFF2-40B4-BE49-F238E27FC236}">
                      <a16:creationId xmlns:a16="http://schemas.microsoft.com/office/drawing/2014/main" id="{573DB39A-632F-4905-B303-7CE5B71CBBF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6" name="Freihandform: Form 1335">
                  <a:extLst>
                    <a:ext uri="{FF2B5EF4-FFF2-40B4-BE49-F238E27FC236}">
                      <a16:creationId xmlns:a16="http://schemas.microsoft.com/office/drawing/2014/main" id="{792015A6-6459-42FB-A2E5-2EFCFBE1613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7" name="Freihandform: Form 1336">
                  <a:extLst>
                    <a:ext uri="{FF2B5EF4-FFF2-40B4-BE49-F238E27FC236}">
                      <a16:creationId xmlns:a16="http://schemas.microsoft.com/office/drawing/2014/main" id="{B53DB9FD-F940-4DA8-9A55-9765F681F28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8" name="Freihandform: Form 1337">
                  <a:extLst>
                    <a:ext uri="{FF2B5EF4-FFF2-40B4-BE49-F238E27FC236}">
                      <a16:creationId xmlns:a16="http://schemas.microsoft.com/office/drawing/2014/main" id="{BD808B9F-6A5B-46B1-B469-F371B258E3E3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9" name="Freihandform: Form 1338">
                  <a:extLst>
                    <a:ext uri="{FF2B5EF4-FFF2-40B4-BE49-F238E27FC236}">
                      <a16:creationId xmlns:a16="http://schemas.microsoft.com/office/drawing/2014/main" id="{21E50089-B88B-402B-91BC-B41DB4B4AB40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0" name="Freihandform: Form 1339">
                  <a:extLst>
                    <a:ext uri="{FF2B5EF4-FFF2-40B4-BE49-F238E27FC236}">
                      <a16:creationId xmlns:a16="http://schemas.microsoft.com/office/drawing/2014/main" id="{7188F609-D50C-487E-B3B9-23FB3F112BB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1" name="Freihandform: Form 1340">
                  <a:extLst>
                    <a:ext uri="{FF2B5EF4-FFF2-40B4-BE49-F238E27FC236}">
                      <a16:creationId xmlns:a16="http://schemas.microsoft.com/office/drawing/2014/main" id="{482C041B-31C2-4783-9997-798C7FF9BC87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2" name="Freihandform: Form 1341">
                  <a:extLst>
                    <a:ext uri="{FF2B5EF4-FFF2-40B4-BE49-F238E27FC236}">
                      <a16:creationId xmlns:a16="http://schemas.microsoft.com/office/drawing/2014/main" id="{1902D1B8-2ABD-4F15-BA89-ED95CE77CE0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3" name="Freihandform: Form 1342">
                  <a:extLst>
                    <a:ext uri="{FF2B5EF4-FFF2-40B4-BE49-F238E27FC236}">
                      <a16:creationId xmlns:a16="http://schemas.microsoft.com/office/drawing/2014/main" id="{29C6C22B-0456-4F4B-8E7C-99A9264BBB0C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4" name="Freihandform: Form 1343">
                  <a:extLst>
                    <a:ext uri="{FF2B5EF4-FFF2-40B4-BE49-F238E27FC236}">
                      <a16:creationId xmlns:a16="http://schemas.microsoft.com/office/drawing/2014/main" id="{330485CD-7729-43B4-B837-BCC3779E2EAB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5" name="Freihandform: Form 1344">
                  <a:extLst>
                    <a:ext uri="{FF2B5EF4-FFF2-40B4-BE49-F238E27FC236}">
                      <a16:creationId xmlns:a16="http://schemas.microsoft.com/office/drawing/2014/main" id="{3518C86C-F6F4-4104-BFB8-5283DF5C2D17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6" name="Freihandform: Form 1345">
                  <a:extLst>
                    <a:ext uri="{FF2B5EF4-FFF2-40B4-BE49-F238E27FC236}">
                      <a16:creationId xmlns:a16="http://schemas.microsoft.com/office/drawing/2014/main" id="{C9A13198-2A42-4111-93AE-31068280E11B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7" name="Freihandform: Form 1346">
                  <a:extLst>
                    <a:ext uri="{FF2B5EF4-FFF2-40B4-BE49-F238E27FC236}">
                      <a16:creationId xmlns:a16="http://schemas.microsoft.com/office/drawing/2014/main" id="{0EDC5467-B4E3-4FEC-BD9E-0F269FB8A13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8" name="Freihandform: Form 1347">
                  <a:extLst>
                    <a:ext uri="{FF2B5EF4-FFF2-40B4-BE49-F238E27FC236}">
                      <a16:creationId xmlns:a16="http://schemas.microsoft.com/office/drawing/2014/main" id="{A8B1C8AA-85CF-49AC-8DBB-CF85070421E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9" name="Freihandform: Form 1348">
                  <a:extLst>
                    <a:ext uri="{FF2B5EF4-FFF2-40B4-BE49-F238E27FC236}">
                      <a16:creationId xmlns:a16="http://schemas.microsoft.com/office/drawing/2014/main" id="{A44A8047-3EDF-4884-A324-5252F716F5E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0" name="Freihandform: Form 1349">
                  <a:extLst>
                    <a:ext uri="{FF2B5EF4-FFF2-40B4-BE49-F238E27FC236}">
                      <a16:creationId xmlns:a16="http://schemas.microsoft.com/office/drawing/2014/main" id="{5EA087DB-CF6E-4D87-9D65-0F7D41EE786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1" name="Freihandform: Form 1350">
                  <a:extLst>
                    <a:ext uri="{FF2B5EF4-FFF2-40B4-BE49-F238E27FC236}">
                      <a16:creationId xmlns:a16="http://schemas.microsoft.com/office/drawing/2014/main" id="{6B32D6A0-5482-4291-A57A-E34089D1AAC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2" name="Freihandform: Form 1351">
                  <a:extLst>
                    <a:ext uri="{FF2B5EF4-FFF2-40B4-BE49-F238E27FC236}">
                      <a16:creationId xmlns:a16="http://schemas.microsoft.com/office/drawing/2014/main" id="{3B518A8E-3E97-4273-9439-FFC244DB15DB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3" name="Freihandform: Form 1352">
                  <a:extLst>
                    <a:ext uri="{FF2B5EF4-FFF2-40B4-BE49-F238E27FC236}">
                      <a16:creationId xmlns:a16="http://schemas.microsoft.com/office/drawing/2014/main" id="{0AA5FF99-DD80-4777-B2CA-4F7ACDA189F9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4" name="Freihandform: Form 1353">
                  <a:extLst>
                    <a:ext uri="{FF2B5EF4-FFF2-40B4-BE49-F238E27FC236}">
                      <a16:creationId xmlns:a16="http://schemas.microsoft.com/office/drawing/2014/main" id="{AB65DE0F-C2F2-464F-889D-1BF11E8A98B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5" name="Freihandform: Form 1354">
                  <a:extLst>
                    <a:ext uri="{FF2B5EF4-FFF2-40B4-BE49-F238E27FC236}">
                      <a16:creationId xmlns:a16="http://schemas.microsoft.com/office/drawing/2014/main" id="{8DADE3FC-25FC-4DD1-8AC6-B4A5AF9DBEC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6" name="Freihandform: Form 1355">
                  <a:extLst>
                    <a:ext uri="{FF2B5EF4-FFF2-40B4-BE49-F238E27FC236}">
                      <a16:creationId xmlns:a16="http://schemas.microsoft.com/office/drawing/2014/main" id="{630DF630-3D34-4DEF-95CC-A3D2024E196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7" name="Freihandform: Form 1356">
                  <a:extLst>
                    <a:ext uri="{FF2B5EF4-FFF2-40B4-BE49-F238E27FC236}">
                      <a16:creationId xmlns:a16="http://schemas.microsoft.com/office/drawing/2014/main" id="{EC9A9C6E-0D82-46C6-8648-E8E509A9222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81" name="Grafik 6" descr="Ein Raster mit kleinen Kreisen">
                <a:extLst>
                  <a:ext uri="{FF2B5EF4-FFF2-40B4-BE49-F238E27FC236}">
                    <a16:creationId xmlns:a16="http://schemas.microsoft.com/office/drawing/2014/main" id="{1043C21E-1B08-458C-86E3-E41156BDA51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308" name="Freihandform: Form 1307">
                  <a:extLst>
                    <a:ext uri="{FF2B5EF4-FFF2-40B4-BE49-F238E27FC236}">
                      <a16:creationId xmlns:a16="http://schemas.microsoft.com/office/drawing/2014/main" id="{3448C68F-FA51-4A45-A8FD-90EC66109B3D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9" name="Freihandform: Form 1308">
                  <a:extLst>
                    <a:ext uri="{FF2B5EF4-FFF2-40B4-BE49-F238E27FC236}">
                      <a16:creationId xmlns:a16="http://schemas.microsoft.com/office/drawing/2014/main" id="{E8517011-6D96-4F8D-A138-019F5719E45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0" name="Freihandform: Form 1309">
                  <a:extLst>
                    <a:ext uri="{FF2B5EF4-FFF2-40B4-BE49-F238E27FC236}">
                      <a16:creationId xmlns:a16="http://schemas.microsoft.com/office/drawing/2014/main" id="{D63A0FE0-7426-410B-9A3D-C076BCFF968E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1" name="Freihandform: Form 1310">
                  <a:extLst>
                    <a:ext uri="{FF2B5EF4-FFF2-40B4-BE49-F238E27FC236}">
                      <a16:creationId xmlns:a16="http://schemas.microsoft.com/office/drawing/2014/main" id="{7FAF8F6D-B468-4A52-865A-8EABC316AF7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2" name="Freihandform: Form 1311">
                  <a:extLst>
                    <a:ext uri="{FF2B5EF4-FFF2-40B4-BE49-F238E27FC236}">
                      <a16:creationId xmlns:a16="http://schemas.microsoft.com/office/drawing/2014/main" id="{345CF406-3029-4EDE-A7F4-A62D366F90E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3" name="Freihandform: Form 1312">
                  <a:extLst>
                    <a:ext uri="{FF2B5EF4-FFF2-40B4-BE49-F238E27FC236}">
                      <a16:creationId xmlns:a16="http://schemas.microsoft.com/office/drawing/2014/main" id="{B78A9BAF-8AAE-4CB7-915F-6B78C72587D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4" name="Freihandform: Form 1313">
                  <a:extLst>
                    <a:ext uri="{FF2B5EF4-FFF2-40B4-BE49-F238E27FC236}">
                      <a16:creationId xmlns:a16="http://schemas.microsoft.com/office/drawing/2014/main" id="{20F7A381-D250-4832-BF2C-26984FE0FC4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5" name="Freihandform: Form 1314">
                  <a:extLst>
                    <a:ext uri="{FF2B5EF4-FFF2-40B4-BE49-F238E27FC236}">
                      <a16:creationId xmlns:a16="http://schemas.microsoft.com/office/drawing/2014/main" id="{5E560212-6A2A-41BC-8814-3F8810D94B4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6" name="Freihandform: Form 1315">
                  <a:extLst>
                    <a:ext uri="{FF2B5EF4-FFF2-40B4-BE49-F238E27FC236}">
                      <a16:creationId xmlns:a16="http://schemas.microsoft.com/office/drawing/2014/main" id="{73B7B0CC-2C7F-40B8-ABB8-6E6164B4A10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7" name="Freihandform: Form 1316">
                  <a:extLst>
                    <a:ext uri="{FF2B5EF4-FFF2-40B4-BE49-F238E27FC236}">
                      <a16:creationId xmlns:a16="http://schemas.microsoft.com/office/drawing/2014/main" id="{6FA98913-D997-4AAB-9E45-570FC96048C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8" name="Freihandform: Form 1317">
                  <a:extLst>
                    <a:ext uri="{FF2B5EF4-FFF2-40B4-BE49-F238E27FC236}">
                      <a16:creationId xmlns:a16="http://schemas.microsoft.com/office/drawing/2014/main" id="{5A42BDD4-D48F-4857-9B65-8F4BD437F7E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9" name="Freihandform: Form 1318">
                  <a:extLst>
                    <a:ext uri="{FF2B5EF4-FFF2-40B4-BE49-F238E27FC236}">
                      <a16:creationId xmlns:a16="http://schemas.microsoft.com/office/drawing/2014/main" id="{0B3DCA57-1FF9-465F-9B3F-B0354ADB4B6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0" name="Freihandform: Form 1319">
                  <a:extLst>
                    <a:ext uri="{FF2B5EF4-FFF2-40B4-BE49-F238E27FC236}">
                      <a16:creationId xmlns:a16="http://schemas.microsoft.com/office/drawing/2014/main" id="{CDF5CB8D-342A-449A-8028-2A28E242F968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1" name="Freihandform: Form 1320">
                  <a:extLst>
                    <a:ext uri="{FF2B5EF4-FFF2-40B4-BE49-F238E27FC236}">
                      <a16:creationId xmlns:a16="http://schemas.microsoft.com/office/drawing/2014/main" id="{088722A3-0051-42BC-B649-A15D3E0D02E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2" name="Freihandform: Form 1321">
                  <a:extLst>
                    <a:ext uri="{FF2B5EF4-FFF2-40B4-BE49-F238E27FC236}">
                      <a16:creationId xmlns:a16="http://schemas.microsoft.com/office/drawing/2014/main" id="{CEE028C7-803E-4F53-8C3D-CF692B9AF37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3" name="Freihandform: Form 1322">
                  <a:extLst>
                    <a:ext uri="{FF2B5EF4-FFF2-40B4-BE49-F238E27FC236}">
                      <a16:creationId xmlns:a16="http://schemas.microsoft.com/office/drawing/2014/main" id="{203C092D-402D-44AC-A218-65CD828129D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4" name="Freihandform: Form 1323">
                  <a:extLst>
                    <a:ext uri="{FF2B5EF4-FFF2-40B4-BE49-F238E27FC236}">
                      <a16:creationId xmlns:a16="http://schemas.microsoft.com/office/drawing/2014/main" id="{7E17F6CC-359B-40EE-BB58-325C5925322B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5" name="Freihandform: Form 1324">
                  <a:extLst>
                    <a:ext uri="{FF2B5EF4-FFF2-40B4-BE49-F238E27FC236}">
                      <a16:creationId xmlns:a16="http://schemas.microsoft.com/office/drawing/2014/main" id="{0F3014AF-2EE0-42B6-BE28-2FEFC2C2AA5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6" name="Freihandform: Form 1325">
                  <a:extLst>
                    <a:ext uri="{FF2B5EF4-FFF2-40B4-BE49-F238E27FC236}">
                      <a16:creationId xmlns:a16="http://schemas.microsoft.com/office/drawing/2014/main" id="{0C137F8B-C90F-4EA3-A185-15F04B1B9D9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7" name="Freihandform: Form 1326">
                  <a:extLst>
                    <a:ext uri="{FF2B5EF4-FFF2-40B4-BE49-F238E27FC236}">
                      <a16:creationId xmlns:a16="http://schemas.microsoft.com/office/drawing/2014/main" id="{75F92A77-8B2B-4011-9AA3-4A4DE7C9CE7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8" name="Freihandform: Form 1327">
                  <a:extLst>
                    <a:ext uri="{FF2B5EF4-FFF2-40B4-BE49-F238E27FC236}">
                      <a16:creationId xmlns:a16="http://schemas.microsoft.com/office/drawing/2014/main" id="{AA8C788A-7AD9-4670-B3DF-4A8379E2EAEB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9" name="Freihandform: Form 1328">
                  <a:extLst>
                    <a:ext uri="{FF2B5EF4-FFF2-40B4-BE49-F238E27FC236}">
                      <a16:creationId xmlns:a16="http://schemas.microsoft.com/office/drawing/2014/main" id="{7A342C8E-9A50-4F76-93DD-290FCA1ADD8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0" name="Freihandform: Form 1329">
                  <a:extLst>
                    <a:ext uri="{FF2B5EF4-FFF2-40B4-BE49-F238E27FC236}">
                      <a16:creationId xmlns:a16="http://schemas.microsoft.com/office/drawing/2014/main" id="{2935A459-36EA-4942-929E-6B288EEFE14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1" name="Freihandform: Form 1330">
                  <a:extLst>
                    <a:ext uri="{FF2B5EF4-FFF2-40B4-BE49-F238E27FC236}">
                      <a16:creationId xmlns:a16="http://schemas.microsoft.com/office/drawing/2014/main" id="{9AB81C4E-A572-480D-8770-E31667DF4D7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2" name="Freihandform: Form 1331">
                  <a:extLst>
                    <a:ext uri="{FF2B5EF4-FFF2-40B4-BE49-F238E27FC236}">
                      <a16:creationId xmlns:a16="http://schemas.microsoft.com/office/drawing/2014/main" id="{EDBBB21A-1265-4D4E-B0A6-88893DB7479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82" name="Grafik 6" descr="Ein Raster mit kleinen Kreisen">
                <a:extLst>
                  <a:ext uri="{FF2B5EF4-FFF2-40B4-BE49-F238E27FC236}">
                    <a16:creationId xmlns:a16="http://schemas.microsoft.com/office/drawing/2014/main" id="{DA810AD6-3E05-430A-81A1-44B015DE0A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283" name="Freihandform: Form 1282">
                  <a:extLst>
                    <a:ext uri="{FF2B5EF4-FFF2-40B4-BE49-F238E27FC236}">
                      <a16:creationId xmlns:a16="http://schemas.microsoft.com/office/drawing/2014/main" id="{35261C9C-B7E3-45C0-B7F7-C61C030927FB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4" name="Freihandform: Form 1283">
                  <a:extLst>
                    <a:ext uri="{FF2B5EF4-FFF2-40B4-BE49-F238E27FC236}">
                      <a16:creationId xmlns:a16="http://schemas.microsoft.com/office/drawing/2014/main" id="{AF7C3063-2851-459A-9BDD-25E4630F16C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5" name="Freihandform: Form 1284">
                  <a:extLst>
                    <a:ext uri="{FF2B5EF4-FFF2-40B4-BE49-F238E27FC236}">
                      <a16:creationId xmlns:a16="http://schemas.microsoft.com/office/drawing/2014/main" id="{DE7578EE-3A82-4692-9E0A-BA48B04EC058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6" name="Freihandform: Form 1285">
                  <a:extLst>
                    <a:ext uri="{FF2B5EF4-FFF2-40B4-BE49-F238E27FC236}">
                      <a16:creationId xmlns:a16="http://schemas.microsoft.com/office/drawing/2014/main" id="{D06E5E8E-CC7C-4AF8-8FDE-CD97ABD172F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7" name="Freihandform: Form 1286">
                  <a:extLst>
                    <a:ext uri="{FF2B5EF4-FFF2-40B4-BE49-F238E27FC236}">
                      <a16:creationId xmlns:a16="http://schemas.microsoft.com/office/drawing/2014/main" id="{33B0E055-5BB6-4CFA-B0E9-ACE1EE9A5EAD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8" name="Freihandform: Form 1287">
                  <a:extLst>
                    <a:ext uri="{FF2B5EF4-FFF2-40B4-BE49-F238E27FC236}">
                      <a16:creationId xmlns:a16="http://schemas.microsoft.com/office/drawing/2014/main" id="{747B2930-4F19-4BD5-8C4F-38164285D81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9" name="Freihandform: Form 1288">
                  <a:extLst>
                    <a:ext uri="{FF2B5EF4-FFF2-40B4-BE49-F238E27FC236}">
                      <a16:creationId xmlns:a16="http://schemas.microsoft.com/office/drawing/2014/main" id="{4EEE2AC6-D0C0-415F-9820-204763BCECB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0" name="Freihandform: Form 1289">
                  <a:extLst>
                    <a:ext uri="{FF2B5EF4-FFF2-40B4-BE49-F238E27FC236}">
                      <a16:creationId xmlns:a16="http://schemas.microsoft.com/office/drawing/2014/main" id="{37A26C60-AA94-45A5-8E08-D6269A8FD426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1" name="Freihandform: Form 1290">
                  <a:extLst>
                    <a:ext uri="{FF2B5EF4-FFF2-40B4-BE49-F238E27FC236}">
                      <a16:creationId xmlns:a16="http://schemas.microsoft.com/office/drawing/2014/main" id="{7002BC51-2781-4ED0-9ACC-97777BFE677F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2" name="Freihandform: Form 1291">
                  <a:extLst>
                    <a:ext uri="{FF2B5EF4-FFF2-40B4-BE49-F238E27FC236}">
                      <a16:creationId xmlns:a16="http://schemas.microsoft.com/office/drawing/2014/main" id="{A5136577-5811-400B-9794-1524ACBA9617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3" name="Freihandform: Form 1292">
                  <a:extLst>
                    <a:ext uri="{FF2B5EF4-FFF2-40B4-BE49-F238E27FC236}">
                      <a16:creationId xmlns:a16="http://schemas.microsoft.com/office/drawing/2014/main" id="{09C4B718-52F7-44BA-91B4-F2FE20B001D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4" name="Freihandform: Form 1293">
                  <a:extLst>
                    <a:ext uri="{FF2B5EF4-FFF2-40B4-BE49-F238E27FC236}">
                      <a16:creationId xmlns:a16="http://schemas.microsoft.com/office/drawing/2014/main" id="{EBAF7E85-9D78-4034-BD38-EAF1785284B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5" name="Freihandform: Form 1294">
                  <a:extLst>
                    <a:ext uri="{FF2B5EF4-FFF2-40B4-BE49-F238E27FC236}">
                      <a16:creationId xmlns:a16="http://schemas.microsoft.com/office/drawing/2014/main" id="{62E4D562-6280-467C-A886-233D96DA2BB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6" name="Freihandform: Form 1295">
                  <a:extLst>
                    <a:ext uri="{FF2B5EF4-FFF2-40B4-BE49-F238E27FC236}">
                      <a16:creationId xmlns:a16="http://schemas.microsoft.com/office/drawing/2014/main" id="{770C032F-F35F-4469-B2B2-83A4B65B1D7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7" name="Freihandform: Form 1296">
                  <a:extLst>
                    <a:ext uri="{FF2B5EF4-FFF2-40B4-BE49-F238E27FC236}">
                      <a16:creationId xmlns:a16="http://schemas.microsoft.com/office/drawing/2014/main" id="{F0BAE80D-D142-446F-8EE3-790F58C50C0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8" name="Freihandform: Form 1297">
                  <a:extLst>
                    <a:ext uri="{FF2B5EF4-FFF2-40B4-BE49-F238E27FC236}">
                      <a16:creationId xmlns:a16="http://schemas.microsoft.com/office/drawing/2014/main" id="{ED374B3F-433C-4781-B017-4E1797995DF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9" name="Freihandform: Form 1298">
                  <a:extLst>
                    <a:ext uri="{FF2B5EF4-FFF2-40B4-BE49-F238E27FC236}">
                      <a16:creationId xmlns:a16="http://schemas.microsoft.com/office/drawing/2014/main" id="{B4FF7CF0-1BD8-4816-8C5C-18454DC7701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0" name="Freihandform: Form 1299">
                  <a:extLst>
                    <a:ext uri="{FF2B5EF4-FFF2-40B4-BE49-F238E27FC236}">
                      <a16:creationId xmlns:a16="http://schemas.microsoft.com/office/drawing/2014/main" id="{FEC508A0-40FF-4B07-835F-8709513AC1A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1" name="Freihandform: Form 1300">
                  <a:extLst>
                    <a:ext uri="{FF2B5EF4-FFF2-40B4-BE49-F238E27FC236}">
                      <a16:creationId xmlns:a16="http://schemas.microsoft.com/office/drawing/2014/main" id="{ABECCA35-1434-46FA-A9B0-9AC013F3F78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2" name="Freihandform: Form 1301">
                  <a:extLst>
                    <a:ext uri="{FF2B5EF4-FFF2-40B4-BE49-F238E27FC236}">
                      <a16:creationId xmlns:a16="http://schemas.microsoft.com/office/drawing/2014/main" id="{A7E4B84F-4512-41BB-BF65-1CAF89E74CF5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3" name="Freihandform: Form 1302">
                  <a:extLst>
                    <a:ext uri="{FF2B5EF4-FFF2-40B4-BE49-F238E27FC236}">
                      <a16:creationId xmlns:a16="http://schemas.microsoft.com/office/drawing/2014/main" id="{16C73AFC-D2A5-4516-AB96-B13F9CCAB67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4" name="Freihandform: Form 1303">
                  <a:extLst>
                    <a:ext uri="{FF2B5EF4-FFF2-40B4-BE49-F238E27FC236}">
                      <a16:creationId xmlns:a16="http://schemas.microsoft.com/office/drawing/2014/main" id="{91DC6706-BB8F-4F70-BA84-1D3A64167070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5" name="Freihandform: Form 1304">
                  <a:extLst>
                    <a:ext uri="{FF2B5EF4-FFF2-40B4-BE49-F238E27FC236}">
                      <a16:creationId xmlns:a16="http://schemas.microsoft.com/office/drawing/2014/main" id="{74B93EFA-756E-49B5-ABF3-4CB2864244A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6" name="Freihandform: Form 1305">
                  <a:extLst>
                    <a:ext uri="{FF2B5EF4-FFF2-40B4-BE49-F238E27FC236}">
                      <a16:creationId xmlns:a16="http://schemas.microsoft.com/office/drawing/2014/main" id="{107D4C8C-6D8B-408C-831A-C5416636E61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7" name="Freihandform: Form 1306">
                  <a:extLst>
                    <a:ext uri="{FF2B5EF4-FFF2-40B4-BE49-F238E27FC236}">
                      <a16:creationId xmlns:a16="http://schemas.microsoft.com/office/drawing/2014/main" id="{9CB4BC33-D35F-49B6-9C7B-07E60ADFF0D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201" name="Gruppieren 1200">
              <a:extLst>
                <a:ext uri="{FF2B5EF4-FFF2-40B4-BE49-F238E27FC236}">
                  <a16:creationId xmlns:a16="http://schemas.microsoft.com/office/drawing/2014/main" id="{60D07078-C7B5-4874-B627-4E5D8303B77D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202" name="Grafik 6" descr="Ein Raster mit kleinen Kreisen">
                <a:extLst>
                  <a:ext uri="{FF2B5EF4-FFF2-40B4-BE49-F238E27FC236}">
                    <a16:creationId xmlns:a16="http://schemas.microsoft.com/office/drawing/2014/main" id="{66419785-AA09-426B-873D-59ADE3B70FA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255" name="Freihandform: Form 1254">
                  <a:extLst>
                    <a:ext uri="{FF2B5EF4-FFF2-40B4-BE49-F238E27FC236}">
                      <a16:creationId xmlns:a16="http://schemas.microsoft.com/office/drawing/2014/main" id="{D1CB6153-6116-433B-8FD3-13A122A3F7D3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6" name="Freihandform: Form 1255">
                  <a:extLst>
                    <a:ext uri="{FF2B5EF4-FFF2-40B4-BE49-F238E27FC236}">
                      <a16:creationId xmlns:a16="http://schemas.microsoft.com/office/drawing/2014/main" id="{9854833C-C017-4AFA-A4D4-2B0C690C8BC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7" name="Freihandform: Form 1256">
                  <a:extLst>
                    <a:ext uri="{FF2B5EF4-FFF2-40B4-BE49-F238E27FC236}">
                      <a16:creationId xmlns:a16="http://schemas.microsoft.com/office/drawing/2014/main" id="{976CE0A5-6D9A-4769-9A29-852E0ABB266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8" name="Freihandform: Form 1257">
                  <a:extLst>
                    <a:ext uri="{FF2B5EF4-FFF2-40B4-BE49-F238E27FC236}">
                      <a16:creationId xmlns:a16="http://schemas.microsoft.com/office/drawing/2014/main" id="{0605C06D-F1A7-4D93-9A07-EF21433BF2AA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9" name="Freihandform: Form 1258">
                  <a:extLst>
                    <a:ext uri="{FF2B5EF4-FFF2-40B4-BE49-F238E27FC236}">
                      <a16:creationId xmlns:a16="http://schemas.microsoft.com/office/drawing/2014/main" id="{D1306AE4-AC2A-437A-9362-7C869108B38A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0" name="Freihandform: Form 1259">
                  <a:extLst>
                    <a:ext uri="{FF2B5EF4-FFF2-40B4-BE49-F238E27FC236}">
                      <a16:creationId xmlns:a16="http://schemas.microsoft.com/office/drawing/2014/main" id="{56BD6EBB-79B6-4299-BA97-4394417057E3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1" name="Freihandform: Form 1260">
                  <a:extLst>
                    <a:ext uri="{FF2B5EF4-FFF2-40B4-BE49-F238E27FC236}">
                      <a16:creationId xmlns:a16="http://schemas.microsoft.com/office/drawing/2014/main" id="{DC781F05-FB99-4036-8FBC-A7E5DF86FBD4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2" name="Freihandform: Form 1261">
                  <a:extLst>
                    <a:ext uri="{FF2B5EF4-FFF2-40B4-BE49-F238E27FC236}">
                      <a16:creationId xmlns:a16="http://schemas.microsoft.com/office/drawing/2014/main" id="{6DA48DC8-34D1-4AF4-80CB-B5DF96CCFA3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3" name="Freihandform: Form 1262">
                  <a:extLst>
                    <a:ext uri="{FF2B5EF4-FFF2-40B4-BE49-F238E27FC236}">
                      <a16:creationId xmlns:a16="http://schemas.microsoft.com/office/drawing/2014/main" id="{4D89046B-9D1F-40E1-994B-11A7BE440F7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4" name="Freihandform: Form 1263">
                  <a:extLst>
                    <a:ext uri="{FF2B5EF4-FFF2-40B4-BE49-F238E27FC236}">
                      <a16:creationId xmlns:a16="http://schemas.microsoft.com/office/drawing/2014/main" id="{87A6ADF6-DA97-4EBD-9394-4BA83EE353C9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5" name="Freihandform: Form 1264">
                  <a:extLst>
                    <a:ext uri="{FF2B5EF4-FFF2-40B4-BE49-F238E27FC236}">
                      <a16:creationId xmlns:a16="http://schemas.microsoft.com/office/drawing/2014/main" id="{F0FC018E-93EA-4D20-A65D-D31AD368410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6" name="Freihandform: Form 1265">
                  <a:extLst>
                    <a:ext uri="{FF2B5EF4-FFF2-40B4-BE49-F238E27FC236}">
                      <a16:creationId xmlns:a16="http://schemas.microsoft.com/office/drawing/2014/main" id="{A5B9828A-BC23-4FEB-AB61-FBA29A93554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7" name="Freihandform: Form 1266">
                  <a:extLst>
                    <a:ext uri="{FF2B5EF4-FFF2-40B4-BE49-F238E27FC236}">
                      <a16:creationId xmlns:a16="http://schemas.microsoft.com/office/drawing/2014/main" id="{F0F37570-4D69-4104-8D03-B5D83520C31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8" name="Freihandform: Form 1267">
                  <a:extLst>
                    <a:ext uri="{FF2B5EF4-FFF2-40B4-BE49-F238E27FC236}">
                      <a16:creationId xmlns:a16="http://schemas.microsoft.com/office/drawing/2014/main" id="{1744F88A-E1E4-4286-90FA-026FB46FAECF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9" name="Freihandform: Form 1268">
                  <a:extLst>
                    <a:ext uri="{FF2B5EF4-FFF2-40B4-BE49-F238E27FC236}">
                      <a16:creationId xmlns:a16="http://schemas.microsoft.com/office/drawing/2014/main" id="{D6AA1FFF-DD1F-41CE-8757-03B6FA0BC7C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0" name="Freihandform: Form 1269">
                  <a:extLst>
                    <a:ext uri="{FF2B5EF4-FFF2-40B4-BE49-F238E27FC236}">
                      <a16:creationId xmlns:a16="http://schemas.microsoft.com/office/drawing/2014/main" id="{66A164B2-10D8-464E-97C7-6BCE8A0F53E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1" name="Freihandform: Form 1270">
                  <a:extLst>
                    <a:ext uri="{FF2B5EF4-FFF2-40B4-BE49-F238E27FC236}">
                      <a16:creationId xmlns:a16="http://schemas.microsoft.com/office/drawing/2014/main" id="{3D66B21E-7C1C-48C6-B9AB-CD60331A801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2" name="Freihandform: Form 1271">
                  <a:extLst>
                    <a:ext uri="{FF2B5EF4-FFF2-40B4-BE49-F238E27FC236}">
                      <a16:creationId xmlns:a16="http://schemas.microsoft.com/office/drawing/2014/main" id="{E5754E02-9FE0-4893-986C-21B58515F0A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3" name="Freihandform: Form 1272">
                  <a:extLst>
                    <a:ext uri="{FF2B5EF4-FFF2-40B4-BE49-F238E27FC236}">
                      <a16:creationId xmlns:a16="http://schemas.microsoft.com/office/drawing/2014/main" id="{8E283FBF-FA52-4636-86B8-EDF855C6841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4" name="Freihandform: Form 1273">
                  <a:extLst>
                    <a:ext uri="{FF2B5EF4-FFF2-40B4-BE49-F238E27FC236}">
                      <a16:creationId xmlns:a16="http://schemas.microsoft.com/office/drawing/2014/main" id="{22F35DAC-552F-4E8C-90E3-0E3D9E141C9E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5" name="Freihandform: Form 1274">
                  <a:extLst>
                    <a:ext uri="{FF2B5EF4-FFF2-40B4-BE49-F238E27FC236}">
                      <a16:creationId xmlns:a16="http://schemas.microsoft.com/office/drawing/2014/main" id="{38A782D7-806D-4553-9DFE-C899E1DABE9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6" name="Freihandform: Form 1275">
                  <a:extLst>
                    <a:ext uri="{FF2B5EF4-FFF2-40B4-BE49-F238E27FC236}">
                      <a16:creationId xmlns:a16="http://schemas.microsoft.com/office/drawing/2014/main" id="{B515649E-7B03-495A-8CD0-894407CD9B44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7" name="Freihandform: Form 1276">
                  <a:extLst>
                    <a:ext uri="{FF2B5EF4-FFF2-40B4-BE49-F238E27FC236}">
                      <a16:creationId xmlns:a16="http://schemas.microsoft.com/office/drawing/2014/main" id="{1CD24E74-EABA-4251-AA86-0FE739F0C21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8" name="Freihandform: Form 1277">
                  <a:extLst>
                    <a:ext uri="{FF2B5EF4-FFF2-40B4-BE49-F238E27FC236}">
                      <a16:creationId xmlns:a16="http://schemas.microsoft.com/office/drawing/2014/main" id="{C9344C28-E7B4-444A-9379-BABDD0FEE35E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9" name="Freihandform: Form 1278">
                  <a:extLst>
                    <a:ext uri="{FF2B5EF4-FFF2-40B4-BE49-F238E27FC236}">
                      <a16:creationId xmlns:a16="http://schemas.microsoft.com/office/drawing/2014/main" id="{903C8292-0096-4515-B965-F3E3E36EB67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03" name="Grafik 6" descr="Ein Raster mit kleinen Kreisen">
                <a:extLst>
                  <a:ext uri="{FF2B5EF4-FFF2-40B4-BE49-F238E27FC236}">
                    <a16:creationId xmlns:a16="http://schemas.microsoft.com/office/drawing/2014/main" id="{F65D0E36-5F74-432C-B2B3-955AFB2493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230" name="Freihandform: Form 1229">
                  <a:extLst>
                    <a:ext uri="{FF2B5EF4-FFF2-40B4-BE49-F238E27FC236}">
                      <a16:creationId xmlns:a16="http://schemas.microsoft.com/office/drawing/2014/main" id="{FCC77CDF-E568-4A1D-9781-F35D4810DC25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1" name="Freihandform: Form 1230">
                  <a:extLst>
                    <a:ext uri="{FF2B5EF4-FFF2-40B4-BE49-F238E27FC236}">
                      <a16:creationId xmlns:a16="http://schemas.microsoft.com/office/drawing/2014/main" id="{E490F8D1-74DC-4982-BC64-6551DCEE503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2" name="Freihandform: Form 1231">
                  <a:extLst>
                    <a:ext uri="{FF2B5EF4-FFF2-40B4-BE49-F238E27FC236}">
                      <a16:creationId xmlns:a16="http://schemas.microsoft.com/office/drawing/2014/main" id="{C422F621-2CE1-4E14-9EAB-0B1689E3724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3" name="Freihandform: Form 1232">
                  <a:extLst>
                    <a:ext uri="{FF2B5EF4-FFF2-40B4-BE49-F238E27FC236}">
                      <a16:creationId xmlns:a16="http://schemas.microsoft.com/office/drawing/2014/main" id="{2E35EAD9-ED4F-437F-A45D-ABBB8F1F2B0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4" name="Freihandform: Form 1233">
                  <a:extLst>
                    <a:ext uri="{FF2B5EF4-FFF2-40B4-BE49-F238E27FC236}">
                      <a16:creationId xmlns:a16="http://schemas.microsoft.com/office/drawing/2014/main" id="{CB80D7A0-3D90-4D8A-ACAB-9676EA2C3A8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5" name="Freihandform: Form 1234">
                  <a:extLst>
                    <a:ext uri="{FF2B5EF4-FFF2-40B4-BE49-F238E27FC236}">
                      <a16:creationId xmlns:a16="http://schemas.microsoft.com/office/drawing/2014/main" id="{13AADCC2-134A-4B7D-B6D5-CE18E0C82B1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6" name="Freihandform: Form 1235">
                  <a:extLst>
                    <a:ext uri="{FF2B5EF4-FFF2-40B4-BE49-F238E27FC236}">
                      <a16:creationId xmlns:a16="http://schemas.microsoft.com/office/drawing/2014/main" id="{2ED4B556-D159-467F-9F35-6C113610EEE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7" name="Freihandform: Form 1236">
                  <a:extLst>
                    <a:ext uri="{FF2B5EF4-FFF2-40B4-BE49-F238E27FC236}">
                      <a16:creationId xmlns:a16="http://schemas.microsoft.com/office/drawing/2014/main" id="{818B2A76-079B-4E78-8E1C-8ECEDC78529F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8" name="Freihandform: Form 1237">
                  <a:extLst>
                    <a:ext uri="{FF2B5EF4-FFF2-40B4-BE49-F238E27FC236}">
                      <a16:creationId xmlns:a16="http://schemas.microsoft.com/office/drawing/2014/main" id="{395B3001-3828-4B04-A6A2-44DEA214037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9" name="Freihandform: Form 1238">
                  <a:extLst>
                    <a:ext uri="{FF2B5EF4-FFF2-40B4-BE49-F238E27FC236}">
                      <a16:creationId xmlns:a16="http://schemas.microsoft.com/office/drawing/2014/main" id="{A6831336-9019-4F4B-932B-B9A86B6CDDE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0" name="Freihandform: Form 1239">
                  <a:extLst>
                    <a:ext uri="{FF2B5EF4-FFF2-40B4-BE49-F238E27FC236}">
                      <a16:creationId xmlns:a16="http://schemas.microsoft.com/office/drawing/2014/main" id="{F81A5BC9-D020-42A8-AF30-5FDF2AC1264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1" name="Freihandform: Form 1240">
                  <a:extLst>
                    <a:ext uri="{FF2B5EF4-FFF2-40B4-BE49-F238E27FC236}">
                      <a16:creationId xmlns:a16="http://schemas.microsoft.com/office/drawing/2014/main" id="{75518FC0-4116-4158-A585-7B010F879C5F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2" name="Freihandform: Form 1241">
                  <a:extLst>
                    <a:ext uri="{FF2B5EF4-FFF2-40B4-BE49-F238E27FC236}">
                      <a16:creationId xmlns:a16="http://schemas.microsoft.com/office/drawing/2014/main" id="{F1EC43FC-89B5-4382-AE28-A8690E9527B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3" name="Freihandform: Form 1242">
                  <a:extLst>
                    <a:ext uri="{FF2B5EF4-FFF2-40B4-BE49-F238E27FC236}">
                      <a16:creationId xmlns:a16="http://schemas.microsoft.com/office/drawing/2014/main" id="{8D5449B3-5C8C-45BB-B2CF-9409B5399FB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4" name="Freihandform: Form 1243">
                  <a:extLst>
                    <a:ext uri="{FF2B5EF4-FFF2-40B4-BE49-F238E27FC236}">
                      <a16:creationId xmlns:a16="http://schemas.microsoft.com/office/drawing/2014/main" id="{11FB9A5F-29B9-417B-B13D-3A41C9F8DE2B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5" name="Freihandform: Form 1244">
                  <a:extLst>
                    <a:ext uri="{FF2B5EF4-FFF2-40B4-BE49-F238E27FC236}">
                      <a16:creationId xmlns:a16="http://schemas.microsoft.com/office/drawing/2014/main" id="{3704E604-BF6B-40BA-AE5E-CB1AEA13E60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6" name="Freihandform: Form 1245">
                  <a:extLst>
                    <a:ext uri="{FF2B5EF4-FFF2-40B4-BE49-F238E27FC236}">
                      <a16:creationId xmlns:a16="http://schemas.microsoft.com/office/drawing/2014/main" id="{4D691B37-BD0C-43BA-B961-CBDF6D9D872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7" name="Freihandform: Form 1246">
                  <a:extLst>
                    <a:ext uri="{FF2B5EF4-FFF2-40B4-BE49-F238E27FC236}">
                      <a16:creationId xmlns:a16="http://schemas.microsoft.com/office/drawing/2014/main" id="{4165E615-3CED-48D2-BFAD-4F02FB0D671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8" name="Freihandform: Form 1247">
                  <a:extLst>
                    <a:ext uri="{FF2B5EF4-FFF2-40B4-BE49-F238E27FC236}">
                      <a16:creationId xmlns:a16="http://schemas.microsoft.com/office/drawing/2014/main" id="{725AD4DE-D9D5-4979-A9A3-CA3C2E403B7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9" name="Freihandform: Form 1248">
                  <a:extLst>
                    <a:ext uri="{FF2B5EF4-FFF2-40B4-BE49-F238E27FC236}">
                      <a16:creationId xmlns:a16="http://schemas.microsoft.com/office/drawing/2014/main" id="{E1836048-6792-4FCA-A4ED-18D46D5271E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0" name="Freihandform: Form 1249">
                  <a:extLst>
                    <a:ext uri="{FF2B5EF4-FFF2-40B4-BE49-F238E27FC236}">
                      <a16:creationId xmlns:a16="http://schemas.microsoft.com/office/drawing/2014/main" id="{0762605B-C229-44BF-804F-3977C6AD35A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1" name="Freihandform: Form 1250">
                  <a:extLst>
                    <a:ext uri="{FF2B5EF4-FFF2-40B4-BE49-F238E27FC236}">
                      <a16:creationId xmlns:a16="http://schemas.microsoft.com/office/drawing/2014/main" id="{0776D96F-F634-4611-B7D8-A920042A05F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2" name="Freihandform: Form 1251">
                  <a:extLst>
                    <a:ext uri="{FF2B5EF4-FFF2-40B4-BE49-F238E27FC236}">
                      <a16:creationId xmlns:a16="http://schemas.microsoft.com/office/drawing/2014/main" id="{0BF8FDC8-532D-4E30-BF0A-9C3C1982387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3" name="Freihandform: Form 1252">
                  <a:extLst>
                    <a:ext uri="{FF2B5EF4-FFF2-40B4-BE49-F238E27FC236}">
                      <a16:creationId xmlns:a16="http://schemas.microsoft.com/office/drawing/2014/main" id="{07AE2533-EC23-4168-835B-31C82D0CBCE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4" name="Freihandform: Form 1253">
                  <a:extLst>
                    <a:ext uri="{FF2B5EF4-FFF2-40B4-BE49-F238E27FC236}">
                      <a16:creationId xmlns:a16="http://schemas.microsoft.com/office/drawing/2014/main" id="{E203E937-792B-49EC-8885-0A95F0C1AC5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04" name="Grafik 6" descr="Ein Raster mit kleinen Kreisen">
                <a:extLst>
                  <a:ext uri="{FF2B5EF4-FFF2-40B4-BE49-F238E27FC236}">
                    <a16:creationId xmlns:a16="http://schemas.microsoft.com/office/drawing/2014/main" id="{D76E2C6C-D80F-413A-AD58-983E4474A55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205" name="Freihandform: Form 1204">
                  <a:extLst>
                    <a:ext uri="{FF2B5EF4-FFF2-40B4-BE49-F238E27FC236}">
                      <a16:creationId xmlns:a16="http://schemas.microsoft.com/office/drawing/2014/main" id="{1477B2E2-753E-40DD-A0F7-2A187161665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6" name="Freihandform: Form 1205">
                  <a:extLst>
                    <a:ext uri="{FF2B5EF4-FFF2-40B4-BE49-F238E27FC236}">
                      <a16:creationId xmlns:a16="http://schemas.microsoft.com/office/drawing/2014/main" id="{43A9C440-E388-4FDE-A73B-AD90F908664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7" name="Freihandform: Form 1206">
                  <a:extLst>
                    <a:ext uri="{FF2B5EF4-FFF2-40B4-BE49-F238E27FC236}">
                      <a16:creationId xmlns:a16="http://schemas.microsoft.com/office/drawing/2014/main" id="{E419CF83-0FE6-4375-84A1-C0624028EBE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8" name="Freihandform: Form 1207">
                  <a:extLst>
                    <a:ext uri="{FF2B5EF4-FFF2-40B4-BE49-F238E27FC236}">
                      <a16:creationId xmlns:a16="http://schemas.microsoft.com/office/drawing/2014/main" id="{1AEF7BD6-1350-4BA7-A039-07E74EC5492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9" name="Freihandform: Form 1208">
                  <a:extLst>
                    <a:ext uri="{FF2B5EF4-FFF2-40B4-BE49-F238E27FC236}">
                      <a16:creationId xmlns:a16="http://schemas.microsoft.com/office/drawing/2014/main" id="{B00DB523-C3F6-4FDD-B5CA-712D97DB749B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0" name="Freihandform: Form 1209">
                  <a:extLst>
                    <a:ext uri="{FF2B5EF4-FFF2-40B4-BE49-F238E27FC236}">
                      <a16:creationId xmlns:a16="http://schemas.microsoft.com/office/drawing/2014/main" id="{BBF0879B-6EB6-45C7-938B-E274A8972D9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1" name="Freihandform: Form 1210">
                  <a:extLst>
                    <a:ext uri="{FF2B5EF4-FFF2-40B4-BE49-F238E27FC236}">
                      <a16:creationId xmlns:a16="http://schemas.microsoft.com/office/drawing/2014/main" id="{79F50CD2-0862-461A-BA8E-B337A2694A7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2" name="Freihandform: Form 1211">
                  <a:extLst>
                    <a:ext uri="{FF2B5EF4-FFF2-40B4-BE49-F238E27FC236}">
                      <a16:creationId xmlns:a16="http://schemas.microsoft.com/office/drawing/2014/main" id="{6F3D06E8-25CB-4720-8B58-BB1BD706E6B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3" name="Freihandform: Form 1212">
                  <a:extLst>
                    <a:ext uri="{FF2B5EF4-FFF2-40B4-BE49-F238E27FC236}">
                      <a16:creationId xmlns:a16="http://schemas.microsoft.com/office/drawing/2014/main" id="{FAEC612D-8FA5-40C6-A171-CAF404BB97B0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4" name="Freihandform: Form 1213">
                  <a:extLst>
                    <a:ext uri="{FF2B5EF4-FFF2-40B4-BE49-F238E27FC236}">
                      <a16:creationId xmlns:a16="http://schemas.microsoft.com/office/drawing/2014/main" id="{665A3EAE-0216-4E4D-9269-689AF9D9465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5" name="Freihandform: Form 1214">
                  <a:extLst>
                    <a:ext uri="{FF2B5EF4-FFF2-40B4-BE49-F238E27FC236}">
                      <a16:creationId xmlns:a16="http://schemas.microsoft.com/office/drawing/2014/main" id="{0E3BB275-0CF5-4DE2-82D7-FE45DB19020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6" name="Freihandform: Form 1215">
                  <a:extLst>
                    <a:ext uri="{FF2B5EF4-FFF2-40B4-BE49-F238E27FC236}">
                      <a16:creationId xmlns:a16="http://schemas.microsoft.com/office/drawing/2014/main" id="{B44F1B24-C3E4-420C-8E6E-C9FD57AB858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7" name="Freihandform: Form 1216">
                  <a:extLst>
                    <a:ext uri="{FF2B5EF4-FFF2-40B4-BE49-F238E27FC236}">
                      <a16:creationId xmlns:a16="http://schemas.microsoft.com/office/drawing/2014/main" id="{191FBCFE-F949-4D95-8F18-EB6E1BA72486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8" name="Freihandform: Form 1217">
                  <a:extLst>
                    <a:ext uri="{FF2B5EF4-FFF2-40B4-BE49-F238E27FC236}">
                      <a16:creationId xmlns:a16="http://schemas.microsoft.com/office/drawing/2014/main" id="{88C0BE3E-2777-4188-9803-CCE014DC9F59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9" name="Freihandform: Form 1218">
                  <a:extLst>
                    <a:ext uri="{FF2B5EF4-FFF2-40B4-BE49-F238E27FC236}">
                      <a16:creationId xmlns:a16="http://schemas.microsoft.com/office/drawing/2014/main" id="{EF75A154-CFD4-4C19-9586-867DC5EB9002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0" name="Freihandform: Form 1219">
                  <a:extLst>
                    <a:ext uri="{FF2B5EF4-FFF2-40B4-BE49-F238E27FC236}">
                      <a16:creationId xmlns:a16="http://schemas.microsoft.com/office/drawing/2014/main" id="{0FB79BEF-C8AB-43D2-97DC-791704761F7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1" name="Freihandform: Form 1220">
                  <a:extLst>
                    <a:ext uri="{FF2B5EF4-FFF2-40B4-BE49-F238E27FC236}">
                      <a16:creationId xmlns:a16="http://schemas.microsoft.com/office/drawing/2014/main" id="{8D76229C-085E-4835-B3BB-A5253680D9E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2" name="Freihandform: Form 1221">
                  <a:extLst>
                    <a:ext uri="{FF2B5EF4-FFF2-40B4-BE49-F238E27FC236}">
                      <a16:creationId xmlns:a16="http://schemas.microsoft.com/office/drawing/2014/main" id="{5DF2CF13-7531-4910-878E-09290F7EABC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3" name="Freihandform: Form 1222">
                  <a:extLst>
                    <a:ext uri="{FF2B5EF4-FFF2-40B4-BE49-F238E27FC236}">
                      <a16:creationId xmlns:a16="http://schemas.microsoft.com/office/drawing/2014/main" id="{766A8696-0ED8-4B22-908E-DDAEE293751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4" name="Freihandform: Form 1223">
                  <a:extLst>
                    <a:ext uri="{FF2B5EF4-FFF2-40B4-BE49-F238E27FC236}">
                      <a16:creationId xmlns:a16="http://schemas.microsoft.com/office/drawing/2014/main" id="{E3D673B1-3E44-4818-94AB-0DAA6045B11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5" name="Freihandform: Form 1224">
                  <a:extLst>
                    <a:ext uri="{FF2B5EF4-FFF2-40B4-BE49-F238E27FC236}">
                      <a16:creationId xmlns:a16="http://schemas.microsoft.com/office/drawing/2014/main" id="{30B81862-B9C3-46DD-B6C9-0C2C0571E9F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6" name="Freihandform: Form 1225">
                  <a:extLst>
                    <a:ext uri="{FF2B5EF4-FFF2-40B4-BE49-F238E27FC236}">
                      <a16:creationId xmlns:a16="http://schemas.microsoft.com/office/drawing/2014/main" id="{D092219E-66C2-44E3-8725-744562C50E7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7" name="Freihandform: Form 1226">
                  <a:extLst>
                    <a:ext uri="{FF2B5EF4-FFF2-40B4-BE49-F238E27FC236}">
                      <a16:creationId xmlns:a16="http://schemas.microsoft.com/office/drawing/2014/main" id="{FBE160E0-D42F-4864-B5D9-EB026B7AD7A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8" name="Freihandform: Form 1227">
                  <a:extLst>
                    <a:ext uri="{FF2B5EF4-FFF2-40B4-BE49-F238E27FC236}">
                      <a16:creationId xmlns:a16="http://schemas.microsoft.com/office/drawing/2014/main" id="{59451D9D-C4E7-4491-8D41-4D461F968A2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9" name="Freihandform: Form 1228">
                  <a:extLst>
                    <a:ext uri="{FF2B5EF4-FFF2-40B4-BE49-F238E27FC236}">
                      <a16:creationId xmlns:a16="http://schemas.microsoft.com/office/drawing/2014/main" id="{648A2578-D285-4E04-9438-AEFA7318889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436" name="Gruppieren 1435">
            <a:extLst>
              <a:ext uri="{FF2B5EF4-FFF2-40B4-BE49-F238E27FC236}">
                <a16:creationId xmlns:a16="http://schemas.microsoft.com/office/drawing/2014/main" id="{FBC65BC9-9A73-4972-83FD-0B0B822B2312}"/>
              </a:ext>
            </a:extLst>
          </p:cNvPr>
          <p:cNvGrpSpPr/>
          <p:nvPr/>
        </p:nvGrpSpPr>
        <p:grpSpPr>
          <a:xfrm>
            <a:off x="2970084" y="-4839202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1437" name="Gruppieren 1436">
              <a:extLst>
                <a:ext uri="{FF2B5EF4-FFF2-40B4-BE49-F238E27FC236}">
                  <a16:creationId xmlns:a16="http://schemas.microsoft.com/office/drawing/2014/main" id="{7AF7A83C-9979-4825-9180-5B1A858B1517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596" name="Grafik 6" descr="Ein Raster mit kleinen Kreisen">
                <a:extLst>
                  <a:ext uri="{FF2B5EF4-FFF2-40B4-BE49-F238E27FC236}">
                    <a16:creationId xmlns:a16="http://schemas.microsoft.com/office/drawing/2014/main" id="{A1C763A5-D8AB-4115-AE82-E84D9BA1EB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649" name="Freihandform: Form 1648">
                  <a:extLst>
                    <a:ext uri="{FF2B5EF4-FFF2-40B4-BE49-F238E27FC236}">
                      <a16:creationId xmlns:a16="http://schemas.microsoft.com/office/drawing/2014/main" id="{1E08947F-55C6-41D1-B881-0B9237743DF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0" name="Freihandform: Form 1649">
                  <a:extLst>
                    <a:ext uri="{FF2B5EF4-FFF2-40B4-BE49-F238E27FC236}">
                      <a16:creationId xmlns:a16="http://schemas.microsoft.com/office/drawing/2014/main" id="{B9B82F6C-62AE-4432-9C74-C8E0AA0B7F7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1" name="Freihandform: Form 1650">
                  <a:extLst>
                    <a:ext uri="{FF2B5EF4-FFF2-40B4-BE49-F238E27FC236}">
                      <a16:creationId xmlns:a16="http://schemas.microsoft.com/office/drawing/2014/main" id="{7764DEAA-A2DC-48BB-8831-23874CA75E1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2" name="Freihandform: Form 1651">
                  <a:extLst>
                    <a:ext uri="{FF2B5EF4-FFF2-40B4-BE49-F238E27FC236}">
                      <a16:creationId xmlns:a16="http://schemas.microsoft.com/office/drawing/2014/main" id="{D48AD2ED-8899-45EB-8A3E-50B2E1F9EDC5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3" name="Freihandform: Form 1652">
                  <a:extLst>
                    <a:ext uri="{FF2B5EF4-FFF2-40B4-BE49-F238E27FC236}">
                      <a16:creationId xmlns:a16="http://schemas.microsoft.com/office/drawing/2014/main" id="{7306A333-8419-44DC-89DE-C68C7FD0E60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4" name="Freihandform: Form 1653">
                  <a:extLst>
                    <a:ext uri="{FF2B5EF4-FFF2-40B4-BE49-F238E27FC236}">
                      <a16:creationId xmlns:a16="http://schemas.microsoft.com/office/drawing/2014/main" id="{C211D1B3-265C-4ED7-8ED9-B8555CE42F6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5" name="Freihandform: Form 1654">
                  <a:extLst>
                    <a:ext uri="{FF2B5EF4-FFF2-40B4-BE49-F238E27FC236}">
                      <a16:creationId xmlns:a16="http://schemas.microsoft.com/office/drawing/2014/main" id="{A9D639EE-E543-4D79-9D8D-2FA31A2C723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6" name="Freihandform: Form 1655">
                  <a:extLst>
                    <a:ext uri="{FF2B5EF4-FFF2-40B4-BE49-F238E27FC236}">
                      <a16:creationId xmlns:a16="http://schemas.microsoft.com/office/drawing/2014/main" id="{670C0D4F-A02D-4FCB-A756-EA6870F13F83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7" name="Freihandform: Form 1656">
                  <a:extLst>
                    <a:ext uri="{FF2B5EF4-FFF2-40B4-BE49-F238E27FC236}">
                      <a16:creationId xmlns:a16="http://schemas.microsoft.com/office/drawing/2014/main" id="{8429F809-CCA0-48E2-B47E-3F83D9A827AF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8" name="Freihandform: Form 1657">
                  <a:extLst>
                    <a:ext uri="{FF2B5EF4-FFF2-40B4-BE49-F238E27FC236}">
                      <a16:creationId xmlns:a16="http://schemas.microsoft.com/office/drawing/2014/main" id="{F7AFD204-832B-4587-AFED-FE99E7535B7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9" name="Freihandform: Form 1658">
                  <a:extLst>
                    <a:ext uri="{FF2B5EF4-FFF2-40B4-BE49-F238E27FC236}">
                      <a16:creationId xmlns:a16="http://schemas.microsoft.com/office/drawing/2014/main" id="{0C4BB93D-AB0F-4E15-925F-5500006D3A2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0" name="Freihandform: Form 1659">
                  <a:extLst>
                    <a:ext uri="{FF2B5EF4-FFF2-40B4-BE49-F238E27FC236}">
                      <a16:creationId xmlns:a16="http://schemas.microsoft.com/office/drawing/2014/main" id="{1D171CFD-A737-444C-BEC2-BD39B6527E5F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1" name="Freihandform: Form 1660">
                  <a:extLst>
                    <a:ext uri="{FF2B5EF4-FFF2-40B4-BE49-F238E27FC236}">
                      <a16:creationId xmlns:a16="http://schemas.microsoft.com/office/drawing/2014/main" id="{285C0CD1-DD23-4188-88AF-2537B407F370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2" name="Freihandform: Form 1661">
                  <a:extLst>
                    <a:ext uri="{FF2B5EF4-FFF2-40B4-BE49-F238E27FC236}">
                      <a16:creationId xmlns:a16="http://schemas.microsoft.com/office/drawing/2014/main" id="{93168901-6A9E-43C2-B6F1-5683D4C904D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3" name="Freihandform: Form 1662">
                  <a:extLst>
                    <a:ext uri="{FF2B5EF4-FFF2-40B4-BE49-F238E27FC236}">
                      <a16:creationId xmlns:a16="http://schemas.microsoft.com/office/drawing/2014/main" id="{416EEFCB-D5B1-46F7-8461-892B23C9B83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4" name="Freihandform: Form 1663">
                  <a:extLst>
                    <a:ext uri="{FF2B5EF4-FFF2-40B4-BE49-F238E27FC236}">
                      <a16:creationId xmlns:a16="http://schemas.microsoft.com/office/drawing/2014/main" id="{F716E4C1-1CBD-4405-9B91-CCBC55A9D4E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5" name="Freihandform: Form 1664">
                  <a:extLst>
                    <a:ext uri="{FF2B5EF4-FFF2-40B4-BE49-F238E27FC236}">
                      <a16:creationId xmlns:a16="http://schemas.microsoft.com/office/drawing/2014/main" id="{0BC6A4D8-5761-4D06-ACD3-F73B00548FE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6" name="Freihandform: Form 1665">
                  <a:extLst>
                    <a:ext uri="{FF2B5EF4-FFF2-40B4-BE49-F238E27FC236}">
                      <a16:creationId xmlns:a16="http://schemas.microsoft.com/office/drawing/2014/main" id="{AF49183C-5A4C-4CDF-9C27-D430DE169524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7" name="Freihandform: Form 1666">
                  <a:extLst>
                    <a:ext uri="{FF2B5EF4-FFF2-40B4-BE49-F238E27FC236}">
                      <a16:creationId xmlns:a16="http://schemas.microsoft.com/office/drawing/2014/main" id="{CA7A7014-4721-4FD0-BF89-2B96BEE79B4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8" name="Freihandform: Form 1667">
                  <a:extLst>
                    <a:ext uri="{FF2B5EF4-FFF2-40B4-BE49-F238E27FC236}">
                      <a16:creationId xmlns:a16="http://schemas.microsoft.com/office/drawing/2014/main" id="{A9D7CCC6-C84B-4AEE-B8CD-8C8EC1FEC11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9" name="Freihandform: Form 1668">
                  <a:extLst>
                    <a:ext uri="{FF2B5EF4-FFF2-40B4-BE49-F238E27FC236}">
                      <a16:creationId xmlns:a16="http://schemas.microsoft.com/office/drawing/2014/main" id="{9372A627-A0BE-4697-92B1-8176DB6BC2E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0" name="Freihandform: Form 1669">
                  <a:extLst>
                    <a:ext uri="{FF2B5EF4-FFF2-40B4-BE49-F238E27FC236}">
                      <a16:creationId xmlns:a16="http://schemas.microsoft.com/office/drawing/2014/main" id="{C73E6D1A-68D7-49C4-967A-1364099F2C4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1" name="Freihandform: Form 1670">
                  <a:extLst>
                    <a:ext uri="{FF2B5EF4-FFF2-40B4-BE49-F238E27FC236}">
                      <a16:creationId xmlns:a16="http://schemas.microsoft.com/office/drawing/2014/main" id="{EBE2CD51-5901-42FE-8C0B-808AE9E82F9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2" name="Freihandform: Form 1671">
                  <a:extLst>
                    <a:ext uri="{FF2B5EF4-FFF2-40B4-BE49-F238E27FC236}">
                      <a16:creationId xmlns:a16="http://schemas.microsoft.com/office/drawing/2014/main" id="{7A83A0E1-CD59-4520-838C-2A1AA205AE6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3" name="Freihandform: Form 1672">
                  <a:extLst>
                    <a:ext uri="{FF2B5EF4-FFF2-40B4-BE49-F238E27FC236}">
                      <a16:creationId xmlns:a16="http://schemas.microsoft.com/office/drawing/2014/main" id="{264F4757-3C5A-45F6-B9E6-25D2C5FD79B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97" name="Grafik 6" descr="Ein Raster mit kleinen Kreisen">
                <a:extLst>
                  <a:ext uri="{FF2B5EF4-FFF2-40B4-BE49-F238E27FC236}">
                    <a16:creationId xmlns:a16="http://schemas.microsoft.com/office/drawing/2014/main" id="{476CB0BF-A847-4EFF-9695-C329CC1EF97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624" name="Freihandform: Form 1623">
                  <a:extLst>
                    <a:ext uri="{FF2B5EF4-FFF2-40B4-BE49-F238E27FC236}">
                      <a16:creationId xmlns:a16="http://schemas.microsoft.com/office/drawing/2014/main" id="{4E2A2A5D-53F0-4B85-8681-516AEC04E38D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5" name="Freihandform: Form 1624">
                  <a:extLst>
                    <a:ext uri="{FF2B5EF4-FFF2-40B4-BE49-F238E27FC236}">
                      <a16:creationId xmlns:a16="http://schemas.microsoft.com/office/drawing/2014/main" id="{726C83D5-5480-49B5-AE01-27AB34B4EDC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6" name="Freihandform: Form 1625">
                  <a:extLst>
                    <a:ext uri="{FF2B5EF4-FFF2-40B4-BE49-F238E27FC236}">
                      <a16:creationId xmlns:a16="http://schemas.microsoft.com/office/drawing/2014/main" id="{E3AE3E6B-A795-4BAE-8E5A-84267C13C8B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7" name="Freihandform: Form 1626">
                  <a:extLst>
                    <a:ext uri="{FF2B5EF4-FFF2-40B4-BE49-F238E27FC236}">
                      <a16:creationId xmlns:a16="http://schemas.microsoft.com/office/drawing/2014/main" id="{CD5B94B3-0BE9-4042-9CFF-8EFA1A5A472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8" name="Freihandform: Form 1627">
                  <a:extLst>
                    <a:ext uri="{FF2B5EF4-FFF2-40B4-BE49-F238E27FC236}">
                      <a16:creationId xmlns:a16="http://schemas.microsoft.com/office/drawing/2014/main" id="{0CA0FA1B-3113-4B48-961F-295F286F154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9" name="Freihandform: Form 1628">
                  <a:extLst>
                    <a:ext uri="{FF2B5EF4-FFF2-40B4-BE49-F238E27FC236}">
                      <a16:creationId xmlns:a16="http://schemas.microsoft.com/office/drawing/2014/main" id="{633AD383-99BB-46C5-A25B-3FDA577E9C3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0" name="Freihandform: Form 1629">
                  <a:extLst>
                    <a:ext uri="{FF2B5EF4-FFF2-40B4-BE49-F238E27FC236}">
                      <a16:creationId xmlns:a16="http://schemas.microsoft.com/office/drawing/2014/main" id="{07793A36-8D7F-4813-BE86-A1DC212B1BE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1" name="Freihandform: Form 1630">
                  <a:extLst>
                    <a:ext uri="{FF2B5EF4-FFF2-40B4-BE49-F238E27FC236}">
                      <a16:creationId xmlns:a16="http://schemas.microsoft.com/office/drawing/2014/main" id="{54C9AA69-41E1-4EA9-9CAC-BDEC8EEEB3B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2" name="Freihandform: Form 1631">
                  <a:extLst>
                    <a:ext uri="{FF2B5EF4-FFF2-40B4-BE49-F238E27FC236}">
                      <a16:creationId xmlns:a16="http://schemas.microsoft.com/office/drawing/2014/main" id="{C815C553-912F-464E-8AFA-3CB51AA4BC5F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3" name="Freihandform: Form 1632">
                  <a:extLst>
                    <a:ext uri="{FF2B5EF4-FFF2-40B4-BE49-F238E27FC236}">
                      <a16:creationId xmlns:a16="http://schemas.microsoft.com/office/drawing/2014/main" id="{D3F782A9-3A6A-4104-9F3F-42BD84FE8C8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4" name="Freihandform: Form 1633">
                  <a:extLst>
                    <a:ext uri="{FF2B5EF4-FFF2-40B4-BE49-F238E27FC236}">
                      <a16:creationId xmlns:a16="http://schemas.microsoft.com/office/drawing/2014/main" id="{D511EDDE-44F6-4AFB-AF74-F5BC94E124E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5" name="Freihandform: Form 1634">
                  <a:extLst>
                    <a:ext uri="{FF2B5EF4-FFF2-40B4-BE49-F238E27FC236}">
                      <a16:creationId xmlns:a16="http://schemas.microsoft.com/office/drawing/2014/main" id="{C7E25414-8907-48D1-BA3B-E173FB8921D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6" name="Freihandform: Form 1635">
                  <a:extLst>
                    <a:ext uri="{FF2B5EF4-FFF2-40B4-BE49-F238E27FC236}">
                      <a16:creationId xmlns:a16="http://schemas.microsoft.com/office/drawing/2014/main" id="{BDBD6BB9-098B-42F2-B726-CAD5E6E99D6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7" name="Freihandform: Form 1636">
                  <a:extLst>
                    <a:ext uri="{FF2B5EF4-FFF2-40B4-BE49-F238E27FC236}">
                      <a16:creationId xmlns:a16="http://schemas.microsoft.com/office/drawing/2014/main" id="{06E188AE-F341-4C38-BE7E-0FD05C5044B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8" name="Freihandform: Form 1637">
                  <a:extLst>
                    <a:ext uri="{FF2B5EF4-FFF2-40B4-BE49-F238E27FC236}">
                      <a16:creationId xmlns:a16="http://schemas.microsoft.com/office/drawing/2014/main" id="{6EDD85A2-5D08-4897-A634-4A579097649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9" name="Freihandform: Form 1638">
                  <a:extLst>
                    <a:ext uri="{FF2B5EF4-FFF2-40B4-BE49-F238E27FC236}">
                      <a16:creationId xmlns:a16="http://schemas.microsoft.com/office/drawing/2014/main" id="{9C1B4666-CFA0-492F-AE83-9FEEC5E39B1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0" name="Freihandform: Form 1639">
                  <a:extLst>
                    <a:ext uri="{FF2B5EF4-FFF2-40B4-BE49-F238E27FC236}">
                      <a16:creationId xmlns:a16="http://schemas.microsoft.com/office/drawing/2014/main" id="{B98C22FF-45FE-4120-88B2-8320A03AF73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1" name="Freihandform: Form 1640">
                  <a:extLst>
                    <a:ext uri="{FF2B5EF4-FFF2-40B4-BE49-F238E27FC236}">
                      <a16:creationId xmlns:a16="http://schemas.microsoft.com/office/drawing/2014/main" id="{85889931-FC01-4150-8806-3E3A5BC2790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2" name="Freihandform: Form 1641">
                  <a:extLst>
                    <a:ext uri="{FF2B5EF4-FFF2-40B4-BE49-F238E27FC236}">
                      <a16:creationId xmlns:a16="http://schemas.microsoft.com/office/drawing/2014/main" id="{EC985898-C8BA-49CD-9735-0635E8E0CEB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3" name="Freihandform: Form 1642">
                  <a:extLst>
                    <a:ext uri="{FF2B5EF4-FFF2-40B4-BE49-F238E27FC236}">
                      <a16:creationId xmlns:a16="http://schemas.microsoft.com/office/drawing/2014/main" id="{934BDF69-75C6-4FD0-95FC-1A035B4C5BC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4" name="Freihandform: Form 1643">
                  <a:extLst>
                    <a:ext uri="{FF2B5EF4-FFF2-40B4-BE49-F238E27FC236}">
                      <a16:creationId xmlns:a16="http://schemas.microsoft.com/office/drawing/2014/main" id="{562472C3-5AFE-45AF-9C43-03A1BB2FD90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5" name="Freihandform: Form 1644">
                  <a:extLst>
                    <a:ext uri="{FF2B5EF4-FFF2-40B4-BE49-F238E27FC236}">
                      <a16:creationId xmlns:a16="http://schemas.microsoft.com/office/drawing/2014/main" id="{FDAD1719-77FB-4202-8CBF-FBEBD46A342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6" name="Freihandform: Form 1645">
                  <a:extLst>
                    <a:ext uri="{FF2B5EF4-FFF2-40B4-BE49-F238E27FC236}">
                      <a16:creationId xmlns:a16="http://schemas.microsoft.com/office/drawing/2014/main" id="{006C2765-AC02-4A9F-8A96-A703B0D7F80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7" name="Freihandform: Form 1646">
                  <a:extLst>
                    <a:ext uri="{FF2B5EF4-FFF2-40B4-BE49-F238E27FC236}">
                      <a16:creationId xmlns:a16="http://schemas.microsoft.com/office/drawing/2014/main" id="{1CCBB59F-7A4E-4B20-BBC5-0C06F03DE14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8" name="Freihandform: Form 1647">
                  <a:extLst>
                    <a:ext uri="{FF2B5EF4-FFF2-40B4-BE49-F238E27FC236}">
                      <a16:creationId xmlns:a16="http://schemas.microsoft.com/office/drawing/2014/main" id="{8B7B7039-AB97-4820-B891-C57C05A39A4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98" name="Grafik 6" descr="Ein Raster mit kleinen Kreisen">
                <a:extLst>
                  <a:ext uri="{FF2B5EF4-FFF2-40B4-BE49-F238E27FC236}">
                    <a16:creationId xmlns:a16="http://schemas.microsoft.com/office/drawing/2014/main" id="{1D257700-41F1-4064-B476-39A2AC673EF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599" name="Freihandform: Form 1598">
                  <a:extLst>
                    <a:ext uri="{FF2B5EF4-FFF2-40B4-BE49-F238E27FC236}">
                      <a16:creationId xmlns:a16="http://schemas.microsoft.com/office/drawing/2014/main" id="{D768C2A3-EF31-448A-87F5-F4F7DD1B6A7B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0" name="Freihandform: Form 1599">
                  <a:extLst>
                    <a:ext uri="{FF2B5EF4-FFF2-40B4-BE49-F238E27FC236}">
                      <a16:creationId xmlns:a16="http://schemas.microsoft.com/office/drawing/2014/main" id="{1E6A8587-08A9-4E8F-BE50-1CF1E849F1B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1" name="Freihandform: Form 1600">
                  <a:extLst>
                    <a:ext uri="{FF2B5EF4-FFF2-40B4-BE49-F238E27FC236}">
                      <a16:creationId xmlns:a16="http://schemas.microsoft.com/office/drawing/2014/main" id="{1094B694-8A77-4DF7-9B39-DC95CD7FFA2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2" name="Freihandform: Form 1601">
                  <a:extLst>
                    <a:ext uri="{FF2B5EF4-FFF2-40B4-BE49-F238E27FC236}">
                      <a16:creationId xmlns:a16="http://schemas.microsoft.com/office/drawing/2014/main" id="{033FE8E7-37E9-4ACE-BCCA-8BCA3F79895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3" name="Freihandform: Form 1602">
                  <a:extLst>
                    <a:ext uri="{FF2B5EF4-FFF2-40B4-BE49-F238E27FC236}">
                      <a16:creationId xmlns:a16="http://schemas.microsoft.com/office/drawing/2014/main" id="{2D6AC11F-6DA3-46FC-94FC-026A1EB4738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4" name="Freihandform: Form 1603">
                  <a:extLst>
                    <a:ext uri="{FF2B5EF4-FFF2-40B4-BE49-F238E27FC236}">
                      <a16:creationId xmlns:a16="http://schemas.microsoft.com/office/drawing/2014/main" id="{8761E25B-9A1D-4EC3-9FA4-A3C06F152F3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5" name="Freihandform: Form 1604">
                  <a:extLst>
                    <a:ext uri="{FF2B5EF4-FFF2-40B4-BE49-F238E27FC236}">
                      <a16:creationId xmlns:a16="http://schemas.microsoft.com/office/drawing/2014/main" id="{94C71BD0-EF55-4010-95BC-3E70EA50E575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6" name="Freihandform: Form 1605">
                  <a:extLst>
                    <a:ext uri="{FF2B5EF4-FFF2-40B4-BE49-F238E27FC236}">
                      <a16:creationId xmlns:a16="http://schemas.microsoft.com/office/drawing/2014/main" id="{5D24E9CE-9ABC-46F4-BD6D-C7BC14F027BF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7" name="Freihandform: Form 1606">
                  <a:extLst>
                    <a:ext uri="{FF2B5EF4-FFF2-40B4-BE49-F238E27FC236}">
                      <a16:creationId xmlns:a16="http://schemas.microsoft.com/office/drawing/2014/main" id="{4590C396-7494-4AEA-8DBC-9B15AC3D77A7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8" name="Freihandform: Form 1607">
                  <a:extLst>
                    <a:ext uri="{FF2B5EF4-FFF2-40B4-BE49-F238E27FC236}">
                      <a16:creationId xmlns:a16="http://schemas.microsoft.com/office/drawing/2014/main" id="{88C298D4-719E-4641-A055-11F54497904C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9" name="Freihandform: Form 1608">
                  <a:extLst>
                    <a:ext uri="{FF2B5EF4-FFF2-40B4-BE49-F238E27FC236}">
                      <a16:creationId xmlns:a16="http://schemas.microsoft.com/office/drawing/2014/main" id="{ECE0CF1D-E7F8-4018-8FE3-20C34D65BCA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0" name="Freihandform: Form 1609">
                  <a:extLst>
                    <a:ext uri="{FF2B5EF4-FFF2-40B4-BE49-F238E27FC236}">
                      <a16:creationId xmlns:a16="http://schemas.microsoft.com/office/drawing/2014/main" id="{E78D8E78-AF6F-4295-96D6-33656647387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1" name="Freihandform: Form 1610">
                  <a:extLst>
                    <a:ext uri="{FF2B5EF4-FFF2-40B4-BE49-F238E27FC236}">
                      <a16:creationId xmlns:a16="http://schemas.microsoft.com/office/drawing/2014/main" id="{2A3B72E1-4F08-455C-A907-AABFDF2AAF8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2" name="Freihandform: Form 1611">
                  <a:extLst>
                    <a:ext uri="{FF2B5EF4-FFF2-40B4-BE49-F238E27FC236}">
                      <a16:creationId xmlns:a16="http://schemas.microsoft.com/office/drawing/2014/main" id="{50F9B54C-E4DF-4EEF-9D66-65EEC433C1D9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3" name="Freihandform: Form 1612">
                  <a:extLst>
                    <a:ext uri="{FF2B5EF4-FFF2-40B4-BE49-F238E27FC236}">
                      <a16:creationId xmlns:a16="http://schemas.microsoft.com/office/drawing/2014/main" id="{DFDFE30E-19C9-41E9-9429-AD00FA241FF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4" name="Freihandform: Form 1613">
                  <a:extLst>
                    <a:ext uri="{FF2B5EF4-FFF2-40B4-BE49-F238E27FC236}">
                      <a16:creationId xmlns:a16="http://schemas.microsoft.com/office/drawing/2014/main" id="{84CFA18D-35B1-45FD-9F12-DA8EFAD7758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5" name="Freihandform: Form 1614">
                  <a:extLst>
                    <a:ext uri="{FF2B5EF4-FFF2-40B4-BE49-F238E27FC236}">
                      <a16:creationId xmlns:a16="http://schemas.microsoft.com/office/drawing/2014/main" id="{29BB7AEC-232E-4241-A77C-2029630B548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6" name="Freihandform: Form 1615">
                  <a:extLst>
                    <a:ext uri="{FF2B5EF4-FFF2-40B4-BE49-F238E27FC236}">
                      <a16:creationId xmlns:a16="http://schemas.microsoft.com/office/drawing/2014/main" id="{34B90A2C-5901-4B0C-8374-E9DD91D0F8B2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7" name="Freihandform: Form 1616">
                  <a:extLst>
                    <a:ext uri="{FF2B5EF4-FFF2-40B4-BE49-F238E27FC236}">
                      <a16:creationId xmlns:a16="http://schemas.microsoft.com/office/drawing/2014/main" id="{2EECE30A-4258-4693-8006-0157EE0FB29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8" name="Freihandform: Form 1617">
                  <a:extLst>
                    <a:ext uri="{FF2B5EF4-FFF2-40B4-BE49-F238E27FC236}">
                      <a16:creationId xmlns:a16="http://schemas.microsoft.com/office/drawing/2014/main" id="{EC7465FA-351D-43A0-8A93-25B71902A617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9" name="Freihandform: Form 1618">
                  <a:extLst>
                    <a:ext uri="{FF2B5EF4-FFF2-40B4-BE49-F238E27FC236}">
                      <a16:creationId xmlns:a16="http://schemas.microsoft.com/office/drawing/2014/main" id="{241F62D1-86D8-4751-97FB-0D294A617B0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0" name="Freihandform: Form 1619">
                  <a:extLst>
                    <a:ext uri="{FF2B5EF4-FFF2-40B4-BE49-F238E27FC236}">
                      <a16:creationId xmlns:a16="http://schemas.microsoft.com/office/drawing/2014/main" id="{87308DA4-C79F-4F5E-BA23-A7F957A59AF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1" name="Freihandform: Form 1620">
                  <a:extLst>
                    <a:ext uri="{FF2B5EF4-FFF2-40B4-BE49-F238E27FC236}">
                      <a16:creationId xmlns:a16="http://schemas.microsoft.com/office/drawing/2014/main" id="{CEC4E1FA-7AA3-4398-BE91-58B95A41254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2" name="Freihandform: Form 1621">
                  <a:extLst>
                    <a:ext uri="{FF2B5EF4-FFF2-40B4-BE49-F238E27FC236}">
                      <a16:creationId xmlns:a16="http://schemas.microsoft.com/office/drawing/2014/main" id="{4E95A0B1-C15B-4D32-AFB7-643F006FF1F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3" name="Freihandform: Form 1622">
                  <a:extLst>
                    <a:ext uri="{FF2B5EF4-FFF2-40B4-BE49-F238E27FC236}">
                      <a16:creationId xmlns:a16="http://schemas.microsoft.com/office/drawing/2014/main" id="{61B6149A-2085-41D8-A6A7-0BCB80274AB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438" name="Gruppieren 1437">
              <a:extLst>
                <a:ext uri="{FF2B5EF4-FFF2-40B4-BE49-F238E27FC236}">
                  <a16:creationId xmlns:a16="http://schemas.microsoft.com/office/drawing/2014/main" id="{D2AB9402-AC6E-46BF-84FE-158D842B7659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518" name="Grafik 6" descr="Ein Raster mit kleinen Kreisen">
                <a:extLst>
                  <a:ext uri="{FF2B5EF4-FFF2-40B4-BE49-F238E27FC236}">
                    <a16:creationId xmlns:a16="http://schemas.microsoft.com/office/drawing/2014/main" id="{C9F60AC6-4762-4E5C-BCDF-0269024508A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571" name="Freihandform: Form 1570">
                  <a:extLst>
                    <a:ext uri="{FF2B5EF4-FFF2-40B4-BE49-F238E27FC236}">
                      <a16:creationId xmlns:a16="http://schemas.microsoft.com/office/drawing/2014/main" id="{41240B4B-106F-4540-B68C-999D23733A1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2" name="Freihandform: Form 1571">
                  <a:extLst>
                    <a:ext uri="{FF2B5EF4-FFF2-40B4-BE49-F238E27FC236}">
                      <a16:creationId xmlns:a16="http://schemas.microsoft.com/office/drawing/2014/main" id="{A409FC0A-D094-4329-8157-D3514A7AE61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3" name="Freihandform: Form 1572">
                  <a:extLst>
                    <a:ext uri="{FF2B5EF4-FFF2-40B4-BE49-F238E27FC236}">
                      <a16:creationId xmlns:a16="http://schemas.microsoft.com/office/drawing/2014/main" id="{75D2579E-B4A4-4FF2-8397-483486EFC7D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4" name="Freihandform: Form 1573">
                  <a:extLst>
                    <a:ext uri="{FF2B5EF4-FFF2-40B4-BE49-F238E27FC236}">
                      <a16:creationId xmlns:a16="http://schemas.microsoft.com/office/drawing/2014/main" id="{BA0860EE-154A-47AF-A47A-405FBEDEA0A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5" name="Freihandform: Form 1574">
                  <a:extLst>
                    <a:ext uri="{FF2B5EF4-FFF2-40B4-BE49-F238E27FC236}">
                      <a16:creationId xmlns:a16="http://schemas.microsoft.com/office/drawing/2014/main" id="{39EA349D-983A-4C5F-B74C-CE9756CB443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6" name="Freihandform: Form 1575">
                  <a:extLst>
                    <a:ext uri="{FF2B5EF4-FFF2-40B4-BE49-F238E27FC236}">
                      <a16:creationId xmlns:a16="http://schemas.microsoft.com/office/drawing/2014/main" id="{052B4C6A-91CA-46D4-A76B-CB43AC28596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7" name="Freihandform: Form 1576">
                  <a:extLst>
                    <a:ext uri="{FF2B5EF4-FFF2-40B4-BE49-F238E27FC236}">
                      <a16:creationId xmlns:a16="http://schemas.microsoft.com/office/drawing/2014/main" id="{49493089-69F6-458A-B0E2-BDA4D2CDA579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8" name="Freihandform: Form 1577">
                  <a:extLst>
                    <a:ext uri="{FF2B5EF4-FFF2-40B4-BE49-F238E27FC236}">
                      <a16:creationId xmlns:a16="http://schemas.microsoft.com/office/drawing/2014/main" id="{D56F66B2-7F5F-4E69-8D3D-7A01C442BFC8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9" name="Freihandform: Form 1578">
                  <a:extLst>
                    <a:ext uri="{FF2B5EF4-FFF2-40B4-BE49-F238E27FC236}">
                      <a16:creationId xmlns:a16="http://schemas.microsoft.com/office/drawing/2014/main" id="{701AD027-AC7B-4950-88E5-FC3E8F750ED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0" name="Freihandform: Form 1579">
                  <a:extLst>
                    <a:ext uri="{FF2B5EF4-FFF2-40B4-BE49-F238E27FC236}">
                      <a16:creationId xmlns:a16="http://schemas.microsoft.com/office/drawing/2014/main" id="{CC0C7EC4-8E86-4D8E-BE10-D8D21FF2FDC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1" name="Freihandform: Form 1580">
                  <a:extLst>
                    <a:ext uri="{FF2B5EF4-FFF2-40B4-BE49-F238E27FC236}">
                      <a16:creationId xmlns:a16="http://schemas.microsoft.com/office/drawing/2014/main" id="{D0F81799-45D3-4C89-AB40-A2356D98069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2" name="Freihandform: Form 1581">
                  <a:extLst>
                    <a:ext uri="{FF2B5EF4-FFF2-40B4-BE49-F238E27FC236}">
                      <a16:creationId xmlns:a16="http://schemas.microsoft.com/office/drawing/2014/main" id="{B5B45281-CF32-41C2-B703-AADCEA83EE5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3" name="Freihandform: Form 1582">
                  <a:extLst>
                    <a:ext uri="{FF2B5EF4-FFF2-40B4-BE49-F238E27FC236}">
                      <a16:creationId xmlns:a16="http://schemas.microsoft.com/office/drawing/2014/main" id="{C1A45EB4-B24B-4B92-922F-D6889DA1351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4" name="Freihandform: Form 1583">
                  <a:extLst>
                    <a:ext uri="{FF2B5EF4-FFF2-40B4-BE49-F238E27FC236}">
                      <a16:creationId xmlns:a16="http://schemas.microsoft.com/office/drawing/2014/main" id="{A7F2E8AE-D0E7-4A13-8E97-C07CE352E2A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5" name="Freihandform: Form 1584">
                  <a:extLst>
                    <a:ext uri="{FF2B5EF4-FFF2-40B4-BE49-F238E27FC236}">
                      <a16:creationId xmlns:a16="http://schemas.microsoft.com/office/drawing/2014/main" id="{75636FD5-4790-4C64-B9B2-CC53E132BDE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6" name="Freihandform: Form 1585">
                  <a:extLst>
                    <a:ext uri="{FF2B5EF4-FFF2-40B4-BE49-F238E27FC236}">
                      <a16:creationId xmlns:a16="http://schemas.microsoft.com/office/drawing/2014/main" id="{43439CFC-1EA8-4A57-83D5-9E335C01DAF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7" name="Freihandform: Form 1586">
                  <a:extLst>
                    <a:ext uri="{FF2B5EF4-FFF2-40B4-BE49-F238E27FC236}">
                      <a16:creationId xmlns:a16="http://schemas.microsoft.com/office/drawing/2014/main" id="{03AF038F-F99B-454B-A09E-42D2664B3AA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8" name="Freihandform: Form 1587">
                  <a:extLst>
                    <a:ext uri="{FF2B5EF4-FFF2-40B4-BE49-F238E27FC236}">
                      <a16:creationId xmlns:a16="http://schemas.microsoft.com/office/drawing/2014/main" id="{E051547B-BF5B-4D71-A2CC-6612595A346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9" name="Freihandform: Form 1588">
                  <a:extLst>
                    <a:ext uri="{FF2B5EF4-FFF2-40B4-BE49-F238E27FC236}">
                      <a16:creationId xmlns:a16="http://schemas.microsoft.com/office/drawing/2014/main" id="{F201EDFD-7AF3-4983-A143-F06E3AB1BC3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0" name="Freihandform: Form 1589">
                  <a:extLst>
                    <a:ext uri="{FF2B5EF4-FFF2-40B4-BE49-F238E27FC236}">
                      <a16:creationId xmlns:a16="http://schemas.microsoft.com/office/drawing/2014/main" id="{24E6B0C4-6CC3-4539-8402-17E7984802A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1" name="Freihandform: Form 1590">
                  <a:extLst>
                    <a:ext uri="{FF2B5EF4-FFF2-40B4-BE49-F238E27FC236}">
                      <a16:creationId xmlns:a16="http://schemas.microsoft.com/office/drawing/2014/main" id="{6B0951F8-627F-462E-A209-7D709054645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2" name="Freihandform: Form 1591">
                  <a:extLst>
                    <a:ext uri="{FF2B5EF4-FFF2-40B4-BE49-F238E27FC236}">
                      <a16:creationId xmlns:a16="http://schemas.microsoft.com/office/drawing/2014/main" id="{152227BE-AC8B-4D42-A50A-93544366BAA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3" name="Freihandform: Form 1592">
                  <a:extLst>
                    <a:ext uri="{FF2B5EF4-FFF2-40B4-BE49-F238E27FC236}">
                      <a16:creationId xmlns:a16="http://schemas.microsoft.com/office/drawing/2014/main" id="{C9ADC68D-31C8-458F-A3FE-C5124CD35B0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4" name="Freihandform: Form 1593">
                  <a:extLst>
                    <a:ext uri="{FF2B5EF4-FFF2-40B4-BE49-F238E27FC236}">
                      <a16:creationId xmlns:a16="http://schemas.microsoft.com/office/drawing/2014/main" id="{43A98C54-5837-42C0-8C71-A44F93918543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5" name="Freihandform: Form 1594">
                  <a:extLst>
                    <a:ext uri="{FF2B5EF4-FFF2-40B4-BE49-F238E27FC236}">
                      <a16:creationId xmlns:a16="http://schemas.microsoft.com/office/drawing/2014/main" id="{F2B7F811-7BA0-4A1C-8A1D-D850A2A2EFCE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19" name="Grafik 6" descr="Ein Raster mit kleinen Kreisen">
                <a:extLst>
                  <a:ext uri="{FF2B5EF4-FFF2-40B4-BE49-F238E27FC236}">
                    <a16:creationId xmlns:a16="http://schemas.microsoft.com/office/drawing/2014/main" id="{D907C6E4-4256-4944-9C5F-0DF38C09B0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546" name="Freihandform: Form 1545">
                  <a:extLst>
                    <a:ext uri="{FF2B5EF4-FFF2-40B4-BE49-F238E27FC236}">
                      <a16:creationId xmlns:a16="http://schemas.microsoft.com/office/drawing/2014/main" id="{02E95F21-6684-42A8-BAAF-828BBF50E37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7" name="Freihandform: Form 1546">
                  <a:extLst>
                    <a:ext uri="{FF2B5EF4-FFF2-40B4-BE49-F238E27FC236}">
                      <a16:creationId xmlns:a16="http://schemas.microsoft.com/office/drawing/2014/main" id="{CA2814A4-E9B0-4234-B0A9-0451484DB26C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8" name="Freihandform: Form 1547">
                  <a:extLst>
                    <a:ext uri="{FF2B5EF4-FFF2-40B4-BE49-F238E27FC236}">
                      <a16:creationId xmlns:a16="http://schemas.microsoft.com/office/drawing/2014/main" id="{905BDC3D-DEF5-4542-8235-F5D099B169FD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9" name="Freihandform: Form 1548">
                  <a:extLst>
                    <a:ext uri="{FF2B5EF4-FFF2-40B4-BE49-F238E27FC236}">
                      <a16:creationId xmlns:a16="http://schemas.microsoft.com/office/drawing/2014/main" id="{EB21555E-1983-4F53-BB6D-E464D64F20BA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0" name="Freihandform: Form 1549">
                  <a:extLst>
                    <a:ext uri="{FF2B5EF4-FFF2-40B4-BE49-F238E27FC236}">
                      <a16:creationId xmlns:a16="http://schemas.microsoft.com/office/drawing/2014/main" id="{545D83B2-E3A7-4B4D-A743-5FFA13E0577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1" name="Freihandform: Form 1550">
                  <a:extLst>
                    <a:ext uri="{FF2B5EF4-FFF2-40B4-BE49-F238E27FC236}">
                      <a16:creationId xmlns:a16="http://schemas.microsoft.com/office/drawing/2014/main" id="{58270561-AFD5-4479-8C8C-B0BB8878475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2" name="Freihandform: Form 1551">
                  <a:extLst>
                    <a:ext uri="{FF2B5EF4-FFF2-40B4-BE49-F238E27FC236}">
                      <a16:creationId xmlns:a16="http://schemas.microsoft.com/office/drawing/2014/main" id="{9435D001-5E77-46A9-99E2-AF9509ACB37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3" name="Freihandform: Form 1552">
                  <a:extLst>
                    <a:ext uri="{FF2B5EF4-FFF2-40B4-BE49-F238E27FC236}">
                      <a16:creationId xmlns:a16="http://schemas.microsoft.com/office/drawing/2014/main" id="{5A21497E-B401-4861-9F1F-DA00BC2517F2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4" name="Freihandform: Form 1553">
                  <a:extLst>
                    <a:ext uri="{FF2B5EF4-FFF2-40B4-BE49-F238E27FC236}">
                      <a16:creationId xmlns:a16="http://schemas.microsoft.com/office/drawing/2014/main" id="{4384A451-D91D-4274-8AE1-2B705700DDF1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5" name="Freihandform: Form 1554">
                  <a:extLst>
                    <a:ext uri="{FF2B5EF4-FFF2-40B4-BE49-F238E27FC236}">
                      <a16:creationId xmlns:a16="http://schemas.microsoft.com/office/drawing/2014/main" id="{405A0348-4D90-4965-9A91-36980985F9F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6" name="Freihandform: Form 1555">
                  <a:extLst>
                    <a:ext uri="{FF2B5EF4-FFF2-40B4-BE49-F238E27FC236}">
                      <a16:creationId xmlns:a16="http://schemas.microsoft.com/office/drawing/2014/main" id="{B999EEBD-3701-4783-8B8D-F6CA39CEA02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7" name="Freihandform: Form 1556">
                  <a:extLst>
                    <a:ext uri="{FF2B5EF4-FFF2-40B4-BE49-F238E27FC236}">
                      <a16:creationId xmlns:a16="http://schemas.microsoft.com/office/drawing/2014/main" id="{5AFA0F8D-21CF-49FC-9DE7-A7BA297FE3F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8" name="Freihandform: Form 1557">
                  <a:extLst>
                    <a:ext uri="{FF2B5EF4-FFF2-40B4-BE49-F238E27FC236}">
                      <a16:creationId xmlns:a16="http://schemas.microsoft.com/office/drawing/2014/main" id="{562A4471-1340-4CBE-A494-428166418C21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9" name="Freihandform: Form 1558">
                  <a:extLst>
                    <a:ext uri="{FF2B5EF4-FFF2-40B4-BE49-F238E27FC236}">
                      <a16:creationId xmlns:a16="http://schemas.microsoft.com/office/drawing/2014/main" id="{D759A678-F739-4330-9624-FFED43A3C81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0" name="Freihandform: Form 1559">
                  <a:extLst>
                    <a:ext uri="{FF2B5EF4-FFF2-40B4-BE49-F238E27FC236}">
                      <a16:creationId xmlns:a16="http://schemas.microsoft.com/office/drawing/2014/main" id="{388C3891-5E78-43F8-8F99-9E9560F91EA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1" name="Freihandform: Form 1560">
                  <a:extLst>
                    <a:ext uri="{FF2B5EF4-FFF2-40B4-BE49-F238E27FC236}">
                      <a16:creationId xmlns:a16="http://schemas.microsoft.com/office/drawing/2014/main" id="{3AD27FB2-AB3F-41DB-B37E-82D128DFCAC2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2" name="Freihandform: Form 1561">
                  <a:extLst>
                    <a:ext uri="{FF2B5EF4-FFF2-40B4-BE49-F238E27FC236}">
                      <a16:creationId xmlns:a16="http://schemas.microsoft.com/office/drawing/2014/main" id="{BE05B5F3-1A69-4212-B29A-C1B2B355868A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3" name="Freihandform: Form 1562">
                  <a:extLst>
                    <a:ext uri="{FF2B5EF4-FFF2-40B4-BE49-F238E27FC236}">
                      <a16:creationId xmlns:a16="http://schemas.microsoft.com/office/drawing/2014/main" id="{15C40F89-E4A3-43FD-AEC4-A23C5DBB351C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4" name="Freihandform: Form 1563">
                  <a:extLst>
                    <a:ext uri="{FF2B5EF4-FFF2-40B4-BE49-F238E27FC236}">
                      <a16:creationId xmlns:a16="http://schemas.microsoft.com/office/drawing/2014/main" id="{C270FB3A-3AC1-41F6-B409-3483B0A54CFC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5" name="Freihandform: Form 1564">
                  <a:extLst>
                    <a:ext uri="{FF2B5EF4-FFF2-40B4-BE49-F238E27FC236}">
                      <a16:creationId xmlns:a16="http://schemas.microsoft.com/office/drawing/2014/main" id="{A787BBFE-DED6-47C9-A59A-C13460923C17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6" name="Freihandform: Form 1565">
                  <a:extLst>
                    <a:ext uri="{FF2B5EF4-FFF2-40B4-BE49-F238E27FC236}">
                      <a16:creationId xmlns:a16="http://schemas.microsoft.com/office/drawing/2014/main" id="{C30B4A66-DABD-4A74-8DBC-01D5AF2E389C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7" name="Freihandform: Form 1566">
                  <a:extLst>
                    <a:ext uri="{FF2B5EF4-FFF2-40B4-BE49-F238E27FC236}">
                      <a16:creationId xmlns:a16="http://schemas.microsoft.com/office/drawing/2014/main" id="{D803281C-2989-42C2-B693-E230B15F10AE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8" name="Freihandform: Form 1567">
                  <a:extLst>
                    <a:ext uri="{FF2B5EF4-FFF2-40B4-BE49-F238E27FC236}">
                      <a16:creationId xmlns:a16="http://schemas.microsoft.com/office/drawing/2014/main" id="{F565E43C-3B32-4255-83FC-A3F7679E087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9" name="Freihandform: Form 1568">
                  <a:extLst>
                    <a:ext uri="{FF2B5EF4-FFF2-40B4-BE49-F238E27FC236}">
                      <a16:creationId xmlns:a16="http://schemas.microsoft.com/office/drawing/2014/main" id="{D755A3FB-3FF5-4D3E-B183-6297C71DD5F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0" name="Freihandform: Form 1569">
                  <a:extLst>
                    <a:ext uri="{FF2B5EF4-FFF2-40B4-BE49-F238E27FC236}">
                      <a16:creationId xmlns:a16="http://schemas.microsoft.com/office/drawing/2014/main" id="{390F17C2-DBD8-4A3D-84F1-5053E7E3AA6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20" name="Grafik 6" descr="Ein Raster mit kleinen Kreisen">
                <a:extLst>
                  <a:ext uri="{FF2B5EF4-FFF2-40B4-BE49-F238E27FC236}">
                    <a16:creationId xmlns:a16="http://schemas.microsoft.com/office/drawing/2014/main" id="{8DE4EE08-4BBE-40C0-B7E8-C3B64E5AB24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521" name="Freihandform: Form 1520">
                  <a:extLst>
                    <a:ext uri="{FF2B5EF4-FFF2-40B4-BE49-F238E27FC236}">
                      <a16:creationId xmlns:a16="http://schemas.microsoft.com/office/drawing/2014/main" id="{CD8088BD-C7BB-4A9D-B6E6-258EA962D1BB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2" name="Freihandform: Form 1521">
                  <a:extLst>
                    <a:ext uri="{FF2B5EF4-FFF2-40B4-BE49-F238E27FC236}">
                      <a16:creationId xmlns:a16="http://schemas.microsoft.com/office/drawing/2014/main" id="{FF3FA5EB-7B96-4388-9BDF-7C4117DF176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3" name="Freihandform: Form 1522">
                  <a:extLst>
                    <a:ext uri="{FF2B5EF4-FFF2-40B4-BE49-F238E27FC236}">
                      <a16:creationId xmlns:a16="http://schemas.microsoft.com/office/drawing/2014/main" id="{14AB440B-6494-4E96-8788-38D163E714B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4" name="Freihandform: Form 1523">
                  <a:extLst>
                    <a:ext uri="{FF2B5EF4-FFF2-40B4-BE49-F238E27FC236}">
                      <a16:creationId xmlns:a16="http://schemas.microsoft.com/office/drawing/2014/main" id="{41839F8B-534E-43E2-BD4A-CEA92AED0D85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5" name="Freihandform: Form 1524">
                  <a:extLst>
                    <a:ext uri="{FF2B5EF4-FFF2-40B4-BE49-F238E27FC236}">
                      <a16:creationId xmlns:a16="http://schemas.microsoft.com/office/drawing/2014/main" id="{B37B7938-84C7-4950-AEAB-BD52BC5DC4ED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6" name="Freihandform: Form 1525">
                  <a:extLst>
                    <a:ext uri="{FF2B5EF4-FFF2-40B4-BE49-F238E27FC236}">
                      <a16:creationId xmlns:a16="http://schemas.microsoft.com/office/drawing/2014/main" id="{8C3BE873-7FD9-4762-BC82-AE302F0EF06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7" name="Freihandform: Form 1526">
                  <a:extLst>
                    <a:ext uri="{FF2B5EF4-FFF2-40B4-BE49-F238E27FC236}">
                      <a16:creationId xmlns:a16="http://schemas.microsoft.com/office/drawing/2014/main" id="{3AAAEC57-069B-4E59-81E2-E43EE7F6C00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8" name="Freihandform: Form 1527">
                  <a:extLst>
                    <a:ext uri="{FF2B5EF4-FFF2-40B4-BE49-F238E27FC236}">
                      <a16:creationId xmlns:a16="http://schemas.microsoft.com/office/drawing/2014/main" id="{7A62E828-7A72-422B-9E90-67840A916A63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9" name="Freihandform: Form 1528">
                  <a:extLst>
                    <a:ext uri="{FF2B5EF4-FFF2-40B4-BE49-F238E27FC236}">
                      <a16:creationId xmlns:a16="http://schemas.microsoft.com/office/drawing/2014/main" id="{9A81522A-07B1-4EAD-B312-AA8AD8EB5791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0" name="Freihandform: Form 1529">
                  <a:extLst>
                    <a:ext uri="{FF2B5EF4-FFF2-40B4-BE49-F238E27FC236}">
                      <a16:creationId xmlns:a16="http://schemas.microsoft.com/office/drawing/2014/main" id="{5331CDB4-36FF-43A2-BEB2-32EE861DE4A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1" name="Freihandform: Form 1530">
                  <a:extLst>
                    <a:ext uri="{FF2B5EF4-FFF2-40B4-BE49-F238E27FC236}">
                      <a16:creationId xmlns:a16="http://schemas.microsoft.com/office/drawing/2014/main" id="{88C19060-378C-46DF-B752-23500ABD869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2" name="Freihandform: Form 1531">
                  <a:extLst>
                    <a:ext uri="{FF2B5EF4-FFF2-40B4-BE49-F238E27FC236}">
                      <a16:creationId xmlns:a16="http://schemas.microsoft.com/office/drawing/2014/main" id="{CD3DD3E4-3A5C-4207-9650-15AD4F1D081C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3" name="Freihandform: Form 1532">
                  <a:extLst>
                    <a:ext uri="{FF2B5EF4-FFF2-40B4-BE49-F238E27FC236}">
                      <a16:creationId xmlns:a16="http://schemas.microsoft.com/office/drawing/2014/main" id="{5A8A54CB-F756-4C7B-896F-145FA93EEC6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4" name="Freihandform: Form 1533">
                  <a:extLst>
                    <a:ext uri="{FF2B5EF4-FFF2-40B4-BE49-F238E27FC236}">
                      <a16:creationId xmlns:a16="http://schemas.microsoft.com/office/drawing/2014/main" id="{C55B704F-A64D-4FC3-ADF8-3B56A0EAEC5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5" name="Freihandform: Form 1534">
                  <a:extLst>
                    <a:ext uri="{FF2B5EF4-FFF2-40B4-BE49-F238E27FC236}">
                      <a16:creationId xmlns:a16="http://schemas.microsoft.com/office/drawing/2014/main" id="{59741C99-7F1D-49AE-AEFF-67669D1DEFA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6" name="Freihandform: Form 1535">
                  <a:extLst>
                    <a:ext uri="{FF2B5EF4-FFF2-40B4-BE49-F238E27FC236}">
                      <a16:creationId xmlns:a16="http://schemas.microsoft.com/office/drawing/2014/main" id="{90B62583-769D-4DB5-BD53-08394769B1C0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7" name="Freihandform: Form 1536">
                  <a:extLst>
                    <a:ext uri="{FF2B5EF4-FFF2-40B4-BE49-F238E27FC236}">
                      <a16:creationId xmlns:a16="http://schemas.microsoft.com/office/drawing/2014/main" id="{82D54CF6-44CF-4AFC-8491-201E668B27F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8" name="Freihandform: Form 1537">
                  <a:extLst>
                    <a:ext uri="{FF2B5EF4-FFF2-40B4-BE49-F238E27FC236}">
                      <a16:creationId xmlns:a16="http://schemas.microsoft.com/office/drawing/2014/main" id="{60D865F4-2CED-4ECD-8CB3-7E569DE541E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9" name="Freihandform: Form 1538">
                  <a:extLst>
                    <a:ext uri="{FF2B5EF4-FFF2-40B4-BE49-F238E27FC236}">
                      <a16:creationId xmlns:a16="http://schemas.microsoft.com/office/drawing/2014/main" id="{BB79A501-CB84-4F85-AFAB-0A2DF715334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0" name="Freihandform: Form 1539">
                  <a:extLst>
                    <a:ext uri="{FF2B5EF4-FFF2-40B4-BE49-F238E27FC236}">
                      <a16:creationId xmlns:a16="http://schemas.microsoft.com/office/drawing/2014/main" id="{B271897A-3769-4BC0-A370-884651EEB50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1" name="Freihandform: Form 1540">
                  <a:extLst>
                    <a:ext uri="{FF2B5EF4-FFF2-40B4-BE49-F238E27FC236}">
                      <a16:creationId xmlns:a16="http://schemas.microsoft.com/office/drawing/2014/main" id="{24156749-4E07-4F69-8E9C-317018A1E70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2" name="Freihandform: Form 1541">
                  <a:extLst>
                    <a:ext uri="{FF2B5EF4-FFF2-40B4-BE49-F238E27FC236}">
                      <a16:creationId xmlns:a16="http://schemas.microsoft.com/office/drawing/2014/main" id="{7F32D774-1468-4A08-BF9A-DCB683B96BC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3" name="Freihandform: Form 1542">
                  <a:extLst>
                    <a:ext uri="{FF2B5EF4-FFF2-40B4-BE49-F238E27FC236}">
                      <a16:creationId xmlns:a16="http://schemas.microsoft.com/office/drawing/2014/main" id="{65B28962-AE8B-41C5-ACA9-1944F778E6E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4" name="Freihandform: Form 1543">
                  <a:extLst>
                    <a:ext uri="{FF2B5EF4-FFF2-40B4-BE49-F238E27FC236}">
                      <a16:creationId xmlns:a16="http://schemas.microsoft.com/office/drawing/2014/main" id="{F2099865-2842-47AB-8CCA-2FA4CDE6810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5" name="Freihandform: Form 1544">
                  <a:extLst>
                    <a:ext uri="{FF2B5EF4-FFF2-40B4-BE49-F238E27FC236}">
                      <a16:creationId xmlns:a16="http://schemas.microsoft.com/office/drawing/2014/main" id="{DAFE9F48-1EF8-440F-9804-C4C1A203634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439" name="Gruppieren 1438">
              <a:extLst>
                <a:ext uri="{FF2B5EF4-FFF2-40B4-BE49-F238E27FC236}">
                  <a16:creationId xmlns:a16="http://schemas.microsoft.com/office/drawing/2014/main" id="{6A8B1012-D44A-4802-B2EB-38ED833B42AD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440" name="Grafik 6" descr="Ein Raster mit kleinen Kreisen">
                <a:extLst>
                  <a:ext uri="{FF2B5EF4-FFF2-40B4-BE49-F238E27FC236}">
                    <a16:creationId xmlns:a16="http://schemas.microsoft.com/office/drawing/2014/main" id="{B94EAD0C-7116-489A-9B05-E172A959F3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93" name="Freihandform: Form 1492">
                  <a:extLst>
                    <a:ext uri="{FF2B5EF4-FFF2-40B4-BE49-F238E27FC236}">
                      <a16:creationId xmlns:a16="http://schemas.microsoft.com/office/drawing/2014/main" id="{DB8A490D-D470-4F0A-914A-31EF050112C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4" name="Freihandform: Form 1493">
                  <a:extLst>
                    <a:ext uri="{FF2B5EF4-FFF2-40B4-BE49-F238E27FC236}">
                      <a16:creationId xmlns:a16="http://schemas.microsoft.com/office/drawing/2014/main" id="{D5A75A56-C521-43A1-8761-CA4170EF3978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5" name="Freihandform: Form 1494">
                  <a:extLst>
                    <a:ext uri="{FF2B5EF4-FFF2-40B4-BE49-F238E27FC236}">
                      <a16:creationId xmlns:a16="http://schemas.microsoft.com/office/drawing/2014/main" id="{38E99623-C3B3-4C68-B7FD-4B67C448745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6" name="Freihandform: Form 1495">
                  <a:extLst>
                    <a:ext uri="{FF2B5EF4-FFF2-40B4-BE49-F238E27FC236}">
                      <a16:creationId xmlns:a16="http://schemas.microsoft.com/office/drawing/2014/main" id="{D1BC2688-4628-489A-97D1-D1A38B5798E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7" name="Freihandform: Form 1496">
                  <a:extLst>
                    <a:ext uri="{FF2B5EF4-FFF2-40B4-BE49-F238E27FC236}">
                      <a16:creationId xmlns:a16="http://schemas.microsoft.com/office/drawing/2014/main" id="{700B8887-4705-4827-9107-054A590F959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8" name="Freihandform: Form 1497">
                  <a:extLst>
                    <a:ext uri="{FF2B5EF4-FFF2-40B4-BE49-F238E27FC236}">
                      <a16:creationId xmlns:a16="http://schemas.microsoft.com/office/drawing/2014/main" id="{72A8BBA0-4CA4-460D-AFF0-BAE7E996717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9" name="Freihandform: Form 1498">
                  <a:extLst>
                    <a:ext uri="{FF2B5EF4-FFF2-40B4-BE49-F238E27FC236}">
                      <a16:creationId xmlns:a16="http://schemas.microsoft.com/office/drawing/2014/main" id="{2F3A2E6A-0917-46F1-95C5-A1A38317067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0" name="Freihandform: Form 1499">
                  <a:extLst>
                    <a:ext uri="{FF2B5EF4-FFF2-40B4-BE49-F238E27FC236}">
                      <a16:creationId xmlns:a16="http://schemas.microsoft.com/office/drawing/2014/main" id="{C6EBC470-1257-4DC0-ABD3-728A3A18273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1" name="Freihandform: Form 1500">
                  <a:extLst>
                    <a:ext uri="{FF2B5EF4-FFF2-40B4-BE49-F238E27FC236}">
                      <a16:creationId xmlns:a16="http://schemas.microsoft.com/office/drawing/2014/main" id="{7487529B-A6FB-4698-AAFA-085185F0546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2" name="Freihandform: Form 1501">
                  <a:extLst>
                    <a:ext uri="{FF2B5EF4-FFF2-40B4-BE49-F238E27FC236}">
                      <a16:creationId xmlns:a16="http://schemas.microsoft.com/office/drawing/2014/main" id="{1F2519A4-B813-4B62-86EF-8C7616851DA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3" name="Freihandform: Form 1502">
                  <a:extLst>
                    <a:ext uri="{FF2B5EF4-FFF2-40B4-BE49-F238E27FC236}">
                      <a16:creationId xmlns:a16="http://schemas.microsoft.com/office/drawing/2014/main" id="{74BADE8B-4A7F-4F9C-8C44-3E38F1ACBD78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4" name="Freihandform: Form 1503">
                  <a:extLst>
                    <a:ext uri="{FF2B5EF4-FFF2-40B4-BE49-F238E27FC236}">
                      <a16:creationId xmlns:a16="http://schemas.microsoft.com/office/drawing/2014/main" id="{1CB62D13-E3FE-46CB-B900-D5997C42D69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5" name="Freihandform: Form 1504">
                  <a:extLst>
                    <a:ext uri="{FF2B5EF4-FFF2-40B4-BE49-F238E27FC236}">
                      <a16:creationId xmlns:a16="http://schemas.microsoft.com/office/drawing/2014/main" id="{9384541F-9E06-4E43-868B-D47491CF562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6" name="Freihandform: Form 1505">
                  <a:extLst>
                    <a:ext uri="{FF2B5EF4-FFF2-40B4-BE49-F238E27FC236}">
                      <a16:creationId xmlns:a16="http://schemas.microsoft.com/office/drawing/2014/main" id="{83B7D22D-13E6-4E7D-A2FC-CEEF22D8328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7" name="Freihandform: Form 1506">
                  <a:extLst>
                    <a:ext uri="{FF2B5EF4-FFF2-40B4-BE49-F238E27FC236}">
                      <a16:creationId xmlns:a16="http://schemas.microsoft.com/office/drawing/2014/main" id="{B1955D7C-A760-4589-8184-6388AB36A069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8" name="Freihandform: Form 1507">
                  <a:extLst>
                    <a:ext uri="{FF2B5EF4-FFF2-40B4-BE49-F238E27FC236}">
                      <a16:creationId xmlns:a16="http://schemas.microsoft.com/office/drawing/2014/main" id="{38962770-C452-4038-BC38-6578056E6BB4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9" name="Freihandform: Form 1508">
                  <a:extLst>
                    <a:ext uri="{FF2B5EF4-FFF2-40B4-BE49-F238E27FC236}">
                      <a16:creationId xmlns:a16="http://schemas.microsoft.com/office/drawing/2014/main" id="{AC681AE2-1FEF-4DB7-8B01-C28831724DF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0" name="Freihandform: Form 1509">
                  <a:extLst>
                    <a:ext uri="{FF2B5EF4-FFF2-40B4-BE49-F238E27FC236}">
                      <a16:creationId xmlns:a16="http://schemas.microsoft.com/office/drawing/2014/main" id="{B8A89D9F-4C1E-478D-802F-A76181B710E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1" name="Freihandform: Form 1510">
                  <a:extLst>
                    <a:ext uri="{FF2B5EF4-FFF2-40B4-BE49-F238E27FC236}">
                      <a16:creationId xmlns:a16="http://schemas.microsoft.com/office/drawing/2014/main" id="{26C09FDF-B7DF-4397-B0BC-D238AB65DFD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2" name="Freihandform: Form 1511">
                  <a:extLst>
                    <a:ext uri="{FF2B5EF4-FFF2-40B4-BE49-F238E27FC236}">
                      <a16:creationId xmlns:a16="http://schemas.microsoft.com/office/drawing/2014/main" id="{8B05D263-95CB-45DC-B13D-7CD6603429C9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3" name="Freihandform: Form 1512">
                  <a:extLst>
                    <a:ext uri="{FF2B5EF4-FFF2-40B4-BE49-F238E27FC236}">
                      <a16:creationId xmlns:a16="http://schemas.microsoft.com/office/drawing/2014/main" id="{320264AF-B1EC-4280-97AD-8FC307F2793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4" name="Freihandform: Form 1513">
                  <a:extLst>
                    <a:ext uri="{FF2B5EF4-FFF2-40B4-BE49-F238E27FC236}">
                      <a16:creationId xmlns:a16="http://schemas.microsoft.com/office/drawing/2014/main" id="{E4592788-6B94-4BB3-A099-17431B717284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5" name="Freihandform: Form 1514">
                  <a:extLst>
                    <a:ext uri="{FF2B5EF4-FFF2-40B4-BE49-F238E27FC236}">
                      <a16:creationId xmlns:a16="http://schemas.microsoft.com/office/drawing/2014/main" id="{2C4F26E7-31FF-4D58-A063-42BE0640374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6" name="Freihandform: Form 1515">
                  <a:extLst>
                    <a:ext uri="{FF2B5EF4-FFF2-40B4-BE49-F238E27FC236}">
                      <a16:creationId xmlns:a16="http://schemas.microsoft.com/office/drawing/2014/main" id="{52461728-C7D6-4649-9B83-919E5DA4618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7" name="Freihandform: Form 1516">
                  <a:extLst>
                    <a:ext uri="{FF2B5EF4-FFF2-40B4-BE49-F238E27FC236}">
                      <a16:creationId xmlns:a16="http://schemas.microsoft.com/office/drawing/2014/main" id="{99C4777D-01C0-4DF1-82C1-979D0B80985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41" name="Grafik 6" descr="Ein Raster mit kleinen Kreisen">
                <a:extLst>
                  <a:ext uri="{FF2B5EF4-FFF2-40B4-BE49-F238E27FC236}">
                    <a16:creationId xmlns:a16="http://schemas.microsoft.com/office/drawing/2014/main" id="{F584D612-1FD9-4D74-97E1-B44F8750A31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68" name="Freihandform: Form 1467">
                  <a:extLst>
                    <a:ext uri="{FF2B5EF4-FFF2-40B4-BE49-F238E27FC236}">
                      <a16:creationId xmlns:a16="http://schemas.microsoft.com/office/drawing/2014/main" id="{12121C6C-1844-4A3E-B768-FE634858040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9" name="Freihandform: Form 1468">
                  <a:extLst>
                    <a:ext uri="{FF2B5EF4-FFF2-40B4-BE49-F238E27FC236}">
                      <a16:creationId xmlns:a16="http://schemas.microsoft.com/office/drawing/2014/main" id="{AE66DB26-0808-49B9-8050-0004944A4CF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0" name="Freihandform: Form 1469">
                  <a:extLst>
                    <a:ext uri="{FF2B5EF4-FFF2-40B4-BE49-F238E27FC236}">
                      <a16:creationId xmlns:a16="http://schemas.microsoft.com/office/drawing/2014/main" id="{96D7F6C7-4473-4787-84C7-2CFF6D28243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1" name="Freihandform: Form 1470">
                  <a:extLst>
                    <a:ext uri="{FF2B5EF4-FFF2-40B4-BE49-F238E27FC236}">
                      <a16:creationId xmlns:a16="http://schemas.microsoft.com/office/drawing/2014/main" id="{9084B8D7-CF32-427F-B619-FFCCB0D10CC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2" name="Freihandform: Form 1471">
                  <a:extLst>
                    <a:ext uri="{FF2B5EF4-FFF2-40B4-BE49-F238E27FC236}">
                      <a16:creationId xmlns:a16="http://schemas.microsoft.com/office/drawing/2014/main" id="{258889AD-6326-4A25-9C07-1056A23CBB0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3" name="Freihandform: Form 1472">
                  <a:extLst>
                    <a:ext uri="{FF2B5EF4-FFF2-40B4-BE49-F238E27FC236}">
                      <a16:creationId xmlns:a16="http://schemas.microsoft.com/office/drawing/2014/main" id="{DA002D34-6561-4222-B10A-81DBCC0DCA4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4" name="Freihandform: Form 1473">
                  <a:extLst>
                    <a:ext uri="{FF2B5EF4-FFF2-40B4-BE49-F238E27FC236}">
                      <a16:creationId xmlns:a16="http://schemas.microsoft.com/office/drawing/2014/main" id="{5F52350B-F8A1-418F-845C-5FC52CBA0685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5" name="Freihandform: Form 1474">
                  <a:extLst>
                    <a:ext uri="{FF2B5EF4-FFF2-40B4-BE49-F238E27FC236}">
                      <a16:creationId xmlns:a16="http://schemas.microsoft.com/office/drawing/2014/main" id="{3B90BE3D-E58D-4542-A4F0-E10DC5E7378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6" name="Freihandform: Form 1475">
                  <a:extLst>
                    <a:ext uri="{FF2B5EF4-FFF2-40B4-BE49-F238E27FC236}">
                      <a16:creationId xmlns:a16="http://schemas.microsoft.com/office/drawing/2014/main" id="{8251B392-491D-4CCF-AD3F-36F066D09B1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7" name="Freihandform: Form 1476">
                  <a:extLst>
                    <a:ext uri="{FF2B5EF4-FFF2-40B4-BE49-F238E27FC236}">
                      <a16:creationId xmlns:a16="http://schemas.microsoft.com/office/drawing/2014/main" id="{9999AEC1-AD7A-4E3C-9DD7-FD9693515C9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8" name="Freihandform: Form 1477">
                  <a:extLst>
                    <a:ext uri="{FF2B5EF4-FFF2-40B4-BE49-F238E27FC236}">
                      <a16:creationId xmlns:a16="http://schemas.microsoft.com/office/drawing/2014/main" id="{C900B7DA-7ACB-491B-840D-B7179A4CE86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9" name="Freihandform: Form 1478">
                  <a:extLst>
                    <a:ext uri="{FF2B5EF4-FFF2-40B4-BE49-F238E27FC236}">
                      <a16:creationId xmlns:a16="http://schemas.microsoft.com/office/drawing/2014/main" id="{21721CA3-1AB2-45CA-9880-3B1338AF7452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0" name="Freihandform: Form 1479">
                  <a:extLst>
                    <a:ext uri="{FF2B5EF4-FFF2-40B4-BE49-F238E27FC236}">
                      <a16:creationId xmlns:a16="http://schemas.microsoft.com/office/drawing/2014/main" id="{8A0D9C2D-F08E-47E5-A068-0378B0228A8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1" name="Freihandform: Form 1480">
                  <a:extLst>
                    <a:ext uri="{FF2B5EF4-FFF2-40B4-BE49-F238E27FC236}">
                      <a16:creationId xmlns:a16="http://schemas.microsoft.com/office/drawing/2014/main" id="{BB00B819-9D51-4DC5-A756-08FAC382120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2" name="Freihandform: Form 1481">
                  <a:extLst>
                    <a:ext uri="{FF2B5EF4-FFF2-40B4-BE49-F238E27FC236}">
                      <a16:creationId xmlns:a16="http://schemas.microsoft.com/office/drawing/2014/main" id="{6DEB563C-62EC-4CDB-9BB3-F2BD50E6E76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3" name="Freihandform: Form 1482">
                  <a:extLst>
                    <a:ext uri="{FF2B5EF4-FFF2-40B4-BE49-F238E27FC236}">
                      <a16:creationId xmlns:a16="http://schemas.microsoft.com/office/drawing/2014/main" id="{76093B91-C262-4C0C-8614-FFC83A2BF0A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4" name="Freihandform: Form 1483">
                  <a:extLst>
                    <a:ext uri="{FF2B5EF4-FFF2-40B4-BE49-F238E27FC236}">
                      <a16:creationId xmlns:a16="http://schemas.microsoft.com/office/drawing/2014/main" id="{856A78BE-B29E-4806-A966-0118B5858B5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5" name="Freihandform: Form 1484">
                  <a:extLst>
                    <a:ext uri="{FF2B5EF4-FFF2-40B4-BE49-F238E27FC236}">
                      <a16:creationId xmlns:a16="http://schemas.microsoft.com/office/drawing/2014/main" id="{F7B09C7C-90DC-4E69-8DB2-1F4F764FBA7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6" name="Freihandform: Form 1485">
                  <a:extLst>
                    <a:ext uri="{FF2B5EF4-FFF2-40B4-BE49-F238E27FC236}">
                      <a16:creationId xmlns:a16="http://schemas.microsoft.com/office/drawing/2014/main" id="{2B8EE697-1D7B-4985-8B5D-615E797B419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7" name="Freihandform: Form 1486">
                  <a:extLst>
                    <a:ext uri="{FF2B5EF4-FFF2-40B4-BE49-F238E27FC236}">
                      <a16:creationId xmlns:a16="http://schemas.microsoft.com/office/drawing/2014/main" id="{9F8BDC88-0988-4BBF-8A7F-1BAC9C367D6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8" name="Freihandform: Form 1487">
                  <a:extLst>
                    <a:ext uri="{FF2B5EF4-FFF2-40B4-BE49-F238E27FC236}">
                      <a16:creationId xmlns:a16="http://schemas.microsoft.com/office/drawing/2014/main" id="{B461419A-F345-4B1F-A45C-293E60F08427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9" name="Freihandform: Form 1488">
                  <a:extLst>
                    <a:ext uri="{FF2B5EF4-FFF2-40B4-BE49-F238E27FC236}">
                      <a16:creationId xmlns:a16="http://schemas.microsoft.com/office/drawing/2014/main" id="{4F35715B-9479-4E0F-8AB3-C47FA7260AA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0" name="Freihandform: Form 1489">
                  <a:extLst>
                    <a:ext uri="{FF2B5EF4-FFF2-40B4-BE49-F238E27FC236}">
                      <a16:creationId xmlns:a16="http://schemas.microsoft.com/office/drawing/2014/main" id="{492CF9DE-55E2-4283-9ADB-C7696C71A00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1" name="Freihandform: Form 1490">
                  <a:extLst>
                    <a:ext uri="{FF2B5EF4-FFF2-40B4-BE49-F238E27FC236}">
                      <a16:creationId xmlns:a16="http://schemas.microsoft.com/office/drawing/2014/main" id="{FCCF7C31-84B1-4110-BEC2-0A3B8F33758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2" name="Freihandform: Form 1491">
                  <a:extLst>
                    <a:ext uri="{FF2B5EF4-FFF2-40B4-BE49-F238E27FC236}">
                      <a16:creationId xmlns:a16="http://schemas.microsoft.com/office/drawing/2014/main" id="{37EA3478-162E-451B-82CB-DD5F9BDA444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42" name="Grafik 6" descr="Ein Raster mit kleinen Kreisen">
                <a:extLst>
                  <a:ext uri="{FF2B5EF4-FFF2-40B4-BE49-F238E27FC236}">
                    <a16:creationId xmlns:a16="http://schemas.microsoft.com/office/drawing/2014/main" id="{49622CDB-2FC9-4AA3-9A93-02F66D67D5A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43" name="Freihandform: Form 1442">
                  <a:extLst>
                    <a:ext uri="{FF2B5EF4-FFF2-40B4-BE49-F238E27FC236}">
                      <a16:creationId xmlns:a16="http://schemas.microsoft.com/office/drawing/2014/main" id="{3511023F-D686-43D7-8A8A-D2455F96BE1D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4" name="Freihandform: Form 1443">
                  <a:extLst>
                    <a:ext uri="{FF2B5EF4-FFF2-40B4-BE49-F238E27FC236}">
                      <a16:creationId xmlns:a16="http://schemas.microsoft.com/office/drawing/2014/main" id="{B2A29204-7FDE-4D4B-A5CD-D134507340D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5" name="Freihandform: Form 1444">
                  <a:extLst>
                    <a:ext uri="{FF2B5EF4-FFF2-40B4-BE49-F238E27FC236}">
                      <a16:creationId xmlns:a16="http://schemas.microsoft.com/office/drawing/2014/main" id="{93706BCF-A3DC-48C7-B5E0-7ABFDB9F185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6" name="Freihandform: Form 1445">
                  <a:extLst>
                    <a:ext uri="{FF2B5EF4-FFF2-40B4-BE49-F238E27FC236}">
                      <a16:creationId xmlns:a16="http://schemas.microsoft.com/office/drawing/2014/main" id="{3C333CA7-0053-471F-A9B6-D785795C440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7" name="Freihandform: Form 1446">
                  <a:extLst>
                    <a:ext uri="{FF2B5EF4-FFF2-40B4-BE49-F238E27FC236}">
                      <a16:creationId xmlns:a16="http://schemas.microsoft.com/office/drawing/2014/main" id="{C2F55F29-A3B4-44A5-A786-46C83A01B60C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8" name="Freihandform: Form 1447">
                  <a:extLst>
                    <a:ext uri="{FF2B5EF4-FFF2-40B4-BE49-F238E27FC236}">
                      <a16:creationId xmlns:a16="http://schemas.microsoft.com/office/drawing/2014/main" id="{76946DCA-971E-40E4-9237-FDC358306B80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9" name="Freihandform: Form 1448">
                  <a:extLst>
                    <a:ext uri="{FF2B5EF4-FFF2-40B4-BE49-F238E27FC236}">
                      <a16:creationId xmlns:a16="http://schemas.microsoft.com/office/drawing/2014/main" id="{232514E6-C842-48F3-89D3-D7D3AFDD44F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0" name="Freihandform: Form 1449">
                  <a:extLst>
                    <a:ext uri="{FF2B5EF4-FFF2-40B4-BE49-F238E27FC236}">
                      <a16:creationId xmlns:a16="http://schemas.microsoft.com/office/drawing/2014/main" id="{FB7039E7-AF50-4616-9F04-0557E49E9B9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1" name="Freihandform: Form 1450">
                  <a:extLst>
                    <a:ext uri="{FF2B5EF4-FFF2-40B4-BE49-F238E27FC236}">
                      <a16:creationId xmlns:a16="http://schemas.microsoft.com/office/drawing/2014/main" id="{55E7C74E-EA85-4B97-94F7-2F08FC544E61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2" name="Freihandform: Form 1451">
                  <a:extLst>
                    <a:ext uri="{FF2B5EF4-FFF2-40B4-BE49-F238E27FC236}">
                      <a16:creationId xmlns:a16="http://schemas.microsoft.com/office/drawing/2014/main" id="{61A744DF-889E-46C6-BEB3-C7B9D3F2CA95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3" name="Freihandform: Form 1452">
                  <a:extLst>
                    <a:ext uri="{FF2B5EF4-FFF2-40B4-BE49-F238E27FC236}">
                      <a16:creationId xmlns:a16="http://schemas.microsoft.com/office/drawing/2014/main" id="{7C74F95C-FB0B-424E-940D-F6DA3C0F64E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4" name="Freihandform: Form 1453">
                  <a:extLst>
                    <a:ext uri="{FF2B5EF4-FFF2-40B4-BE49-F238E27FC236}">
                      <a16:creationId xmlns:a16="http://schemas.microsoft.com/office/drawing/2014/main" id="{80658E5B-8FCF-4604-A1E2-D7F42BBD88D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5" name="Freihandform: Form 1454">
                  <a:extLst>
                    <a:ext uri="{FF2B5EF4-FFF2-40B4-BE49-F238E27FC236}">
                      <a16:creationId xmlns:a16="http://schemas.microsoft.com/office/drawing/2014/main" id="{04BB5E1F-D6DB-49D2-9E1A-BE34C366131B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6" name="Freihandform: Form 1455">
                  <a:extLst>
                    <a:ext uri="{FF2B5EF4-FFF2-40B4-BE49-F238E27FC236}">
                      <a16:creationId xmlns:a16="http://schemas.microsoft.com/office/drawing/2014/main" id="{AC5A4F0F-802C-4C71-8494-8E6E3242D97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7" name="Freihandform: Form 1456">
                  <a:extLst>
                    <a:ext uri="{FF2B5EF4-FFF2-40B4-BE49-F238E27FC236}">
                      <a16:creationId xmlns:a16="http://schemas.microsoft.com/office/drawing/2014/main" id="{3329AFC8-B596-4431-936A-A116F4CA034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8" name="Freihandform: Form 1457">
                  <a:extLst>
                    <a:ext uri="{FF2B5EF4-FFF2-40B4-BE49-F238E27FC236}">
                      <a16:creationId xmlns:a16="http://schemas.microsoft.com/office/drawing/2014/main" id="{BD758122-E931-4999-801F-1B17B0B8110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9" name="Freihandform: Form 1458">
                  <a:extLst>
                    <a:ext uri="{FF2B5EF4-FFF2-40B4-BE49-F238E27FC236}">
                      <a16:creationId xmlns:a16="http://schemas.microsoft.com/office/drawing/2014/main" id="{172917C6-DD39-4A78-91B6-DF87849A0C3F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0" name="Freihandform: Form 1459">
                  <a:extLst>
                    <a:ext uri="{FF2B5EF4-FFF2-40B4-BE49-F238E27FC236}">
                      <a16:creationId xmlns:a16="http://schemas.microsoft.com/office/drawing/2014/main" id="{262EF188-B8E4-4882-8D62-4D394A7746A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1" name="Freihandform: Form 1460">
                  <a:extLst>
                    <a:ext uri="{FF2B5EF4-FFF2-40B4-BE49-F238E27FC236}">
                      <a16:creationId xmlns:a16="http://schemas.microsoft.com/office/drawing/2014/main" id="{4214BD52-75F3-4C02-BCEE-8B7491CACB9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2" name="Freihandform: Form 1461">
                  <a:extLst>
                    <a:ext uri="{FF2B5EF4-FFF2-40B4-BE49-F238E27FC236}">
                      <a16:creationId xmlns:a16="http://schemas.microsoft.com/office/drawing/2014/main" id="{F056244F-7D61-4EDB-A2D9-2503DF79F8C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3" name="Freihandform: Form 1462">
                  <a:extLst>
                    <a:ext uri="{FF2B5EF4-FFF2-40B4-BE49-F238E27FC236}">
                      <a16:creationId xmlns:a16="http://schemas.microsoft.com/office/drawing/2014/main" id="{5CB80939-B8EB-474C-ABCC-F9326FAB1A1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4" name="Freihandform: Form 1463">
                  <a:extLst>
                    <a:ext uri="{FF2B5EF4-FFF2-40B4-BE49-F238E27FC236}">
                      <a16:creationId xmlns:a16="http://schemas.microsoft.com/office/drawing/2014/main" id="{1A0BAEBC-0783-4A69-82D0-948414FCB4D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5" name="Freihandform: Form 1464">
                  <a:extLst>
                    <a:ext uri="{FF2B5EF4-FFF2-40B4-BE49-F238E27FC236}">
                      <a16:creationId xmlns:a16="http://schemas.microsoft.com/office/drawing/2014/main" id="{8425F6DC-D9A8-4AEB-9738-5AF94C2A615B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6" name="Freihandform: Form 1465">
                  <a:extLst>
                    <a:ext uri="{FF2B5EF4-FFF2-40B4-BE49-F238E27FC236}">
                      <a16:creationId xmlns:a16="http://schemas.microsoft.com/office/drawing/2014/main" id="{3C0805C1-D13E-43B0-A4D7-DF08D8F6F5F5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7" name="Freihandform: Form 1466">
                  <a:extLst>
                    <a:ext uri="{FF2B5EF4-FFF2-40B4-BE49-F238E27FC236}">
                      <a16:creationId xmlns:a16="http://schemas.microsoft.com/office/drawing/2014/main" id="{293670BA-575E-4A4A-9FD3-B6950CCCA77A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674" name="Gruppieren 1673">
            <a:extLst>
              <a:ext uri="{FF2B5EF4-FFF2-40B4-BE49-F238E27FC236}">
                <a16:creationId xmlns:a16="http://schemas.microsoft.com/office/drawing/2014/main" id="{7293CFAF-67F9-42FC-98F3-3B6169D3A168}"/>
              </a:ext>
            </a:extLst>
          </p:cNvPr>
          <p:cNvGrpSpPr/>
          <p:nvPr/>
        </p:nvGrpSpPr>
        <p:grpSpPr>
          <a:xfrm rot="16200000">
            <a:off x="2760354" y="11519329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1675" name="Gruppieren 1674">
              <a:extLst>
                <a:ext uri="{FF2B5EF4-FFF2-40B4-BE49-F238E27FC236}">
                  <a16:creationId xmlns:a16="http://schemas.microsoft.com/office/drawing/2014/main" id="{4A06F914-2FF7-42B9-B72C-E5433D01F560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834" name="Grafik 6" descr="Ein Raster mit kleinen Kreisen">
                <a:extLst>
                  <a:ext uri="{FF2B5EF4-FFF2-40B4-BE49-F238E27FC236}">
                    <a16:creationId xmlns:a16="http://schemas.microsoft.com/office/drawing/2014/main" id="{31380212-2A2F-4935-B5DD-EB7E73A5BC1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887" name="Freihandform: Form 1886">
                  <a:extLst>
                    <a:ext uri="{FF2B5EF4-FFF2-40B4-BE49-F238E27FC236}">
                      <a16:creationId xmlns:a16="http://schemas.microsoft.com/office/drawing/2014/main" id="{8D7BBE34-827F-4C51-8C60-60BBD546D7A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8" name="Freihandform: Form 1887">
                  <a:extLst>
                    <a:ext uri="{FF2B5EF4-FFF2-40B4-BE49-F238E27FC236}">
                      <a16:creationId xmlns:a16="http://schemas.microsoft.com/office/drawing/2014/main" id="{82D5C447-11DE-4001-BD5A-849370D1FF4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9" name="Freihandform: Form 1888">
                  <a:extLst>
                    <a:ext uri="{FF2B5EF4-FFF2-40B4-BE49-F238E27FC236}">
                      <a16:creationId xmlns:a16="http://schemas.microsoft.com/office/drawing/2014/main" id="{F6232FB5-E7BB-4C03-B308-D996E024358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0" name="Freihandform: Form 1889">
                  <a:extLst>
                    <a:ext uri="{FF2B5EF4-FFF2-40B4-BE49-F238E27FC236}">
                      <a16:creationId xmlns:a16="http://schemas.microsoft.com/office/drawing/2014/main" id="{3DDD6485-6B5D-4BD8-93C3-8D0F031AF09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1" name="Freihandform: Form 1890">
                  <a:extLst>
                    <a:ext uri="{FF2B5EF4-FFF2-40B4-BE49-F238E27FC236}">
                      <a16:creationId xmlns:a16="http://schemas.microsoft.com/office/drawing/2014/main" id="{95482341-7987-491A-815A-1374381FFF9C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2" name="Freihandform: Form 1891">
                  <a:extLst>
                    <a:ext uri="{FF2B5EF4-FFF2-40B4-BE49-F238E27FC236}">
                      <a16:creationId xmlns:a16="http://schemas.microsoft.com/office/drawing/2014/main" id="{5E5C4A23-4708-4997-A911-BD41B5833B5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3" name="Freihandform: Form 1892">
                  <a:extLst>
                    <a:ext uri="{FF2B5EF4-FFF2-40B4-BE49-F238E27FC236}">
                      <a16:creationId xmlns:a16="http://schemas.microsoft.com/office/drawing/2014/main" id="{AA7720DA-958C-4558-9FDD-C886B8348CE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4" name="Freihandform: Form 1893">
                  <a:extLst>
                    <a:ext uri="{FF2B5EF4-FFF2-40B4-BE49-F238E27FC236}">
                      <a16:creationId xmlns:a16="http://schemas.microsoft.com/office/drawing/2014/main" id="{92F74D51-B0C8-41D8-B306-7B30B819544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5" name="Freihandform: Form 1894">
                  <a:extLst>
                    <a:ext uri="{FF2B5EF4-FFF2-40B4-BE49-F238E27FC236}">
                      <a16:creationId xmlns:a16="http://schemas.microsoft.com/office/drawing/2014/main" id="{5A8CC4D0-3189-4B1F-803A-E7D1355FB4E5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6" name="Freihandform: Form 1895">
                  <a:extLst>
                    <a:ext uri="{FF2B5EF4-FFF2-40B4-BE49-F238E27FC236}">
                      <a16:creationId xmlns:a16="http://schemas.microsoft.com/office/drawing/2014/main" id="{426DEE31-5770-4995-8F41-A1668B00460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7" name="Freihandform: Form 1896">
                  <a:extLst>
                    <a:ext uri="{FF2B5EF4-FFF2-40B4-BE49-F238E27FC236}">
                      <a16:creationId xmlns:a16="http://schemas.microsoft.com/office/drawing/2014/main" id="{5037EB5D-D660-4778-9164-D9707B1C67E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8" name="Freihandform: Form 1897">
                  <a:extLst>
                    <a:ext uri="{FF2B5EF4-FFF2-40B4-BE49-F238E27FC236}">
                      <a16:creationId xmlns:a16="http://schemas.microsoft.com/office/drawing/2014/main" id="{775CC051-8FCD-4664-AEC5-A790F95D1C44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9" name="Freihandform: Form 1898">
                  <a:extLst>
                    <a:ext uri="{FF2B5EF4-FFF2-40B4-BE49-F238E27FC236}">
                      <a16:creationId xmlns:a16="http://schemas.microsoft.com/office/drawing/2014/main" id="{74009174-E5AD-49A6-A3A0-2442335739A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0" name="Freihandform: Form 1899">
                  <a:extLst>
                    <a:ext uri="{FF2B5EF4-FFF2-40B4-BE49-F238E27FC236}">
                      <a16:creationId xmlns:a16="http://schemas.microsoft.com/office/drawing/2014/main" id="{D7313713-6B78-4722-BA25-8A8FA119F3EF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1" name="Freihandform: Form 1900">
                  <a:extLst>
                    <a:ext uri="{FF2B5EF4-FFF2-40B4-BE49-F238E27FC236}">
                      <a16:creationId xmlns:a16="http://schemas.microsoft.com/office/drawing/2014/main" id="{98795343-E226-4CB6-BF25-F0CDFDBC3B9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2" name="Freihandform: Form 1901">
                  <a:extLst>
                    <a:ext uri="{FF2B5EF4-FFF2-40B4-BE49-F238E27FC236}">
                      <a16:creationId xmlns:a16="http://schemas.microsoft.com/office/drawing/2014/main" id="{3CDF137F-2724-44AC-A8AA-7A46EA3E9F36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3" name="Freihandform: Form 1902">
                  <a:extLst>
                    <a:ext uri="{FF2B5EF4-FFF2-40B4-BE49-F238E27FC236}">
                      <a16:creationId xmlns:a16="http://schemas.microsoft.com/office/drawing/2014/main" id="{15BD1A03-6F81-477F-8A3B-9464D7B93710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4" name="Freihandform: Form 1903">
                  <a:extLst>
                    <a:ext uri="{FF2B5EF4-FFF2-40B4-BE49-F238E27FC236}">
                      <a16:creationId xmlns:a16="http://schemas.microsoft.com/office/drawing/2014/main" id="{104E0003-82C6-4E21-9B0E-92DA04DA369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5" name="Freihandform: Form 1904">
                  <a:extLst>
                    <a:ext uri="{FF2B5EF4-FFF2-40B4-BE49-F238E27FC236}">
                      <a16:creationId xmlns:a16="http://schemas.microsoft.com/office/drawing/2014/main" id="{02797ADC-0A51-4705-9A34-3522A47189E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6" name="Freihandform: Form 1905">
                  <a:extLst>
                    <a:ext uri="{FF2B5EF4-FFF2-40B4-BE49-F238E27FC236}">
                      <a16:creationId xmlns:a16="http://schemas.microsoft.com/office/drawing/2014/main" id="{719880C9-7C77-4B12-B84E-282E03BBF407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7" name="Freihandform: Form 1906">
                  <a:extLst>
                    <a:ext uri="{FF2B5EF4-FFF2-40B4-BE49-F238E27FC236}">
                      <a16:creationId xmlns:a16="http://schemas.microsoft.com/office/drawing/2014/main" id="{31FED970-8BDA-451E-9A37-26FDACB58EC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8" name="Freihandform: Form 1907">
                  <a:extLst>
                    <a:ext uri="{FF2B5EF4-FFF2-40B4-BE49-F238E27FC236}">
                      <a16:creationId xmlns:a16="http://schemas.microsoft.com/office/drawing/2014/main" id="{D773F6F1-AAEE-45F8-9C92-63C5B4D9226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9" name="Freihandform: Form 1908">
                  <a:extLst>
                    <a:ext uri="{FF2B5EF4-FFF2-40B4-BE49-F238E27FC236}">
                      <a16:creationId xmlns:a16="http://schemas.microsoft.com/office/drawing/2014/main" id="{7E339F7D-B499-4C64-A15F-87EFBB3F0AB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0" name="Freihandform: Form 1909">
                  <a:extLst>
                    <a:ext uri="{FF2B5EF4-FFF2-40B4-BE49-F238E27FC236}">
                      <a16:creationId xmlns:a16="http://schemas.microsoft.com/office/drawing/2014/main" id="{7A31F76B-E44D-4E63-981B-6F19F782B0A5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1" name="Freihandform: Form 1910">
                  <a:extLst>
                    <a:ext uri="{FF2B5EF4-FFF2-40B4-BE49-F238E27FC236}">
                      <a16:creationId xmlns:a16="http://schemas.microsoft.com/office/drawing/2014/main" id="{EAEF2914-5F3B-4D2B-AD20-D212A61D6CE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35" name="Grafik 6" descr="Ein Raster mit kleinen Kreisen">
                <a:extLst>
                  <a:ext uri="{FF2B5EF4-FFF2-40B4-BE49-F238E27FC236}">
                    <a16:creationId xmlns:a16="http://schemas.microsoft.com/office/drawing/2014/main" id="{7A97AFC9-5460-4A03-95BA-3768FEA6556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862" name="Freihandform: Form 1861">
                  <a:extLst>
                    <a:ext uri="{FF2B5EF4-FFF2-40B4-BE49-F238E27FC236}">
                      <a16:creationId xmlns:a16="http://schemas.microsoft.com/office/drawing/2014/main" id="{7909A625-AD68-46F8-B304-9E779FD9CA0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3" name="Freihandform: Form 1862">
                  <a:extLst>
                    <a:ext uri="{FF2B5EF4-FFF2-40B4-BE49-F238E27FC236}">
                      <a16:creationId xmlns:a16="http://schemas.microsoft.com/office/drawing/2014/main" id="{8D81E451-DF1F-4AC0-82ED-7BE602F3FDD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4" name="Freihandform: Form 1863">
                  <a:extLst>
                    <a:ext uri="{FF2B5EF4-FFF2-40B4-BE49-F238E27FC236}">
                      <a16:creationId xmlns:a16="http://schemas.microsoft.com/office/drawing/2014/main" id="{35D5242D-0E39-45A8-972B-48504D858C51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5" name="Freihandform: Form 1864">
                  <a:extLst>
                    <a:ext uri="{FF2B5EF4-FFF2-40B4-BE49-F238E27FC236}">
                      <a16:creationId xmlns:a16="http://schemas.microsoft.com/office/drawing/2014/main" id="{2DCA4520-7A3A-42C7-926E-3EA36D3E678A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6" name="Freihandform: Form 1865">
                  <a:extLst>
                    <a:ext uri="{FF2B5EF4-FFF2-40B4-BE49-F238E27FC236}">
                      <a16:creationId xmlns:a16="http://schemas.microsoft.com/office/drawing/2014/main" id="{8177A930-6ACF-42CA-A0BC-4F0CD0A71A7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7" name="Freihandform: Form 1866">
                  <a:extLst>
                    <a:ext uri="{FF2B5EF4-FFF2-40B4-BE49-F238E27FC236}">
                      <a16:creationId xmlns:a16="http://schemas.microsoft.com/office/drawing/2014/main" id="{8E8B005F-A9D0-4B35-ACAE-65B943C5332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8" name="Freihandform: Form 1867">
                  <a:extLst>
                    <a:ext uri="{FF2B5EF4-FFF2-40B4-BE49-F238E27FC236}">
                      <a16:creationId xmlns:a16="http://schemas.microsoft.com/office/drawing/2014/main" id="{265DD057-A351-41AB-A246-D48FE07A6670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9" name="Freihandform: Form 1868">
                  <a:extLst>
                    <a:ext uri="{FF2B5EF4-FFF2-40B4-BE49-F238E27FC236}">
                      <a16:creationId xmlns:a16="http://schemas.microsoft.com/office/drawing/2014/main" id="{283EA4C2-7E17-4B25-A60A-65A763589AF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0" name="Freihandform: Form 1869">
                  <a:extLst>
                    <a:ext uri="{FF2B5EF4-FFF2-40B4-BE49-F238E27FC236}">
                      <a16:creationId xmlns:a16="http://schemas.microsoft.com/office/drawing/2014/main" id="{9FAB776B-89D1-41D8-83C6-8B77082315E0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1" name="Freihandform: Form 1870">
                  <a:extLst>
                    <a:ext uri="{FF2B5EF4-FFF2-40B4-BE49-F238E27FC236}">
                      <a16:creationId xmlns:a16="http://schemas.microsoft.com/office/drawing/2014/main" id="{44F65480-0844-470A-9DB7-C915FD7FC8E9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2" name="Freihandform: Form 1871">
                  <a:extLst>
                    <a:ext uri="{FF2B5EF4-FFF2-40B4-BE49-F238E27FC236}">
                      <a16:creationId xmlns:a16="http://schemas.microsoft.com/office/drawing/2014/main" id="{ED137A50-BDBA-4C55-9070-6A470D187C1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3" name="Freihandform: Form 1872">
                  <a:extLst>
                    <a:ext uri="{FF2B5EF4-FFF2-40B4-BE49-F238E27FC236}">
                      <a16:creationId xmlns:a16="http://schemas.microsoft.com/office/drawing/2014/main" id="{9ECF7BDF-2410-4B37-9642-DF1C3836D27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4" name="Freihandform: Form 1873">
                  <a:extLst>
                    <a:ext uri="{FF2B5EF4-FFF2-40B4-BE49-F238E27FC236}">
                      <a16:creationId xmlns:a16="http://schemas.microsoft.com/office/drawing/2014/main" id="{886A239B-5D01-4D2E-8346-03539E33D29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5" name="Freihandform: Form 1874">
                  <a:extLst>
                    <a:ext uri="{FF2B5EF4-FFF2-40B4-BE49-F238E27FC236}">
                      <a16:creationId xmlns:a16="http://schemas.microsoft.com/office/drawing/2014/main" id="{A73C38FC-4EE0-4F30-B717-205134C22164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6" name="Freihandform: Form 1875">
                  <a:extLst>
                    <a:ext uri="{FF2B5EF4-FFF2-40B4-BE49-F238E27FC236}">
                      <a16:creationId xmlns:a16="http://schemas.microsoft.com/office/drawing/2014/main" id="{978F4E24-6ED8-4A11-AD25-D79D7B99943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7" name="Freihandform: Form 1876">
                  <a:extLst>
                    <a:ext uri="{FF2B5EF4-FFF2-40B4-BE49-F238E27FC236}">
                      <a16:creationId xmlns:a16="http://schemas.microsoft.com/office/drawing/2014/main" id="{B2679695-353F-4827-8A67-78EEC9AA769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8" name="Freihandform: Form 1877">
                  <a:extLst>
                    <a:ext uri="{FF2B5EF4-FFF2-40B4-BE49-F238E27FC236}">
                      <a16:creationId xmlns:a16="http://schemas.microsoft.com/office/drawing/2014/main" id="{2978020F-E2B7-493F-9FE1-5E7C93AC7BD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9" name="Freihandform: Form 1878">
                  <a:extLst>
                    <a:ext uri="{FF2B5EF4-FFF2-40B4-BE49-F238E27FC236}">
                      <a16:creationId xmlns:a16="http://schemas.microsoft.com/office/drawing/2014/main" id="{5529B46D-1F27-419F-B225-1FF106BBC2D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0" name="Freihandform: Form 1879">
                  <a:extLst>
                    <a:ext uri="{FF2B5EF4-FFF2-40B4-BE49-F238E27FC236}">
                      <a16:creationId xmlns:a16="http://schemas.microsoft.com/office/drawing/2014/main" id="{42E9A1BE-03D0-411F-B5FF-B8A69AC91DF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1" name="Freihandform: Form 1880">
                  <a:extLst>
                    <a:ext uri="{FF2B5EF4-FFF2-40B4-BE49-F238E27FC236}">
                      <a16:creationId xmlns:a16="http://schemas.microsoft.com/office/drawing/2014/main" id="{EA52D7D3-99C8-44AD-A3EF-A4559C0A4A1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2" name="Freihandform: Form 1881">
                  <a:extLst>
                    <a:ext uri="{FF2B5EF4-FFF2-40B4-BE49-F238E27FC236}">
                      <a16:creationId xmlns:a16="http://schemas.microsoft.com/office/drawing/2014/main" id="{46D84F97-9F55-4F85-88B3-C4B66BCF8C5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3" name="Freihandform: Form 1882">
                  <a:extLst>
                    <a:ext uri="{FF2B5EF4-FFF2-40B4-BE49-F238E27FC236}">
                      <a16:creationId xmlns:a16="http://schemas.microsoft.com/office/drawing/2014/main" id="{FCBEDFF7-6FA0-44F1-9493-BAE8F0CF08E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4" name="Freihandform: Form 1883">
                  <a:extLst>
                    <a:ext uri="{FF2B5EF4-FFF2-40B4-BE49-F238E27FC236}">
                      <a16:creationId xmlns:a16="http://schemas.microsoft.com/office/drawing/2014/main" id="{0F1370AF-203D-46D7-B3FA-4F2B50D1A4D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5" name="Freihandform: Form 1884">
                  <a:extLst>
                    <a:ext uri="{FF2B5EF4-FFF2-40B4-BE49-F238E27FC236}">
                      <a16:creationId xmlns:a16="http://schemas.microsoft.com/office/drawing/2014/main" id="{1665ACFD-D8E4-49F4-AA03-2EF6D63994E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6" name="Freihandform: Form 1885">
                  <a:extLst>
                    <a:ext uri="{FF2B5EF4-FFF2-40B4-BE49-F238E27FC236}">
                      <a16:creationId xmlns:a16="http://schemas.microsoft.com/office/drawing/2014/main" id="{DDEA7479-AD1A-4964-A229-C049734E021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36" name="Grafik 6" descr="Ein Raster mit kleinen Kreisen">
                <a:extLst>
                  <a:ext uri="{FF2B5EF4-FFF2-40B4-BE49-F238E27FC236}">
                    <a16:creationId xmlns:a16="http://schemas.microsoft.com/office/drawing/2014/main" id="{BC813E52-5D1C-495C-B541-DDDB8D8C8D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837" name="Freihandform: Form 1836">
                  <a:extLst>
                    <a:ext uri="{FF2B5EF4-FFF2-40B4-BE49-F238E27FC236}">
                      <a16:creationId xmlns:a16="http://schemas.microsoft.com/office/drawing/2014/main" id="{DDE35D0F-808F-4C7A-9DF4-7E88A8982ED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8" name="Freihandform: Form 1837">
                  <a:extLst>
                    <a:ext uri="{FF2B5EF4-FFF2-40B4-BE49-F238E27FC236}">
                      <a16:creationId xmlns:a16="http://schemas.microsoft.com/office/drawing/2014/main" id="{3F93EC4D-9273-4CB8-A28D-102B5CCA486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9" name="Freihandform: Form 1838">
                  <a:extLst>
                    <a:ext uri="{FF2B5EF4-FFF2-40B4-BE49-F238E27FC236}">
                      <a16:creationId xmlns:a16="http://schemas.microsoft.com/office/drawing/2014/main" id="{68A8FBF1-2AF8-4D92-B5BC-601DA75623F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0" name="Freihandform: Form 1839">
                  <a:extLst>
                    <a:ext uri="{FF2B5EF4-FFF2-40B4-BE49-F238E27FC236}">
                      <a16:creationId xmlns:a16="http://schemas.microsoft.com/office/drawing/2014/main" id="{163CCDF5-1B63-46C1-90D4-96447A36BAD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1" name="Freihandform: Form 1840">
                  <a:extLst>
                    <a:ext uri="{FF2B5EF4-FFF2-40B4-BE49-F238E27FC236}">
                      <a16:creationId xmlns:a16="http://schemas.microsoft.com/office/drawing/2014/main" id="{E9CBD976-5FD4-4D33-9A9C-BD78B0A9813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2" name="Freihandform: Form 1841">
                  <a:extLst>
                    <a:ext uri="{FF2B5EF4-FFF2-40B4-BE49-F238E27FC236}">
                      <a16:creationId xmlns:a16="http://schemas.microsoft.com/office/drawing/2014/main" id="{3B580EEC-8C04-40CD-8AC2-844D60CB5E2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3" name="Freihandform: Form 1842">
                  <a:extLst>
                    <a:ext uri="{FF2B5EF4-FFF2-40B4-BE49-F238E27FC236}">
                      <a16:creationId xmlns:a16="http://schemas.microsoft.com/office/drawing/2014/main" id="{9A876C69-9982-44D2-915D-467A3B98965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4" name="Freihandform: Form 1843">
                  <a:extLst>
                    <a:ext uri="{FF2B5EF4-FFF2-40B4-BE49-F238E27FC236}">
                      <a16:creationId xmlns:a16="http://schemas.microsoft.com/office/drawing/2014/main" id="{00B9F974-7464-4CEA-9004-17F4D93F8F73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5" name="Freihandform: Form 1844">
                  <a:extLst>
                    <a:ext uri="{FF2B5EF4-FFF2-40B4-BE49-F238E27FC236}">
                      <a16:creationId xmlns:a16="http://schemas.microsoft.com/office/drawing/2014/main" id="{44512C1C-D5D7-4553-A392-A5D3C2EE09C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6" name="Freihandform: Form 1845">
                  <a:extLst>
                    <a:ext uri="{FF2B5EF4-FFF2-40B4-BE49-F238E27FC236}">
                      <a16:creationId xmlns:a16="http://schemas.microsoft.com/office/drawing/2014/main" id="{6CF4FAD8-D0F4-42EF-9F4C-159ADAED3739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7" name="Freihandform: Form 1846">
                  <a:extLst>
                    <a:ext uri="{FF2B5EF4-FFF2-40B4-BE49-F238E27FC236}">
                      <a16:creationId xmlns:a16="http://schemas.microsoft.com/office/drawing/2014/main" id="{EAD6C382-B79C-480B-9C31-252EC606FE5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8" name="Freihandform: Form 1847">
                  <a:extLst>
                    <a:ext uri="{FF2B5EF4-FFF2-40B4-BE49-F238E27FC236}">
                      <a16:creationId xmlns:a16="http://schemas.microsoft.com/office/drawing/2014/main" id="{F92CC44C-3E1D-40BF-B1EB-15E1034A455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9" name="Freihandform: Form 1848">
                  <a:extLst>
                    <a:ext uri="{FF2B5EF4-FFF2-40B4-BE49-F238E27FC236}">
                      <a16:creationId xmlns:a16="http://schemas.microsoft.com/office/drawing/2014/main" id="{2E6273B3-F9CB-4A59-8505-E0E1946E2158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0" name="Freihandform: Form 1849">
                  <a:extLst>
                    <a:ext uri="{FF2B5EF4-FFF2-40B4-BE49-F238E27FC236}">
                      <a16:creationId xmlns:a16="http://schemas.microsoft.com/office/drawing/2014/main" id="{1A62C9CC-7042-4EA3-B3FD-D803B0804EA1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1" name="Freihandform: Form 1850">
                  <a:extLst>
                    <a:ext uri="{FF2B5EF4-FFF2-40B4-BE49-F238E27FC236}">
                      <a16:creationId xmlns:a16="http://schemas.microsoft.com/office/drawing/2014/main" id="{6FD35CC8-78B4-450A-AF7C-5BEB19C4831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2" name="Freihandform: Form 1851">
                  <a:extLst>
                    <a:ext uri="{FF2B5EF4-FFF2-40B4-BE49-F238E27FC236}">
                      <a16:creationId xmlns:a16="http://schemas.microsoft.com/office/drawing/2014/main" id="{37A5C0F4-81B1-4ED4-AB8B-543FD14E648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3" name="Freihandform: Form 1852">
                  <a:extLst>
                    <a:ext uri="{FF2B5EF4-FFF2-40B4-BE49-F238E27FC236}">
                      <a16:creationId xmlns:a16="http://schemas.microsoft.com/office/drawing/2014/main" id="{42963F0F-0EBF-42B8-B4A0-363CAA9DD90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4" name="Freihandform: Form 1853">
                  <a:extLst>
                    <a:ext uri="{FF2B5EF4-FFF2-40B4-BE49-F238E27FC236}">
                      <a16:creationId xmlns:a16="http://schemas.microsoft.com/office/drawing/2014/main" id="{2FDA469A-882E-4516-B27F-EA5DA87241F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5" name="Freihandform: Form 1854">
                  <a:extLst>
                    <a:ext uri="{FF2B5EF4-FFF2-40B4-BE49-F238E27FC236}">
                      <a16:creationId xmlns:a16="http://schemas.microsoft.com/office/drawing/2014/main" id="{6AD07C8B-7A23-4BC9-B498-E9E7DA32EE8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6" name="Freihandform: Form 1855">
                  <a:extLst>
                    <a:ext uri="{FF2B5EF4-FFF2-40B4-BE49-F238E27FC236}">
                      <a16:creationId xmlns:a16="http://schemas.microsoft.com/office/drawing/2014/main" id="{04A9BBC1-2770-4D63-961B-4C0B2D5B3E5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7" name="Freihandform: Form 1856">
                  <a:extLst>
                    <a:ext uri="{FF2B5EF4-FFF2-40B4-BE49-F238E27FC236}">
                      <a16:creationId xmlns:a16="http://schemas.microsoft.com/office/drawing/2014/main" id="{AA3D6928-330F-4D85-8140-0A5BC817A0D0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8" name="Freihandform: Form 1857">
                  <a:extLst>
                    <a:ext uri="{FF2B5EF4-FFF2-40B4-BE49-F238E27FC236}">
                      <a16:creationId xmlns:a16="http://schemas.microsoft.com/office/drawing/2014/main" id="{BFE43CAB-68BD-45CE-A35F-8EA822C6BF2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9" name="Freihandform: Form 1858">
                  <a:extLst>
                    <a:ext uri="{FF2B5EF4-FFF2-40B4-BE49-F238E27FC236}">
                      <a16:creationId xmlns:a16="http://schemas.microsoft.com/office/drawing/2014/main" id="{2715B22B-612A-45B3-B1D9-B21E97F6C8F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0" name="Freihandform: Form 1859">
                  <a:extLst>
                    <a:ext uri="{FF2B5EF4-FFF2-40B4-BE49-F238E27FC236}">
                      <a16:creationId xmlns:a16="http://schemas.microsoft.com/office/drawing/2014/main" id="{3CC41266-8889-448E-B062-4E5C20D17CB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1" name="Freihandform: Form 1860">
                  <a:extLst>
                    <a:ext uri="{FF2B5EF4-FFF2-40B4-BE49-F238E27FC236}">
                      <a16:creationId xmlns:a16="http://schemas.microsoft.com/office/drawing/2014/main" id="{20C9C7E2-4EE1-40C4-AA82-170990FF12F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676" name="Gruppieren 1675">
              <a:extLst>
                <a:ext uri="{FF2B5EF4-FFF2-40B4-BE49-F238E27FC236}">
                  <a16:creationId xmlns:a16="http://schemas.microsoft.com/office/drawing/2014/main" id="{3113BA8D-7C7C-4688-A6F8-7FFDB39CAF13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756" name="Grafik 6" descr="Ein Raster mit kleinen Kreisen">
                <a:extLst>
                  <a:ext uri="{FF2B5EF4-FFF2-40B4-BE49-F238E27FC236}">
                    <a16:creationId xmlns:a16="http://schemas.microsoft.com/office/drawing/2014/main" id="{A5DB1CED-169F-453A-BA09-645ABE031A6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809" name="Freihandform: Form 1808">
                  <a:extLst>
                    <a:ext uri="{FF2B5EF4-FFF2-40B4-BE49-F238E27FC236}">
                      <a16:creationId xmlns:a16="http://schemas.microsoft.com/office/drawing/2014/main" id="{F30DA42F-9F23-4EEE-8547-182EA1DC14A8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0" name="Freihandform: Form 1809">
                  <a:extLst>
                    <a:ext uri="{FF2B5EF4-FFF2-40B4-BE49-F238E27FC236}">
                      <a16:creationId xmlns:a16="http://schemas.microsoft.com/office/drawing/2014/main" id="{FC1418B7-1D2A-4955-A4DC-C3703E56E9E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1" name="Freihandform: Form 1810">
                  <a:extLst>
                    <a:ext uri="{FF2B5EF4-FFF2-40B4-BE49-F238E27FC236}">
                      <a16:creationId xmlns:a16="http://schemas.microsoft.com/office/drawing/2014/main" id="{C72FAA8A-6F19-4F48-ABF6-74F129EE3F9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2" name="Freihandform: Form 1811">
                  <a:extLst>
                    <a:ext uri="{FF2B5EF4-FFF2-40B4-BE49-F238E27FC236}">
                      <a16:creationId xmlns:a16="http://schemas.microsoft.com/office/drawing/2014/main" id="{5A3302C4-D265-48C6-8A0A-3EF187D937CF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3" name="Freihandform: Form 1812">
                  <a:extLst>
                    <a:ext uri="{FF2B5EF4-FFF2-40B4-BE49-F238E27FC236}">
                      <a16:creationId xmlns:a16="http://schemas.microsoft.com/office/drawing/2014/main" id="{C29D6568-879C-43A3-9C6F-4B0490ACB2EB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4" name="Freihandform: Form 1813">
                  <a:extLst>
                    <a:ext uri="{FF2B5EF4-FFF2-40B4-BE49-F238E27FC236}">
                      <a16:creationId xmlns:a16="http://schemas.microsoft.com/office/drawing/2014/main" id="{5AF47FCE-4E84-4DB9-8491-6FFBD0BD827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5" name="Freihandform: Form 1814">
                  <a:extLst>
                    <a:ext uri="{FF2B5EF4-FFF2-40B4-BE49-F238E27FC236}">
                      <a16:creationId xmlns:a16="http://schemas.microsoft.com/office/drawing/2014/main" id="{7D667F4E-1A0C-4E5A-A5AC-7632B455AA86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6" name="Freihandform: Form 1815">
                  <a:extLst>
                    <a:ext uri="{FF2B5EF4-FFF2-40B4-BE49-F238E27FC236}">
                      <a16:creationId xmlns:a16="http://schemas.microsoft.com/office/drawing/2014/main" id="{407D1638-EE76-4318-97AC-F7871616A346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7" name="Freihandform: Form 1816">
                  <a:extLst>
                    <a:ext uri="{FF2B5EF4-FFF2-40B4-BE49-F238E27FC236}">
                      <a16:creationId xmlns:a16="http://schemas.microsoft.com/office/drawing/2014/main" id="{AB462386-3FD5-4CF3-8623-754C019AED9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8" name="Freihandform: Form 1817">
                  <a:extLst>
                    <a:ext uri="{FF2B5EF4-FFF2-40B4-BE49-F238E27FC236}">
                      <a16:creationId xmlns:a16="http://schemas.microsoft.com/office/drawing/2014/main" id="{24A86253-096A-4E9C-959B-95CA6D7A46C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9" name="Freihandform: Form 1818">
                  <a:extLst>
                    <a:ext uri="{FF2B5EF4-FFF2-40B4-BE49-F238E27FC236}">
                      <a16:creationId xmlns:a16="http://schemas.microsoft.com/office/drawing/2014/main" id="{249B411D-351E-4529-8CAB-65942EE44599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0" name="Freihandform: Form 1819">
                  <a:extLst>
                    <a:ext uri="{FF2B5EF4-FFF2-40B4-BE49-F238E27FC236}">
                      <a16:creationId xmlns:a16="http://schemas.microsoft.com/office/drawing/2014/main" id="{4C3FF8A4-D9F4-4CBE-BD32-942771CBAE1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1" name="Freihandform: Form 1820">
                  <a:extLst>
                    <a:ext uri="{FF2B5EF4-FFF2-40B4-BE49-F238E27FC236}">
                      <a16:creationId xmlns:a16="http://schemas.microsoft.com/office/drawing/2014/main" id="{1056ADFD-27A4-448C-BC12-E9244E020A8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2" name="Freihandform: Form 1821">
                  <a:extLst>
                    <a:ext uri="{FF2B5EF4-FFF2-40B4-BE49-F238E27FC236}">
                      <a16:creationId xmlns:a16="http://schemas.microsoft.com/office/drawing/2014/main" id="{4D35CDCF-117B-40EA-9374-8A3E36980AE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3" name="Freihandform: Form 1822">
                  <a:extLst>
                    <a:ext uri="{FF2B5EF4-FFF2-40B4-BE49-F238E27FC236}">
                      <a16:creationId xmlns:a16="http://schemas.microsoft.com/office/drawing/2014/main" id="{4E7D72CE-A5EE-484F-B086-F177CD7D6B0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4" name="Freihandform: Form 1823">
                  <a:extLst>
                    <a:ext uri="{FF2B5EF4-FFF2-40B4-BE49-F238E27FC236}">
                      <a16:creationId xmlns:a16="http://schemas.microsoft.com/office/drawing/2014/main" id="{E1A500F2-6104-49C4-9FB3-37E13B9F2AF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5" name="Freihandform: Form 1824">
                  <a:extLst>
                    <a:ext uri="{FF2B5EF4-FFF2-40B4-BE49-F238E27FC236}">
                      <a16:creationId xmlns:a16="http://schemas.microsoft.com/office/drawing/2014/main" id="{D9606210-C677-405A-A152-ACC3AA75D7F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6" name="Freihandform: Form 1825">
                  <a:extLst>
                    <a:ext uri="{FF2B5EF4-FFF2-40B4-BE49-F238E27FC236}">
                      <a16:creationId xmlns:a16="http://schemas.microsoft.com/office/drawing/2014/main" id="{E54B2E87-FDE5-42C5-B4E6-D4151362549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7" name="Freihandform: Form 1826">
                  <a:extLst>
                    <a:ext uri="{FF2B5EF4-FFF2-40B4-BE49-F238E27FC236}">
                      <a16:creationId xmlns:a16="http://schemas.microsoft.com/office/drawing/2014/main" id="{154316E8-E865-4E41-9FCE-28636DF72C5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8" name="Freihandform: Form 1827">
                  <a:extLst>
                    <a:ext uri="{FF2B5EF4-FFF2-40B4-BE49-F238E27FC236}">
                      <a16:creationId xmlns:a16="http://schemas.microsoft.com/office/drawing/2014/main" id="{7E95D4E8-FBD4-4B99-9CAF-714206358D1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9" name="Freihandform: Form 1828">
                  <a:extLst>
                    <a:ext uri="{FF2B5EF4-FFF2-40B4-BE49-F238E27FC236}">
                      <a16:creationId xmlns:a16="http://schemas.microsoft.com/office/drawing/2014/main" id="{B87A82EC-6E30-4407-AD7E-9032DEEAD30D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0" name="Freihandform: Form 1829">
                  <a:extLst>
                    <a:ext uri="{FF2B5EF4-FFF2-40B4-BE49-F238E27FC236}">
                      <a16:creationId xmlns:a16="http://schemas.microsoft.com/office/drawing/2014/main" id="{344452F7-34DB-4D6A-B6DC-BE76DAA2F6C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1" name="Freihandform: Form 1830">
                  <a:extLst>
                    <a:ext uri="{FF2B5EF4-FFF2-40B4-BE49-F238E27FC236}">
                      <a16:creationId xmlns:a16="http://schemas.microsoft.com/office/drawing/2014/main" id="{ED847278-AE73-4B98-AFFB-08804A16352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2" name="Freihandform: Form 1831">
                  <a:extLst>
                    <a:ext uri="{FF2B5EF4-FFF2-40B4-BE49-F238E27FC236}">
                      <a16:creationId xmlns:a16="http://schemas.microsoft.com/office/drawing/2014/main" id="{A67E4DF0-BFE3-4132-8F4A-1B03A13279B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3" name="Freihandform: Form 1832">
                  <a:extLst>
                    <a:ext uri="{FF2B5EF4-FFF2-40B4-BE49-F238E27FC236}">
                      <a16:creationId xmlns:a16="http://schemas.microsoft.com/office/drawing/2014/main" id="{B6AD15E4-75E2-4A87-BB8B-255AB03A64CE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57" name="Grafik 6" descr="Ein Raster mit kleinen Kreisen">
                <a:extLst>
                  <a:ext uri="{FF2B5EF4-FFF2-40B4-BE49-F238E27FC236}">
                    <a16:creationId xmlns:a16="http://schemas.microsoft.com/office/drawing/2014/main" id="{785ACCAA-BD7C-474B-A5D5-F77C2DCC4D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84" name="Freihandform: Form 1783">
                  <a:extLst>
                    <a:ext uri="{FF2B5EF4-FFF2-40B4-BE49-F238E27FC236}">
                      <a16:creationId xmlns:a16="http://schemas.microsoft.com/office/drawing/2014/main" id="{9B436045-A4EF-4E77-B4BE-741A0B25E00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5" name="Freihandform: Form 1784">
                  <a:extLst>
                    <a:ext uri="{FF2B5EF4-FFF2-40B4-BE49-F238E27FC236}">
                      <a16:creationId xmlns:a16="http://schemas.microsoft.com/office/drawing/2014/main" id="{16770C69-F369-41BC-9C66-3448A33FBF9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6" name="Freihandform: Form 1785">
                  <a:extLst>
                    <a:ext uri="{FF2B5EF4-FFF2-40B4-BE49-F238E27FC236}">
                      <a16:creationId xmlns:a16="http://schemas.microsoft.com/office/drawing/2014/main" id="{A762ACE5-9A18-4D50-AA6D-78D7CDFD8D9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7" name="Freihandform: Form 1786">
                  <a:extLst>
                    <a:ext uri="{FF2B5EF4-FFF2-40B4-BE49-F238E27FC236}">
                      <a16:creationId xmlns:a16="http://schemas.microsoft.com/office/drawing/2014/main" id="{44348FE2-2F60-4BAA-8ACB-281730423B5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8" name="Freihandform: Form 1787">
                  <a:extLst>
                    <a:ext uri="{FF2B5EF4-FFF2-40B4-BE49-F238E27FC236}">
                      <a16:creationId xmlns:a16="http://schemas.microsoft.com/office/drawing/2014/main" id="{03A5D3E6-EF6E-432F-A28A-C5F90B6227F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9" name="Freihandform: Form 1788">
                  <a:extLst>
                    <a:ext uri="{FF2B5EF4-FFF2-40B4-BE49-F238E27FC236}">
                      <a16:creationId xmlns:a16="http://schemas.microsoft.com/office/drawing/2014/main" id="{55B33FEC-CAA5-402C-B3F6-E940266D56D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0" name="Freihandform: Form 1789">
                  <a:extLst>
                    <a:ext uri="{FF2B5EF4-FFF2-40B4-BE49-F238E27FC236}">
                      <a16:creationId xmlns:a16="http://schemas.microsoft.com/office/drawing/2014/main" id="{59DDE0C9-02A7-40BA-A141-A7232FCA5A9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1" name="Freihandform: Form 1790">
                  <a:extLst>
                    <a:ext uri="{FF2B5EF4-FFF2-40B4-BE49-F238E27FC236}">
                      <a16:creationId xmlns:a16="http://schemas.microsoft.com/office/drawing/2014/main" id="{0293DFDE-0E84-4A0D-A724-26658CB7613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2" name="Freihandform: Form 1791">
                  <a:extLst>
                    <a:ext uri="{FF2B5EF4-FFF2-40B4-BE49-F238E27FC236}">
                      <a16:creationId xmlns:a16="http://schemas.microsoft.com/office/drawing/2014/main" id="{2E4DFD8B-7617-4108-942F-E03A4B8801B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3" name="Freihandform: Form 1792">
                  <a:extLst>
                    <a:ext uri="{FF2B5EF4-FFF2-40B4-BE49-F238E27FC236}">
                      <a16:creationId xmlns:a16="http://schemas.microsoft.com/office/drawing/2014/main" id="{E7A2D0F5-9DAD-4FBC-9F06-EFE32A71E342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4" name="Freihandform: Form 1793">
                  <a:extLst>
                    <a:ext uri="{FF2B5EF4-FFF2-40B4-BE49-F238E27FC236}">
                      <a16:creationId xmlns:a16="http://schemas.microsoft.com/office/drawing/2014/main" id="{347418FA-865C-4E97-9D20-D23F5976940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5" name="Freihandform: Form 1794">
                  <a:extLst>
                    <a:ext uri="{FF2B5EF4-FFF2-40B4-BE49-F238E27FC236}">
                      <a16:creationId xmlns:a16="http://schemas.microsoft.com/office/drawing/2014/main" id="{A13A0D5A-4533-482C-81BC-E2676455B4D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6" name="Freihandform: Form 1795">
                  <a:extLst>
                    <a:ext uri="{FF2B5EF4-FFF2-40B4-BE49-F238E27FC236}">
                      <a16:creationId xmlns:a16="http://schemas.microsoft.com/office/drawing/2014/main" id="{9739E4A3-361F-40A6-AFAA-C53806FBC241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7" name="Freihandform: Form 1796">
                  <a:extLst>
                    <a:ext uri="{FF2B5EF4-FFF2-40B4-BE49-F238E27FC236}">
                      <a16:creationId xmlns:a16="http://schemas.microsoft.com/office/drawing/2014/main" id="{C0C64755-61D7-461B-9143-B0907CC51D54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8" name="Freihandform: Form 1797">
                  <a:extLst>
                    <a:ext uri="{FF2B5EF4-FFF2-40B4-BE49-F238E27FC236}">
                      <a16:creationId xmlns:a16="http://schemas.microsoft.com/office/drawing/2014/main" id="{262F9120-B01B-4602-A84A-A37F79B6DCA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9" name="Freihandform: Form 1798">
                  <a:extLst>
                    <a:ext uri="{FF2B5EF4-FFF2-40B4-BE49-F238E27FC236}">
                      <a16:creationId xmlns:a16="http://schemas.microsoft.com/office/drawing/2014/main" id="{A9DBC82B-FC70-4E13-9446-C33DFC8FC520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0" name="Freihandform: Form 1799">
                  <a:extLst>
                    <a:ext uri="{FF2B5EF4-FFF2-40B4-BE49-F238E27FC236}">
                      <a16:creationId xmlns:a16="http://schemas.microsoft.com/office/drawing/2014/main" id="{E5C53B6E-5D2D-4808-8E53-EE473B1A39A0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1" name="Freihandform: Form 1800">
                  <a:extLst>
                    <a:ext uri="{FF2B5EF4-FFF2-40B4-BE49-F238E27FC236}">
                      <a16:creationId xmlns:a16="http://schemas.microsoft.com/office/drawing/2014/main" id="{30A44692-619E-4499-901A-8A34EF445F2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2" name="Freihandform: Form 1801">
                  <a:extLst>
                    <a:ext uri="{FF2B5EF4-FFF2-40B4-BE49-F238E27FC236}">
                      <a16:creationId xmlns:a16="http://schemas.microsoft.com/office/drawing/2014/main" id="{47BD9DD3-C960-480B-911B-3A244ACCDD0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3" name="Freihandform: Form 1802">
                  <a:extLst>
                    <a:ext uri="{FF2B5EF4-FFF2-40B4-BE49-F238E27FC236}">
                      <a16:creationId xmlns:a16="http://schemas.microsoft.com/office/drawing/2014/main" id="{375FB43C-CBCD-43BC-9812-EAAA81F8383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4" name="Freihandform: Form 1803">
                  <a:extLst>
                    <a:ext uri="{FF2B5EF4-FFF2-40B4-BE49-F238E27FC236}">
                      <a16:creationId xmlns:a16="http://schemas.microsoft.com/office/drawing/2014/main" id="{AF831129-3721-49B5-A29D-D7500EB68C1D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5" name="Freihandform: Form 1804">
                  <a:extLst>
                    <a:ext uri="{FF2B5EF4-FFF2-40B4-BE49-F238E27FC236}">
                      <a16:creationId xmlns:a16="http://schemas.microsoft.com/office/drawing/2014/main" id="{2457DE53-3F98-4074-A5C1-53A24086786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6" name="Freihandform: Form 1805">
                  <a:extLst>
                    <a:ext uri="{FF2B5EF4-FFF2-40B4-BE49-F238E27FC236}">
                      <a16:creationId xmlns:a16="http://schemas.microsoft.com/office/drawing/2014/main" id="{020249E2-400A-4B91-A869-115BBDF06B0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7" name="Freihandform: Form 1806">
                  <a:extLst>
                    <a:ext uri="{FF2B5EF4-FFF2-40B4-BE49-F238E27FC236}">
                      <a16:creationId xmlns:a16="http://schemas.microsoft.com/office/drawing/2014/main" id="{29E55628-E6FF-4347-BE80-B99264C8CF2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8" name="Freihandform: Form 1807">
                  <a:extLst>
                    <a:ext uri="{FF2B5EF4-FFF2-40B4-BE49-F238E27FC236}">
                      <a16:creationId xmlns:a16="http://schemas.microsoft.com/office/drawing/2014/main" id="{3A02FFCC-5C31-4D5F-BC13-EBF9275F2B2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58" name="Grafik 6" descr="Ein Raster mit kleinen Kreisen">
                <a:extLst>
                  <a:ext uri="{FF2B5EF4-FFF2-40B4-BE49-F238E27FC236}">
                    <a16:creationId xmlns:a16="http://schemas.microsoft.com/office/drawing/2014/main" id="{9C25050E-B55B-4F5D-A756-56392D967FA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59" name="Freihandform: Form 1758">
                  <a:extLst>
                    <a:ext uri="{FF2B5EF4-FFF2-40B4-BE49-F238E27FC236}">
                      <a16:creationId xmlns:a16="http://schemas.microsoft.com/office/drawing/2014/main" id="{9CE8178A-7608-4FCB-9A35-2EB481B192A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0" name="Freihandform: Form 1759">
                  <a:extLst>
                    <a:ext uri="{FF2B5EF4-FFF2-40B4-BE49-F238E27FC236}">
                      <a16:creationId xmlns:a16="http://schemas.microsoft.com/office/drawing/2014/main" id="{9F193591-A87D-4A42-8F14-6F9D9291FBC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1" name="Freihandform: Form 1760">
                  <a:extLst>
                    <a:ext uri="{FF2B5EF4-FFF2-40B4-BE49-F238E27FC236}">
                      <a16:creationId xmlns:a16="http://schemas.microsoft.com/office/drawing/2014/main" id="{82B066EB-BCDD-4CBB-8129-C264637C07C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2" name="Freihandform: Form 1761">
                  <a:extLst>
                    <a:ext uri="{FF2B5EF4-FFF2-40B4-BE49-F238E27FC236}">
                      <a16:creationId xmlns:a16="http://schemas.microsoft.com/office/drawing/2014/main" id="{C71EEFBF-0E3C-4C10-B297-3081742401E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3" name="Freihandform: Form 1762">
                  <a:extLst>
                    <a:ext uri="{FF2B5EF4-FFF2-40B4-BE49-F238E27FC236}">
                      <a16:creationId xmlns:a16="http://schemas.microsoft.com/office/drawing/2014/main" id="{77467AF9-6965-4A23-95B5-C6A3D72333C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4" name="Freihandform: Form 1763">
                  <a:extLst>
                    <a:ext uri="{FF2B5EF4-FFF2-40B4-BE49-F238E27FC236}">
                      <a16:creationId xmlns:a16="http://schemas.microsoft.com/office/drawing/2014/main" id="{44FEA1EF-4197-4EC1-948D-2AC91E2ACE2F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5" name="Freihandform: Form 1764">
                  <a:extLst>
                    <a:ext uri="{FF2B5EF4-FFF2-40B4-BE49-F238E27FC236}">
                      <a16:creationId xmlns:a16="http://schemas.microsoft.com/office/drawing/2014/main" id="{D3AA5D71-4010-4A1A-9D06-1911D95701A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6" name="Freihandform: Form 1765">
                  <a:extLst>
                    <a:ext uri="{FF2B5EF4-FFF2-40B4-BE49-F238E27FC236}">
                      <a16:creationId xmlns:a16="http://schemas.microsoft.com/office/drawing/2014/main" id="{48D6F072-105B-422F-A143-D85EA06C48C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7" name="Freihandform: Form 1766">
                  <a:extLst>
                    <a:ext uri="{FF2B5EF4-FFF2-40B4-BE49-F238E27FC236}">
                      <a16:creationId xmlns:a16="http://schemas.microsoft.com/office/drawing/2014/main" id="{04BD3B5B-8BD8-4A8A-8B43-D3A426CFEFB5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8" name="Freihandform: Form 1767">
                  <a:extLst>
                    <a:ext uri="{FF2B5EF4-FFF2-40B4-BE49-F238E27FC236}">
                      <a16:creationId xmlns:a16="http://schemas.microsoft.com/office/drawing/2014/main" id="{099F80CD-2B69-4CB9-B530-A9F8E1C6207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9" name="Freihandform: Form 1768">
                  <a:extLst>
                    <a:ext uri="{FF2B5EF4-FFF2-40B4-BE49-F238E27FC236}">
                      <a16:creationId xmlns:a16="http://schemas.microsoft.com/office/drawing/2014/main" id="{98848437-15D8-483B-8BC6-CEEACEF55A0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0" name="Freihandform: Form 1769">
                  <a:extLst>
                    <a:ext uri="{FF2B5EF4-FFF2-40B4-BE49-F238E27FC236}">
                      <a16:creationId xmlns:a16="http://schemas.microsoft.com/office/drawing/2014/main" id="{E79D2B5D-7EEA-4566-BAFB-0EDA3844C24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1" name="Freihandform: Form 1770">
                  <a:extLst>
                    <a:ext uri="{FF2B5EF4-FFF2-40B4-BE49-F238E27FC236}">
                      <a16:creationId xmlns:a16="http://schemas.microsoft.com/office/drawing/2014/main" id="{832D4846-00B8-469B-A576-D90FE7497856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2" name="Freihandform: Form 1771">
                  <a:extLst>
                    <a:ext uri="{FF2B5EF4-FFF2-40B4-BE49-F238E27FC236}">
                      <a16:creationId xmlns:a16="http://schemas.microsoft.com/office/drawing/2014/main" id="{26111BB8-0DFC-4630-B3EE-6E6AE9BC476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3" name="Freihandform: Form 1772">
                  <a:extLst>
                    <a:ext uri="{FF2B5EF4-FFF2-40B4-BE49-F238E27FC236}">
                      <a16:creationId xmlns:a16="http://schemas.microsoft.com/office/drawing/2014/main" id="{C8CBF41B-34A6-4193-AFCF-041035B4FAD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4" name="Freihandform: Form 1773">
                  <a:extLst>
                    <a:ext uri="{FF2B5EF4-FFF2-40B4-BE49-F238E27FC236}">
                      <a16:creationId xmlns:a16="http://schemas.microsoft.com/office/drawing/2014/main" id="{BDD4081E-CB9E-4B95-889C-AC645B1C71B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5" name="Freihandform: Form 1774">
                  <a:extLst>
                    <a:ext uri="{FF2B5EF4-FFF2-40B4-BE49-F238E27FC236}">
                      <a16:creationId xmlns:a16="http://schemas.microsoft.com/office/drawing/2014/main" id="{104C3E60-8478-4732-91EA-85165EEAEE8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6" name="Freihandform: Form 1775">
                  <a:extLst>
                    <a:ext uri="{FF2B5EF4-FFF2-40B4-BE49-F238E27FC236}">
                      <a16:creationId xmlns:a16="http://schemas.microsoft.com/office/drawing/2014/main" id="{7836A3F9-E2A0-409C-B74E-66743D627975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7" name="Freihandform: Form 1776">
                  <a:extLst>
                    <a:ext uri="{FF2B5EF4-FFF2-40B4-BE49-F238E27FC236}">
                      <a16:creationId xmlns:a16="http://schemas.microsoft.com/office/drawing/2014/main" id="{1D8C41BA-469E-4661-AF0F-23DADA59BA6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8" name="Freihandform: Form 1777">
                  <a:extLst>
                    <a:ext uri="{FF2B5EF4-FFF2-40B4-BE49-F238E27FC236}">
                      <a16:creationId xmlns:a16="http://schemas.microsoft.com/office/drawing/2014/main" id="{964F9345-84BB-4142-84E9-7438CA11C525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9" name="Freihandform: Form 1778">
                  <a:extLst>
                    <a:ext uri="{FF2B5EF4-FFF2-40B4-BE49-F238E27FC236}">
                      <a16:creationId xmlns:a16="http://schemas.microsoft.com/office/drawing/2014/main" id="{01CB0E1F-DEFC-4F88-A168-5861177A2FE1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0" name="Freihandform: Form 1779">
                  <a:extLst>
                    <a:ext uri="{FF2B5EF4-FFF2-40B4-BE49-F238E27FC236}">
                      <a16:creationId xmlns:a16="http://schemas.microsoft.com/office/drawing/2014/main" id="{6CC1B8E6-8F0F-4DB9-BE77-79854EDD09B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1" name="Freihandform: Form 1780">
                  <a:extLst>
                    <a:ext uri="{FF2B5EF4-FFF2-40B4-BE49-F238E27FC236}">
                      <a16:creationId xmlns:a16="http://schemas.microsoft.com/office/drawing/2014/main" id="{4B5603FF-9087-44B8-880D-48E686F359A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2" name="Freihandform: Form 1781">
                  <a:extLst>
                    <a:ext uri="{FF2B5EF4-FFF2-40B4-BE49-F238E27FC236}">
                      <a16:creationId xmlns:a16="http://schemas.microsoft.com/office/drawing/2014/main" id="{C362E420-54F8-4444-A2E1-F7A76F8542C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3" name="Freihandform: Form 1782">
                  <a:extLst>
                    <a:ext uri="{FF2B5EF4-FFF2-40B4-BE49-F238E27FC236}">
                      <a16:creationId xmlns:a16="http://schemas.microsoft.com/office/drawing/2014/main" id="{54D6026E-4C08-4F5F-ADD7-A3A8821BBFF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677" name="Gruppieren 1676">
              <a:extLst>
                <a:ext uri="{FF2B5EF4-FFF2-40B4-BE49-F238E27FC236}">
                  <a16:creationId xmlns:a16="http://schemas.microsoft.com/office/drawing/2014/main" id="{9F8A4AEA-90DA-446A-80ED-115CCCB63775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678" name="Grafik 6" descr="Ein Raster mit kleinen Kreisen">
                <a:extLst>
                  <a:ext uri="{FF2B5EF4-FFF2-40B4-BE49-F238E27FC236}">
                    <a16:creationId xmlns:a16="http://schemas.microsoft.com/office/drawing/2014/main" id="{608F3414-56D0-41AE-BE8A-E8B2E3CF9AC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31" name="Freihandform: Form 1730">
                  <a:extLst>
                    <a:ext uri="{FF2B5EF4-FFF2-40B4-BE49-F238E27FC236}">
                      <a16:creationId xmlns:a16="http://schemas.microsoft.com/office/drawing/2014/main" id="{2B90D723-92FB-4BC8-B6AB-3ABA8F3685E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2" name="Freihandform: Form 1731">
                  <a:extLst>
                    <a:ext uri="{FF2B5EF4-FFF2-40B4-BE49-F238E27FC236}">
                      <a16:creationId xmlns:a16="http://schemas.microsoft.com/office/drawing/2014/main" id="{03C68DF7-E11B-4C75-B3EF-04DD57D27D41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3" name="Freihandform: Form 1732">
                  <a:extLst>
                    <a:ext uri="{FF2B5EF4-FFF2-40B4-BE49-F238E27FC236}">
                      <a16:creationId xmlns:a16="http://schemas.microsoft.com/office/drawing/2014/main" id="{81FF2ED2-18E3-4F41-8CCA-F47C10232CF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4" name="Freihandform: Form 1733">
                  <a:extLst>
                    <a:ext uri="{FF2B5EF4-FFF2-40B4-BE49-F238E27FC236}">
                      <a16:creationId xmlns:a16="http://schemas.microsoft.com/office/drawing/2014/main" id="{B8193AC9-4251-4CE5-82CF-22FD8B1035C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5" name="Freihandform: Form 1734">
                  <a:extLst>
                    <a:ext uri="{FF2B5EF4-FFF2-40B4-BE49-F238E27FC236}">
                      <a16:creationId xmlns:a16="http://schemas.microsoft.com/office/drawing/2014/main" id="{07DB5DF1-2E5F-421C-AFFB-F95903D9960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6" name="Freihandform: Form 1735">
                  <a:extLst>
                    <a:ext uri="{FF2B5EF4-FFF2-40B4-BE49-F238E27FC236}">
                      <a16:creationId xmlns:a16="http://schemas.microsoft.com/office/drawing/2014/main" id="{6B1BB4CB-B0DD-459D-B6CA-900C4CBDF7A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7" name="Freihandform: Form 1736">
                  <a:extLst>
                    <a:ext uri="{FF2B5EF4-FFF2-40B4-BE49-F238E27FC236}">
                      <a16:creationId xmlns:a16="http://schemas.microsoft.com/office/drawing/2014/main" id="{572F5515-F9CC-4CD9-966B-175BC1BAC33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8" name="Freihandform: Form 1737">
                  <a:extLst>
                    <a:ext uri="{FF2B5EF4-FFF2-40B4-BE49-F238E27FC236}">
                      <a16:creationId xmlns:a16="http://schemas.microsoft.com/office/drawing/2014/main" id="{FB6A9B4D-D4D7-4DA2-9AED-BC6DA82373C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9" name="Freihandform: Form 1738">
                  <a:extLst>
                    <a:ext uri="{FF2B5EF4-FFF2-40B4-BE49-F238E27FC236}">
                      <a16:creationId xmlns:a16="http://schemas.microsoft.com/office/drawing/2014/main" id="{E448F14B-09A4-43C8-897F-27FA955468C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0" name="Freihandform: Form 1739">
                  <a:extLst>
                    <a:ext uri="{FF2B5EF4-FFF2-40B4-BE49-F238E27FC236}">
                      <a16:creationId xmlns:a16="http://schemas.microsoft.com/office/drawing/2014/main" id="{D2A616B1-3D88-4AEC-A693-4346F726DE51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1" name="Freihandform: Form 1740">
                  <a:extLst>
                    <a:ext uri="{FF2B5EF4-FFF2-40B4-BE49-F238E27FC236}">
                      <a16:creationId xmlns:a16="http://schemas.microsoft.com/office/drawing/2014/main" id="{62AF8A3C-29F2-4C6D-B069-67B9F0105E0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2" name="Freihandform: Form 1741">
                  <a:extLst>
                    <a:ext uri="{FF2B5EF4-FFF2-40B4-BE49-F238E27FC236}">
                      <a16:creationId xmlns:a16="http://schemas.microsoft.com/office/drawing/2014/main" id="{54DAB83A-FD85-4F5D-9900-951DB119941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3" name="Freihandform: Form 1742">
                  <a:extLst>
                    <a:ext uri="{FF2B5EF4-FFF2-40B4-BE49-F238E27FC236}">
                      <a16:creationId xmlns:a16="http://schemas.microsoft.com/office/drawing/2014/main" id="{0F549674-7648-40DF-94F1-C2D65742C24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4" name="Freihandform: Form 1743">
                  <a:extLst>
                    <a:ext uri="{FF2B5EF4-FFF2-40B4-BE49-F238E27FC236}">
                      <a16:creationId xmlns:a16="http://schemas.microsoft.com/office/drawing/2014/main" id="{757FA8BD-2763-42C5-A5B9-C17EF731C020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5" name="Freihandform: Form 1744">
                  <a:extLst>
                    <a:ext uri="{FF2B5EF4-FFF2-40B4-BE49-F238E27FC236}">
                      <a16:creationId xmlns:a16="http://schemas.microsoft.com/office/drawing/2014/main" id="{072907D1-202A-49C1-BE2D-62D9F48DED0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6" name="Freihandform: Form 1745">
                  <a:extLst>
                    <a:ext uri="{FF2B5EF4-FFF2-40B4-BE49-F238E27FC236}">
                      <a16:creationId xmlns:a16="http://schemas.microsoft.com/office/drawing/2014/main" id="{D3812E79-0C3D-4019-B4EB-C1733E27FAF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7" name="Freihandform: Form 1746">
                  <a:extLst>
                    <a:ext uri="{FF2B5EF4-FFF2-40B4-BE49-F238E27FC236}">
                      <a16:creationId xmlns:a16="http://schemas.microsoft.com/office/drawing/2014/main" id="{18C4465C-F347-4941-989F-CAD56FE0283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8" name="Freihandform: Form 1747">
                  <a:extLst>
                    <a:ext uri="{FF2B5EF4-FFF2-40B4-BE49-F238E27FC236}">
                      <a16:creationId xmlns:a16="http://schemas.microsoft.com/office/drawing/2014/main" id="{65D0452B-E628-4645-9E9D-A3EA3702A975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9" name="Freihandform: Form 1748">
                  <a:extLst>
                    <a:ext uri="{FF2B5EF4-FFF2-40B4-BE49-F238E27FC236}">
                      <a16:creationId xmlns:a16="http://schemas.microsoft.com/office/drawing/2014/main" id="{D9C90A30-9C0D-4591-8220-E1DB98E06D4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0" name="Freihandform: Form 1749">
                  <a:extLst>
                    <a:ext uri="{FF2B5EF4-FFF2-40B4-BE49-F238E27FC236}">
                      <a16:creationId xmlns:a16="http://schemas.microsoft.com/office/drawing/2014/main" id="{4A0EB24A-0904-47E3-A970-786B1F7E6BC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1" name="Freihandform: Form 1750">
                  <a:extLst>
                    <a:ext uri="{FF2B5EF4-FFF2-40B4-BE49-F238E27FC236}">
                      <a16:creationId xmlns:a16="http://schemas.microsoft.com/office/drawing/2014/main" id="{108504D9-1768-4523-A41C-C5E9DBEB577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2" name="Freihandform: Form 1751">
                  <a:extLst>
                    <a:ext uri="{FF2B5EF4-FFF2-40B4-BE49-F238E27FC236}">
                      <a16:creationId xmlns:a16="http://schemas.microsoft.com/office/drawing/2014/main" id="{E61D42FF-5B04-4C9A-992D-BC6B3F092BF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3" name="Freihandform: Form 1752">
                  <a:extLst>
                    <a:ext uri="{FF2B5EF4-FFF2-40B4-BE49-F238E27FC236}">
                      <a16:creationId xmlns:a16="http://schemas.microsoft.com/office/drawing/2014/main" id="{0190A75F-5855-4740-9932-B0EE2CF0C4E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4" name="Freihandform: Form 1753">
                  <a:extLst>
                    <a:ext uri="{FF2B5EF4-FFF2-40B4-BE49-F238E27FC236}">
                      <a16:creationId xmlns:a16="http://schemas.microsoft.com/office/drawing/2014/main" id="{936DBE27-5764-4216-B337-642847B7A99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5" name="Freihandform: Form 1754">
                  <a:extLst>
                    <a:ext uri="{FF2B5EF4-FFF2-40B4-BE49-F238E27FC236}">
                      <a16:creationId xmlns:a16="http://schemas.microsoft.com/office/drawing/2014/main" id="{2F13E237-EEFF-4D84-B0F1-04574230EDF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79" name="Grafik 6" descr="Ein Raster mit kleinen Kreisen">
                <a:extLst>
                  <a:ext uri="{FF2B5EF4-FFF2-40B4-BE49-F238E27FC236}">
                    <a16:creationId xmlns:a16="http://schemas.microsoft.com/office/drawing/2014/main" id="{50D7C88F-EA9B-4BD8-AFAD-4860BED1186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06" name="Freihandform: Form 1705">
                  <a:extLst>
                    <a:ext uri="{FF2B5EF4-FFF2-40B4-BE49-F238E27FC236}">
                      <a16:creationId xmlns:a16="http://schemas.microsoft.com/office/drawing/2014/main" id="{4760111F-A423-4FD8-99E3-7DE9BD74FB8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7" name="Freihandform: Form 1706">
                  <a:extLst>
                    <a:ext uri="{FF2B5EF4-FFF2-40B4-BE49-F238E27FC236}">
                      <a16:creationId xmlns:a16="http://schemas.microsoft.com/office/drawing/2014/main" id="{01008E35-6BB1-4E93-AE78-9B0A1328AD9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8" name="Freihandform: Form 1707">
                  <a:extLst>
                    <a:ext uri="{FF2B5EF4-FFF2-40B4-BE49-F238E27FC236}">
                      <a16:creationId xmlns:a16="http://schemas.microsoft.com/office/drawing/2014/main" id="{0A7CFF59-D5B2-4C9B-98F4-E0BDF208B58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9" name="Freihandform: Form 1708">
                  <a:extLst>
                    <a:ext uri="{FF2B5EF4-FFF2-40B4-BE49-F238E27FC236}">
                      <a16:creationId xmlns:a16="http://schemas.microsoft.com/office/drawing/2014/main" id="{36171D7E-3DB3-48A2-A69F-810D6C59DAB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0" name="Freihandform: Form 1709">
                  <a:extLst>
                    <a:ext uri="{FF2B5EF4-FFF2-40B4-BE49-F238E27FC236}">
                      <a16:creationId xmlns:a16="http://schemas.microsoft.com/office/drawing/2014/main" id="{B1FC507E-4F0D-446B-A47E-2E51D54077E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1" name="Freihandform: Form 1710">
                  <a:extLst>
                    <a:ext uri="{FF2B5EF4-FFF2-40B4-BE49-F238E27FC236}">
                      <a16:creationId xmlns:a16="http://schemas.microsoft.com/office/drawing/2014/main" id="{FFD2067F-5C5B-46F0-8E7F-68F01D10020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2" name="Freihandform: Form 1711">
                  <a:extLst>
                    <a:ext uri="{FF2B5EF4-FFF2-40B4-BE49-F238E27FC236}">
                      <a16:creationId xmlns:a16="http://schemas.microsoft.com/office/drawing/2014/main" id="{3DDD0036-5938-4956-976D-7D220BF5964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3" name="Freihandform: Form 1712">
                  <a:extLst>
                    <a:ext uri="{FF2B5EF4-FFF2-40B4-BE49-F238E27FC236}">
                      <a16:creationId xmlns:a16="http://schemas.microsoft.com/office/drawing/2014/main" id="{AF10DB01-A9CA-46FC-9A9E-62F82889EBE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4" name="Freihandform: Form 1713">
                  <a:extLst>
                    <a:ext uri="{FF2B5EF4-FFF2-40B4-BE49-F238E27FC236}">
                      <a16:creationId xmlns:a16="http://schemas.microsoft.com/office/drawing/2014/main" id="{7E001E34-46F9-4D4E-84A6-CF0C7FB87F8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5" name="Freihandform: Form 1714">
                  <a:extLst>
                    <a:ext uri="{FF2B5EF4-FFF2-40B4-BE49-F238E27FC236}">
                      <a16:creationId xmlns:a16="http://schemas.microsoft.com/office/drawing/2014/main" id="{BA581EA0-17E4-43A4-BD6E-F9471FA94B8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6" name="Freihandform: Form 1715">
                  <a:extLst>
                    <a:ext uri="{FF2B5EF4-FFF2-40B4-BE49-F238E27FC236}">
                      <a16:creationId xmlns:a16="http://schemas.microsoft.com/office/drawing/2014/main" id="{3784FB02-6750-4B3B-AA7A-AEACD73C2BE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7" name="Freihandform: Form 1716">
                  <a:extLst>
                    <a:ext uri="{FF2B5EF4-FFF2-40B4-BE49-F238E27FC236}">
                      <a16:creationId xmlns:a16="http://schemas.microsoft.com/office/drawing/2014/main" id="{461D7579-56FB-4D38-B6D6-97C88F7EECE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8" name="Freihandform: Form 1717">
                  <a:extLst>
                    <a:ext uri="{FF2B5EF4-FFF2-40B4-BE49-F238E27FC236}">
                      <a16:creationId xmlns:a16="http://schemas.microsoft.com/office/drawing/2014/main" id="{CB85A1D4-5346-41E5-B490-2FFB54FC2DE6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9" name="Freihandform: Form 1718">
                  <a:extLst>
                    <a:ext uri="{FF2B5EF4-FFF2-40B4-BE49-F238E27FC236}">
                      <a16:creationId xmlns:a16="http://schemas.microsoft.com/office/drawing/2014/main" id="{E90149FE-42C7-49E7-9F41-AB618C57946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0" name="Freihandform: Form 1719">
                  <a:extLst>
                    <a:ext uri="{FF2B5EF4-FFF2-40B4-BE49-F238E27FC236}">
                      <a16:creationId xmlns:a16="http://schemas.microsoft.com/office/drawing/2014/main" id="{A16778EE-BB04-4AA7-BB1E-F0E9455B198D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1" name="Freihandform: Form 1720">
                  <a:extLst>
                    <a:ext uri="{FF2B5EF4-FFF2-40B4-BE49-F238E27FC236}">
                      <a16:creationId xmlns:a16="http://schemas.microsoft.com/office/drawing/2014/main" id="{F0F07943-24A2-40E7-8330-C2B793D8B82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2" name="Freihandform: Form 1721">
                  <a:extLst>
                    <a:ext uri="{FF2B5EF4-FFF2-40B4-BE49-F238E27FC236}">
                      <a16:creationId xmlns:a16="http://schemas.microsoft.com/office/drawing/2014/main" id="{58970638-CB2D-4ACD-ADD5-43587D46562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3" name="Freihandform: Form 1722">
                  <a:extLst>
                    <a:ext uri="{FF2B5EF4-FFF2-40B4-BE49-F238E27FC236}">
                      <a16:creationId xmlns:a16="http://schemas.microsoft.com/office/drawing/2014/main" id="{B940FF5F-768D-4A3C-A908-56B3AB5E5C1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4" name="Freihandform: Form 1723">
                  <a:extLst>
                    <a:ext uri="{FF2B5EF4-FFF2-40B4-BE49-F238E27FC236}">
                      <a16:creationId xmlns:a16="http://schemas.microsoft.com/office/drawing/2014/main" id="{15EED9FC-46C6-48C3-A857-D195C5E2708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5" name="Freihandform: Form 1724">
                  <a:extLst>
                    <a:ext uri="{FF2B5EF4-FFF2-40B4-BE49-F238E27FC236}">
                      <a16:creationId xmlns:a16="http://schemas.microsoft.com/office/drawing/2014/main" id="{8F4CE350-8A67-47A0-BF53-CA73E3F0F71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6" name="Freihandform: Form 1725">
                  <a:extLst>
                    <a:ext uri="{FF2B5EF4-FFF2-40B4-BE49-F238E27FC236}">
                      <a16:creationId xmlns:a16="http://schemas.microsoft.com/office/drawing/2014/main" id="{A89259E3-3DB5-46B0-B2CD-AF0FA6E5F080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7" name="Freihandform: Form 1726">
                  <a:extLst>
                    <a:ext uri="{FF2B5EF4-FFF2-40B4-BE49-F238E27FC236}">
                      <a16:creationId xmlns:a16="http://schemas.microsoft.com/office/drawing/2014/main" id="{6202F4C3-499F-453C-A921-8E75B01946E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8" name="Freihandform: Form 1727">
                  <a:extLst>
                    <a:ext uri="{FF2B5EF4-FFF2-40B4-BE49-F238E27FC236}">
                      <a16:creationId xmlns:a16="http://schemas.microsoft.com/office/drawing/2014/main" id="{529823BC-200D-4A00-AF62-C8A3084CC61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9" name="Freihandform: Form 1728">
                  <a:extLst>
                    <a:ext uri="{FF2B5EF4-FFF2-40B4-BE49-F238E27FC236}">
                      <a16:creationId xmlns:a16="http://schemas.microsoft.com/office/drawing/2014/main" id="{D4F2563A-2F97-43B0-B9F2-4B8F62F82A4B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0" name="Freihandform: Form 1729">
                  <a:extLst>
                    <a:ext uri="{FF2B5EF4-FFF2-40B4-BE49-F238E27FC236}">
                      <a16:creationId xmlns:a16="http://schemas.microsoft.com/office/drawing/2014/main" id="{B3F667ED-E5E8-45F8-8C11-92521414E1E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80" name="Grafik 6" descr="Ein Raster mit kleinen Kreisen">
                <a:extLst>
                  <a:ext uri="{FF2B5EF4-FFF2-40B4-BE49-F238E27FC236}">
                    <a16:creationId xmlns:a16="http://schemas.microsoft.com/office/drawing/2014/main" id="{9A20106F-35E3-47B7-8F75-2B376CD75F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681" name="Freihandform: Form 1680">
                  <a:extLst>
                    <a:ext uri="{FF2B5EF4-FFF2-40B4-BE49-F238E27FC236}">
                      <a16:creationId xmlns:a16="http://schemas.microsoft.com/office/drawing/2014/main" id="{502A3D68-3A22-4A82-A14D-A3B234FBA7F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2" name="Freihandform: Form 1681">
                  <a:extLst>
                    <a:ext uri="{FF2B5EF4-FFF2-40B4-BE49-F238E27FC236}">
                      <a16:creationId xmlns:a16="http://schemas.microsoft.com/office/drawing/2014/main" id="{870C7E19-7E9A-46B4-92D7-13CA4C82A26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3" name="Freihandform: Form 1682">
                  <a:extLst>
                    <a:ext uri="{FF2B5EF4-FFF2-40B4-BE49-F238E27FC236}">
                      <a16:creationId xmlns:a16="http://schemas.microsoft.com/office/drawing/2014/main" id="{01D437C5-32B8-48A2-B31C-6F4F2694B99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4" name="Freihandform: Form 1683">
                  <a:extLst>
                    <a:ext uri="{FF2B5EF4-FFF2-40B4-BE49-F238E27FC236}">
                      <a16:creationId xmlns:a16="http://schemas.microsoft.com/office/drawing/2014/main" id="{2DBCEE4B-B7FD-48FA-922E-98383D06BA9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5" name="Freihandform: Form 1684">
                  <a:extLst>
                    <a:ext uri="{FF2B5EF4-FFF2-40B4-BE49-F238E27FC236}">
                      <a16:creationId xmlns:a16="http://schemas.microsoft.com/office/drawing/2014/main" id="{7D129215-ED66-4517-AC53-C699524811ED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6" name="Freihandform: Form 1685">
                  <a:extLst>
                    <a:ext uri="{FF2B5EF4-FFF2-40B4-BE49-F238E27FC236}">
                      <a16:creationId xmlns:a16="http://schemas.microsoft.com/office/drawing/2014/main" id="{4546E12F-9783-4681-84FA-3B5888BC3E5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7" name="Freihandform: Form 1686">
                  <a:extLst>
                    <a:ext uri="{FF2B5EF4-FFF2-40B4-BE49-F238E27FC236}">
                      <a16:creationId xmlns:a16="http://schemas.microsoft.com/office/drawing/2014/main" id="{AE22269C-8FD7-49DF-83BC-18603168201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8" name="Freihandform: Form 1687">
                  <a:extLst>
                    <a:ext uri="{FF2B5EF4-FFF2-40B4-BE49-F238E27FC236}">
                      <a16:creationId xmlns:a16="http://schemas.microsoft.com/office/drawing/2014/main" id="{A4D168A0-6377-4EED-ACC8-0644B53AAC2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9" name="Freihandform: Form 1688">
                  <a:extLst>
                    <a:ext uri="{FF2B5EF4-FFF2-40B4-BE49-F238E27FC236}">
                      <a16:creationId xmlns:a16="http://schemas.microsoft.com/office/drawing/2014/main" id="{30686ECB-4043-4D60-8C23-8CB35851617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0" name="Freihandform: Form 1689">
                  <a:extLst>
                    <a:ext uri="{FF2B5EF4-FFF2-40B4-BE49-F238E27FC236}">
                      <a16:creationId xmlns:a16="http://schemas.microsoft.com/office/drawing/2014/main" id="{5955BCEF-7157-4D0B-AA1B-1866E18468A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1" name="Freihandform: Form 1690">
                  <a:extLst>
                    <a:ext uri="{FF2B5EF4-FFF2-40B4-BE49-F238E27FC236}">
                      <a16:creationId xmlns:a16="http://schemas.microsoft.com/office/drawing/2014/main" id="{A09E58AE-6575-40ED-A4F9-2A1F21D5F52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2" name="Freihandform: Form 1691">
                  <a:extLst>
                    <a:ext uri="{FF2B5EF4-FFF2-40B4-BE49-F238E27FC236}">
                      <a16:creationId xmlns:a16="http://schemas.microsoft.com/office/drawing/2014/main" id="{A37310BE-6346-46D8-8CEF-D8CF831F8EC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3" name="Freihandform: Form 1692">
                  <a:extLst>
                    <a:ext uri="{FF2B5EF4-FFF2-40B4-BE49-F238E27FC236}">
                      <a16:creationId xmlns:a16="http://schemas.microsoft.com/office/drawing/2014/main" id="{149D04FF-0F28-4FA1-9ABA-9C6423A5D8D8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4" name="Freihandform: Form 1693">
                  <a:extLst>
                    <a:ext uri="{FF2B5EF4-FFF2-40B4-BE49-F238E27FC236}">
                      <a16:creationId xmlns:a16="http://schemas.microsoft.com/office/drawing/2014/main" id="{5EB80652-E7EF-4198-B7F1-FA1F8A90413B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5" name="Freihandform: Form 1694">
                  <a:extLst>
                    <a:ext uri="{FF2B5EF4-FFF2-40B4-BE49-F238E27FC236}">
                      <a16:creationId xmlns:a16="http://schemas.microsoft.com/office/drawing/2014/main" id="{125BF8EC-FD17-4760-80DB-E0A61EAB2F9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6" name="Freihandform: Form 1695">
                  <a:extLst>
                    <a:ext uri="{FF2B5EF4-FFF2-40B4-BE49-F238E27FC236}">
                      <a16:creationId xmlns:a16="http://schemas.microsoft.com/office/drawing/2014/main" id="{C38B2583-D4FA-44F5-BBC4-99C30329ED6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7" name="Freihandform: Form 1696">
                  <a:extLst>
                    <a:ext uri="{FF2B5EF4-FFF2-40B4-BE49-F238E27FC236}">
                      <a16:creationId xmlns:a16="http://schemas.microsoft.com/office/drawing/2014/main" id="{04905222-BD4E-46DE-B5A1-BB94C0D37B2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8" name="Freihandform: Form 1697">
                  <a:extLst>
                    <a:ext uri="{FF2B5EF4-FFF2-40B4-BE49-F238E27FC236}">
                      <a16:creationId xmlns:a16="http://schemas.microsoft.com/office/drawing/2014/main" id="{A0137718-13D9-4E14-8BAA-024D8189D8C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9" name="Freihandform: Form 1698">
                  <a:extLst>
                    <a:ext uri="{FF2B5EF4-FFF2-40B4-BE49-F238E27FC236}">
                      <a16:creationId xmlns:a16="http://schemas.microsoft.com/office/drawing/2014/main" id="{D0B7761F-D485-471A-951B-041E1427A20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0" name="Freihandform: Form 1699">
                  <a:extLst>
                    <a:ext uri="{FF2B5EF4-FFF2-40B4-BE49-F238E27FC236}">
                      <a16:creationId xmlns:a16="http://schemas.microsoft.com/office/drawing/2014/main" id="{3F9C8BF4-4EB3-4A29-9F47-E330E1D5381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1" name="Freihandform: Form 1700">
                  <a:extLst>
                    <a:ext uri="{FF2B5EF4-FFF2-40B4-BE49-F238E27FC236}">
                      <a16:creationId xmlns:a16="http://schemas.microsoft.com/office/drawing/2014/main" id="{7FC3D5D7-6B08-45B1-B6F5-F77A53488F8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2" name="Freihandform: Form 1701">
                  <a:extLst>
                    <a:ext uri="{FF2B5EF4-FFF2-40B4-BE49-F238E27FC236}">
                      <a16:creationId xmlns:a16="http://schemas.microsoft.com/office/drawing/2014/main" id="{DAF2E0AD-4AD5-4DD3-8FC2-989A8877C2E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3" name="Freihandform: Form 1702">
                  <a:extLst>
                    <a:ext uri="{FF2B5EF4-FFF2-40B4-BE49-F238E27FC236}">
                      <a16:creationId xmlns:a16="http://schemas.microsoft.com/office/drawing/2014/main" id="{A800D8C5-912E-41F6-9E16-5EE51DA15EC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4" name="Freihandform: Form 1703">
                  <a:extLst>
                    <a:ext uri="{FF2B5EF4-FFF2-40B4-BE49-F238E27FC236}">
                      <a16:creationId xmlns:a16="http://schemas.microsoft.com/office/drawing/2014/main" id="{A18B28E3-65FB-417F-925C-391B6D7DBB91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5" name="Freihandform: Form 1704">
                  <a:extLst>
                    <a:ext uri="{FF2B5EF4-FFF2-40B4-BE49-F238E27FC236}">
                      <a16:creationId xmlns:a16="http://schemas.microsoft.com/office/drawing/2014/main" id="{FAA2D41C-BBCC-4DBF-90AB-6FFF57A083D1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912" name="Gruppieren 1911">
            <a:extLst>
              <a:ext uri="{FF2B5EF4-FFF2-40B4-BE49-F238E27FC236}">
                <a16:creationId xmlns:a16="http://schemas.microsoft.com/office/drawing/2014/main" id="{790B7717-F6CD-4708-97F2-A28F9BA01ADC}"/>
              </a:ext>
            </a:extLst>
          </p:cNvPr>
          <p:cNvGrpSpPr/>
          <p:nvPr/>
        </p:nvGrpSpPr>
        <p:grpSpPr>
          <a:xfrm>
            <a:off x="-4205775" y="-5141206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1913" name="Gruppieren 1912">
              <a:extLst>
                <a:ext uri="{FF2B5EF4-FFF2-40B4-BE49-F238E27FC236}">
                  <a16:creationId xmlns:a16="http://schemas.microsoft.com/office/drawing/2014/main" id="{C13E0E8E-ADD4-4B60-8EDB-CD29C2587980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2072" name="Grafik 6" descr="Ein Raster mit kleinen Kreisen">
                <a:extLst>
                  <a:ext uri="{FF2B5EF4-FFF2-40B4-BE49-F238E27FC236}">
                    <a16:creationId xmlns:a16="http://schemas.microsoft.com/office/drawing/2014/main" id="{CCD4C3ED-054C-4FBE-882E-42A762B6E14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125" name="Freihandform: Form 2124">
                  <a:extLst>
                    <a:ext uri="{FF2B5EF4-FFF2-40B4-BE49-F238E27FC236}">
                      <a16:creationId xmlns:a16="http://schemas.microsoft.com/office/drawing/2014/main" id="{78CD7E1C-A852-48D0-A5D7-C52FEDC84BA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6" name="Freihandform: Form 2125">
                  <a:extLst>
                    <a:ext uri="{FF2B5EF4-FFF2-40B4-BE49-F238E27FC236}">
                      <a16:creationId xmlns:a16="http://schemas.microsoft.com/office/drawing/2014/main" id="{8DE37871-2FD5-4533-B41C-397EEFC66EC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7" name="Freihandform: Form 2126">
                  <a:extLst>
                    <a:ext uri="{FF2B5EF4-FFF2-40B4-BE49-F238E27FC236}">
                      <a16:creationId xmlns:a16="http://schemas.microsoft.com/office/drawing/2014/main" id="{6EE17D1A-0240-4C9E-8892-D1321B6EC45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8" name="Freihandform: Form 2127">
                  <a:extLst>
                    <a:ext uri="{FF2B5EF4-FFF2-40B4-BE49-F238E27FC236}">
                      <a16:creationId xmlns:a16="http://schemas.microsoft.com/office/drawing/2014/main" id="{F703ACDA-716A-426E-8EA9-2BDCA820CCE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9" name="Freihandform: Form 2128">
                  <a:extLst>
                    <a:ext uri="{FF2B5EF4-FFF2-40B4-BE49-F238E27FC236}">
                      <a16:creationId xmlns:a16="http://schemas.microsoft.com/office/drawing/2014/main" id="{CE2010C8-5B5A-46D7-ABC9-133237F62FC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0" name="Freihandform: Form 2129">
                  <a:extLst>
                    <a:ext uri="{FF2B5EF4-FFF2-40B4-BE49-F238E27FC236}">
                      <a16:creationId xmlns:a16="http://schemas.microsoft.com/office/drawing/2014/main" id="{BE9CC4C5-D22D-4341-9D56-BC413CA0029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1" name="Freihandform: Form 2130">
                  <a:extLst>
                    <a:ext uri="{FF2B5EF4-FFF2-40B4-BE49-F238E27FC236}">
                      <a16:creationId xmlns:a16="http://schemas.microsoft.com/office/drawing/2014/main" id="{0581B76E-6E16-4A27-A762-89945ACAAEBA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2" name="Freihandform: Form 2131">
                  <a:extLst>
                    <a:ext uri="{FF2B5EF4-FFF2-40B4-BE49-F238E27FC236}">
                      <a16:creationId xmlns:a16="http://schemas.microsoft.com/office/drawing/2014/main" id="{9D74A873-98E1-4AAE-9C3E-1FBA45B3762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3" name="Freihandform: Form 2132">
                  <a:extLst>
                    <a:ext uri="{FF2B5EF4-FFF2-40B4-BE49-F238E27FC236}">
                      <a16:creationId xmlns:a16="http://schemas.microsoft.com/office/drawing/2014/main" id="{758B9E0C-4A36-4D5C-ABD2-3DC4391B5BA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4" name="Freihandform: Form 2133">
                  <a:extLst>
                    <a:ext uri="{FF2B5EF4-FFF2-40B4-BE49-F238E27FC236}">
                      <a16:creationId xmlns:a16="http://schemas.microsoft.com/office/drawing/2014/main" id="{9F1CE0AA-D5B6-4FB6-AC23-94F329ECD868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5" name="Freihandform: Form 2134">
                  <a:extLst>
                    <a:ext uri="{FF2B5EF4-FFF2-40B4-BE49-F238E27FC236}">
                      <a16:creationId xmlns:a16="http://schemas.microsoft.com/office/drawing/2014/main" id="{86F5ECB0-ABA6-4EA2-A969-CE564EC1F118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6" name="Freihandform: Form 2135">
                  <a:extLst>
                    <a:ext uri="{FF2B5EF4-FFF2-40B4-BE49-F238E27FC236}">
                      <a16:creationId xmlns:a16="http://schemas.microsoft.com/office/drawing/2014/main" id="{9F8B48BD-02DF-4121-97E1-7377BB40B82B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7" name="Freihandform: Form 2136">
                  <a:extLst>
                    <a:ext uri="{FF2B5EF4-FFF2-40B4-BE49-F238E27FC236}">
                      <a16:creationId xmlns:a16="http://schemas.microsoft.com/office/drawing/2014/main" id="{B918A845-CA9A-48DB-BFAA-3C8FF266A1DF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8" name="Freihandform: Form 2137">
                  <a:extLst>
                    <a:ext uri="{FF2B5EF4-FFF2-40B4-BE49-F238E27FC236}">
                      <a16:creationId xmlns:a16="http://schemas.microsoft.com/office/drawing/2014/main" id="{E60905A3-5655-4D4D-8842-F61B9F30C900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9" name="Freihandform: Form 2138">
                  <a:extLst>
                    <a:ext uri="{FF2B5EF4-FFF2-40B4-BE49-F238E27FC236}">
                      <a16:creationId xmlns:a16="http://schemas.microsoft.com/office/drawing/2014/main" id="{5EB64473-A74F-418C-B261-3ECD4DEBE58C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0" name="Freihandform: Form 2139">
                  <a:extLst>
                    <a:ext uri="{FF2B5EF4-FFF2-40B4-BE49-F238E27FC236}">
                      <a16:creationId xmlns:a16="http://schemas.microsoft.com/office/drawing/2014/main" id="{51B5F692-078F-40C3-9083-630C2C7B1D52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1" name="Freihandform: Form 2140">
                  <a:extLst>
                    <a:ext uri="{FF2B5EF4-FFF2-40B4-BE49-F238E27FC236}">
                      <a16:creationId xmlns:a16="http://schemas.microsoft.com/office/drawing/2014/main" id="{1A2D9974-B386-48B3-8980-ACC6D6CD954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2" name="Freihandform: Form 2141">
                  <a:extLst>
                    <a:ext uri="{FF2B5EF4-FFF2-40B4-BE49-F238E27FC236}">
                      <a16:creationId xmlns:a16="http://schemas.microsoft.com/office/drawing/2014/main" id="{8507EF3E-3A6E-4F45-9E3C-4BDB732563E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3" name="Freihandform: Form 2142">
                  <a:extLst>
                    <a:ext uri="{FF2B5EF4-FFF2-40B4-BE49-F238E27FC236}">
                      <a16:creationId xmlns:a16="http://schemas.microsoft.com/office/drawing/2014/main" id="{9455C19D-9AB0-4878-A8FB-5E4810D1F50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4" name="Freihandform: Form 2143">
                  <a:extLst>
                    <a:ext uri="{FF2B5EF4-FFF2-40B4-BE49-F238E27FC236}">
                      <a16:creationId xmlns:a16="http://schemas.microsoft.com/office/drawing/2014/main" id="{7548527E-9ED5-4299-8424-B95BAF0CC44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5" name="Freihandform: Form 2144">
                  <a:extLst>
                    <a:ext uri="{FF2B5EF4-FFF2-40B4-BE49-F238E27FC236}">
                      <a16:creationId xmlns:a16="http://schemas.microsoft.com/office/drawing/2014/main" id="{474ACE71-E7EF-42E4-A066-C97F997BF6D9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6" name="Freihandform: Form 2145">
                  <a:extLst>
                    <a:ext uri="{FF2B5EF4-FFF2-40B4-BE49-F238E27FC236}">
                      <a16:creationId xmlns:a16="http://schemas.microsoft.com/office/drawing/2014/main" id="{0F526700-5A66-4A48-B47F-AC0D0B90830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7" name="Freihandform: Form 2146">
                  <a:extLst>
                    <a:ext uri="{FF2B5EF4-FFF2-40B4-BE49-F238E27FC236}">
                      <a16:creationId xmlns:a16="http://schemas.microsoft.com/office/drawing/2014/main" id="{06836679-0FDA-4255-A3F2-EAFC83AD4E6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8" name="Freihandform: Form 2147">
                  <a:extLst>
                    <a:ext uri="{FF2B5EF4-FFF2-40B4-BE49-F238E27FC236}">
                      <a16:creationId xmlns:a16="http://schemas.microsoft.com/office/drawing/2014/main" id="{613A0464-A9E9-42C6-849C-EBCF6191B55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9" name="Freihandform: Form 2148">
                  <a:extLst>
                    <a:ext uri="{FF2B5EF4-FFF2-40B4-BE49-F238E27FC236}">
                      <a16:creationId xmlns:a16="http://schemas.microsoft.com/office/drawing/2014/main" id="{4C2F9D58-9952-4304-8E58-90C44B06B868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73" name="Grafik 6" descr="Ein Raster mit kleinen Kreisen">
                <a:extLst>
                  <a:ext uri="{FF2B5EF4-FFF2-40B4-BE49-F238E27FC236}">
                    <a16:creationId xmlns:a16="http://schemas.microsoft.com/office/drawing/2014/main" id="{FCA9C20B-A477-486F-B761-D025FB8CDFE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100" name="Freihandform: Form 2099">
                  <a:extLst>
                    <a:ext uri="{FF2B5EF4-FFF2-40B4-BE49-F238E27FC236}">
                      <a16:creationId xmlns:a16="http://schemas.microsoft.com/office/drawing/2014/main" id="{5DF08890-4561-4F36-889E-A3956172881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1" name="Freihandform: Form 2100">
                  <a:extLst>
                    <a:ext uri="{FF2B5EF4-FFF2-40B4-BE49-F238E27FC236}">
                      <a16:creationId xmlns:a16="http://schemas.microsoft.com/office/drawing/2014/main" id="{47B3DC99-7ADC-41EB-9663-69C2B211FD1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2" name="Freihandform: Form 2101">
                  <a:extLst>
                    <a:ext uri="{FF2B5EF4-FFF2-40B4-BE49-F238E27FC236}">
                      <a16:creationId xmlns:a16="http://schemas.microsoft.com/office/drawing/2014/main" id="{1BB909FA-B2F9-4AAF-84AD-5CF31DB475A1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3" name="Freihandform: Form 2102">
                  <a:extLst>
                    <a:ext uri="{FF2B5EF4-FFF2-40B4-BE49-F238E27FC236}">
                      <a16:creationId xmlns:a16="http://schemas.microsoft.com/office/drawing/2014/main" id="{EEFC1BE1-1E17-46A0-939A-3BE2C3B73BD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4" name="Freihandform: Form 2103">
                  <a:extLst>
                    <a:ext uri="{FF2B5EF4-FFF2-40B4-BE49-F238E27FC236}">
                      <a16:creationId xmlns:a16="http://schemas.microsoft.com/office/drawing/2014/main" id="{A41EA952-4800-4A3F-AFC9-4199BF7E638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5" name="Freihandform: Form 2104">
                  <a:extLst>
                    <a:ext uri="{FF2B5EF4-FFF2-40B4-BE49-F238E27FC236}">
                      <a16:creationId xmlns:a16="http://schemas.microsoft.com/office/drawing/2014/main" id="{EF3A1248-AC76-4847-A613-2676F78F16D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6" name="Freihandform: Form 2105">
                  <a:extLst>
                    <a:ext uri="{FF2B5EF4-FFF2-40B4-BE49-F238E27FC236}">
                      <a16:creationId xmlns:a16="http://schemas.microsoft.com/office/drawing/2014/main" id="{3CD2E4C1-98A0-43A5-AD7D-03A5806709D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7" name="Freihandform: Form 2106">
                  <a:extLst>
                    <a:ext uri="{FF2B5EF4-FFF2-40B4-BE49-F238E27FC236}">
                      <a16:creationId xmlns:a16="http://schemas.microsoft.com/office/drawing/2014/main" id="{479F0203-0244-42E4-8CAA-7AAFE414FF7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8" name="Freihandform: Form 2107">
                  <a:extLst>
                    <a:ext uri="{FF2B5EF4-FFF2-40B4-BE49-F238E27FC236}">
                      <a16:creationId xmlns:a16="http://schemas.microsoft.com/office/drawing/2014/main" id="{A5C45A46-A76A-4C00-A7B4-6B24E1613DE6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9" name="Freihandform: Form 2108">
                  <a:extLst>
                    <a:ext uri="{FF2B5EF4-FFF2-40B4-BE49-F238E27FC236}">
                      <a16:creationId xmlns:a16="http://schemas.microsoft.com/office/drawing/2014/main" id="{8AFB683B-6DBA-4EE7-8867-D6EFFF93A7F7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0" name="Freihandform: Form 2109">
                  <a:extLst>
                    <a:ext uri="{FF2B5EF4-FFF2-40B4-BE49-F238E27FC236}">
                      <a16:creationId xmlns:a16="http://schemas.microsoft.com/office/drawing/2014/main" id="{77BDEA63-BA0C-4885-9DDD-C07BC1767D8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1" name="Freihandform: Form 2110">
                  <a:extLst>
                    <a:ext uri="{FF2B5EF4-FFF2-40B4-BE49-F238E27FC236}">
                      <a16:creationId xmlns:a16="http://schemas.microsoft.com/office/drawing/2014/main" id="{72055F20-8B46-4115-9F30-15EDFD852F1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2" name="Freihandform: Form 2111">
                  <a:extLst>
                    <a:ext uri="{FF2B5EF4-FFF2-40B4-BE49-F238E27FC236}">
                      <a16:creationId xmlns:a16="http://schemas.microsoft.com/office/drawing/2014/main" id="{9B2F44AD-3E8B-4245-9C48-F6123C45A31A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3" name="Freihandform: Form 2112">
                  <a:extLst>
                    <a:ext uri="{FF2B5EF4-FFF2-40B4-BE49-F238E27FC236}">
                      <a16:creationId xmlns:a16="http://schemas.microsoft.com/office/drawing/2014/main" id="{E9CB2E3A-B06D-49CC-9178-C783B984238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4" name="Freihandform: Form 2113">
                  <a:extLst>
                    <a:ext uri="{FF2B5EF4-FFF2-40B4-BE49-F238E27FC236}">
                      <a16:creationId xmlns:a16="http://schemas.microsoft.com/office/drawing/2014/main" id="{1EBCA8BB-CD8E-4A36-90B1-0367374E28BA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5" name="Freihandform: Form 2114">
                  <a:extLst>
                    <a:ext uri="{FF2B5EF4-FFF2-40B4-BE49-F238E27FC236}">
                      <a16:creationId xmlns:a16="http://schemas.microsoft.com/office/drawing/2014/main" id="{E0B06CF1-D94D-4571-98AB-49212033841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6" name="Freihandform: Form 2115">
                  <a:extLst>
                    <a:ext uri="{FF2B5EF4-FFF2-40B4-BE49-F238E27FC236}">
                      <a16:creationId xmlns:a16="http://schemas.microsoft.com/office/drawing/2014/main" id="{56B8A2F2-116E-48A7-9BEA-66F6B4C07C8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7" name="Freihandform: Form 2116">
                  <a:extLst>
                    <a:ext uri="{FF2B5EF4-FFF2-40B4-BE49-F238E27FC236}">
                      <a16:creationId xmlns:a16="http://schemas.microsoft.com/office/drawing/2014/main" id="{12CA8053-855A-494A-B1D0-475827EB12F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8" name="Freihandform: Form 2117">
                  <a:extLst>
                    <a:ext uri="{FF2B5EF4-FFF2-40B4-BE49-F238E27FC236}">
                      <a16:creationId xmlns:a16="http://schemas.microsoft.com/office/drawing/2014/main" id="{22E42602-BBD5-4EBD-86E3-1CB31B6BD66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9" name="Freihandform: Form 2118">
                  <a:extLst>
                    <a:ext uri="{FF2B5EF4-FFF2-40B4-BE49-F238E27FC236}">
                      <a16:creationId xmlns:a16="http://schemas.microsoft.com/office/drawing/2014/main" id="{5BD199AA-C873-49BD-BFFA-2F33274F018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0" name="Freihandform: Form 2119">
                  <a:extLst>
                    <a:ext uri="{FF2B5EF4-FFF2-40B4-BE49-F238E27FC236}">
                      <a16:creationId xmlns:a16="http://schemas.microsoft.com/office/drawing/2014/main" id="{0EA4DE98-6DAC-434B-A9D8-2C296A5BE1C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1" name="Freihandform: Form 2120">
                  <a:extLst>
                    <a:ext uri="{FF2B5EF4-FFF2-40B4-BE49-F238E27FC236}">
                      <a16:creationId xmlns:a16="http://schemas.microsoft.com/office/drawing/2014/main" id="{42AD5898-5F16-41B6-AE0E-145DC9632567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2" name="Freihandform: Form 2121">
                  <a:extLst>
                    <a:ext uri="{FF2B5EF4-FFF2-40B4-BE49-F238E27FC236}">
                      <a16:creationId xmlns:a16="http://schemas.microsoft.com/office/drawing/2014/main" id="{75FDF6C7-420A-4C9C-AF43-C0FB73FFA32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3" name="Freihandform: Form 2122">
                  <a:extLst>
                    <a:ext uri="{FF2B5EF4-FFF2-40B4-BE49-F238E27FC236}">
                      <a16:creationId xmlns:a16="http://schemas.microsoft.com/office/drawing/2014/main" id="{D228CB1E-CF4F-4288-B12A-9A86D5231A4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4" name="Freihandform: Form 2123">
                  <a:extLst>
                    <a:ext uri="{FF2B5EF4-FFF2-40B4-BE49-F238E27FC236}">
                      <a16:creationId xmlns:a16="http://schemas.microsoft.com/office/drawing/2014/main" id="{E95579F6-054A-40A6-95F1-52FB2FADBE6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74" name="Grafik 6" descr="Ein Raster mit kleinen Kreisen">
                <a:extLst>
                  <a:ext uri="{FF2B5EF4-FFF2-40B4-BE49-F238E27FC236}">
                    <a16:creationId xmlns:a16="http://schemas.microsoft.com/office/drawing/2014/main" id="{29A8B5BF-61E6-4FF1-92AB-D69E6C95F32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075" name="Freihandform: Form 2074">
                  <a:extLst>
                    <a:ext uri="{FF2B5EF4-FFF2-40B4-BE49-F238E27FC236}">
                      <a16:creationId xmlns:a16="http://schemas.microsoft.com/office/drawing/2014/main" id="{487AD670-389B-483E-94AB-6F5080733145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6" name="Freihandform: Form 2075">
                  <a:extLst>
                    <a:ext uri="{FF2B5EF4-FFF2-40B4-BE49-F238E27FC236}">
                      <a16:creationId xmlns:a16="http://schemas.microsoft.com/office/drawing/2014/main" id="{F73D91CA-1B5F-4328-BB4F-8B539C72606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7" name="Freihandform: Form 2076">
                  <a:extLst>
                    <a:ext uri="{FF2B5EF4-FFF2-40B4-BE49-F238E27FC236}">
                      <a16:creationId xmlns:a16="http://schemas.microsoft.com/office/drawing/2014/main" id="{C850A0B2-8217-49D5-AE27-0E93B30A2B37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8" name="Freihandform: Form 2077">
                  <a:extLst>
                    <a:ext uri="{FF2B5EF4-FFF2-40B4-BE49-F238E27FC236}">
                      <a16:creationId xmlns:a16="http://schemas.microsoft.com/office/drawing/2014/main" id="{600D1A2F-99D6-41C3-AB2F-5C4C176C7D7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9" name="Freihandform: Form 2078">
                  <a:extLst>
                    <a:ext uri="{FF2B5EF4-FFF2-40B4-BE49-F238E27FC236}">
                      <a16:creationId xmlns:a16="http://schemas.microsoft.com/office/drawing/2014/main" id="{774C2727-3CFE-4A65-93BA-86DFDF2DDF0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0" name="Freihandform: Form 2079">
                  <a:extLst>
                    <a:ext uri="{FF2B5EF4-FFF2-40B4-BE49-F238E27FC236}">
                      <a16:creationId xmlns:a16="http://schemas.microsoft.com/office/drawing/2014/main" id="{3FAEAE2D-AF69-4704-A51C-7A03C35DDCD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1" name="Freihandform: Form 2080">
                  <a:extLst>
                    <a:ext uri="{FF2B5EF4-FFF2-40B4-BE49-F238E27FC236}">
                      <a16:creationId xmlns:a16="http://schemas.microsoft.com/office/drawing/2014/main" id="{C57DC074-B0E9-4AFC-BAAE-FF6815881D7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2" name="Freihandform: Form 2081">
                  <a:extLst>
                    <a:ext uri="{FF2B5EF4-FFF2-40B4-BE49-F238E27FC236}">
                      <a16:creationId xmlns:a16="http://schemas.microsoft.com/office/drawing/2014/main" id="{E21D3DB6-D76E-4612-850C-EE0F4D19152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3" name="Freihandform: Form 2082">
                  <a:extLst>
                    <a:ext uri="{FF2B5EF4-FFF2-40B4-BE49-F238E27FC236}">
                      <a16:creationId xmlns:a16="http://schemas.microsoft.com/office/drawing/2014/main" id="{D5F70BE8-EA62-48E2-B14D-D56682F9465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4" name="Freihandform: Form 2083">
                  <a:extLst>
                    <a:ext uri="{FF2B5EF4-FFF2-40B4-BE49-F238E27FC236}">
                      <a16:creationId xmlns:a16="http://schemas.microsoft.com/office/drawing/2014/main" id="{072F6F2C-2384-4D02-8994-E94CBCD4A808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5" name="Freihandform: Form 2084">
                  <a:extLst>
                    <a:ext uri="{FF2B5EF4-FFF2-40B4-BE49-F238E27FC236}">
                      <a16:creationId xmlns:a16="http://schemas.microsoft.com/office/drawing/2014/main" id="{8201EEE6-2C87-450D-8F49-CFC1E5394FA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6" name="Freihandform: Form 2085">
                  <a:extLst>
                    <a:ext uri="{FF2B5EF4-FFF2-40B4-BE49-F238E27FC236}">
                      <a16:creationId xmlns:a16="http://schemas.microsoft.com/office/drawing/2014/main" id="{EDA0C20A-051D-40FF-BA52-41A64E12BCB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7" name="Freihandform: Form 2086">
                  <a:extLst>
                    <a:ext uri="{FF2B5EF4-FFF2-40B4-BE49-F238E27FC236}">
                      <a16:creationId xmlns:a16="http://schemas.microsoft.com/office/drawing/2014/main" id="{EB319D02-3B39-4CE8-9D50-919326154F0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8" name="Freihandform: Form 2087">
                  <a:extLst>
                    <a:ext uri="{FF2B5EF4-FFF2-40B4-BE49-F238E27FC236}">
                      <a16:creationId xmlns:a16="http://schemas.microsoft.com/office/drawing/2014/main" id="{F7473BBE-3C3A-47ED-ABC6-9E2E5748FE39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9" name="Freihandform: Form 2088">
                  <a:extLst>
                    <a:ext uri="{FF2B5EF4-FFF2-40B4-BE49-F238E27FC236}">
                      <a16:creationId xmlns:a16="http://schemas.microsoft.com/office/drawing/2014/main" id="{6C9E206C-60F2-49A4-9964-C67C4B15E45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0" name="Freihandform: Form 2089">
                  <a:extLst>
                    <a:ext uri="{FF2B5EF4-FFF2-40B4-BE49-F238E27FC236}">
                      <a16:creationId xmlns:a16="http://schemas.microsoft.com/office/drawing/2014/main" id="{90DFDD34-9417-416C-A937-8FCF59D91686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1" name="Freihandform: Form 2090">
                  <a:extLst>
                    <a:ext uri="{FF2B5EF4-FFF2-40B4-BE49-F238E27FC236}">
                      <a16:creationId xmlns:a16="http://schemas.microsoft.com/office/drawing/2014/main" id="{93076537-7E8C-4638-8D25-462AF6B3CC0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2" name="Freihandform: Form 2091">
                  <a:extLst>
                    <a:ext uri="{FF2B5EF4-FFF2-40B4-BE49-F238E27FC236}">
                      <a16:creationId xmlns:a16="http://schemas.microsoft.com/office/drawing/2014/main" id="{534A2F8E-864F-4C84-8EB1-408882868BD4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3" name="Freihandform: Form 2092">
                  <a:extLst>
                    <a:ext uri="{FF2B5EF4-FFF2-40B4-BE49-F238E27FC236}">
                      <a16:creationId xmlns:a16="http://schemas.microsoft.com/office/drawing/2014/main" id="{C1B338C9-B0EB-40D3-939D-1F0FF043170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4" name="Freihandform: Form 2093">
                  <a:extLst>
                    <a:ext uri="{FF2B5EF4-FFF2-40B4-BE49-F238E27FC236}">
                      <a16:creationId xmlns:a16="http://schemas.microsoft.com/office/drawing/2014/main" id="{54DC3194-9EA5-4949-B2CA-8F9317D329D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5" name="Freihandform: Form 2094">
                  <a:extLst>
                    <a:ext uri="{FF2B5EF4-FFF2-40B4-BE49-F238E27FC236}">
                      <a16:creationId xmlns:a16="http://schemas.microsoft.com/office/drawing/2014/main" id="{6CF4418C-995D-4421-B160-8747FB0F6891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6" name="Freihandform: Form 2095">
                  <a:extLst>
                    <a:ext uri="{FF2B5EF4-FFF2-40B4-BE49-F238E27FC236}">
                      <a16:creationId xmlns:a16="http://schemas.microsoft.com/office/drawing/2014/main" id="{9D2377F9-6AAD-43DF-82CD-5BC92580721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7" name="Freihandform: Form 2096">
                  <a:extLst>
                    <a:ext uri="{FF2B5EF4-FFF2-40B4-BE49-F238E27FC236}">
                      <a16:creationId xmlns:a16="http://schemas.microsoft.com/office/drawing/2014/main" id="{519D80BB-E177-4705-B04B-4429D91ED87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8" name="Freihandform: Form 2097">
                  <a:extLst>
                    <a:ext uri="{FF2B5EF4-FFF2-40B4-BE49-F238E27FC236}">
                      <a16:creationId xmlns:a16="http://schemas.microsoft.com/office/drawing/2014/main" id="{82A90E84-3655-4CBD-9F42-4099C82B7FC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9" name="Freihandform: Form 2098">
                  <a:extLst>
                    <a:ext uri="{FF2B5EF4-FFF2-40B4-BE49-F238E27FC236}">
                      <a16:creationId xmlns:a16="http://schemas.microsoft.com/office/drawing/2014/main" id="{CD705DDF-E35D-47B9-BC23-BDC8963358A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914" name="Gruppieren 1913">
              <a:extLst>
                <a:ext uri="{FF2B5EF4-FFF2-40B4-BE49-F238E27FC236}">
                  <a16:creationId xmlns:a16="http://schemas.microsoft.com/office/drawing/2014/main" id="{1E80D33D-2D4D-4052-8C17-D26C5FF25474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994" name="Grafik 6" descr="Ein Raster mit kleinen Kreisen">
                <a:extLst>
                  <a:ext uri="{FF2B5EF4-FFF2-40B4-BE49-F238E27FC236}">
                    <a16:creationId xmlns:a16="http://schemas.microsoft.com/office/drawing/2014/main" id="{65073933-328E-4C3B-8C30-B2CC30A6E0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047" name="Freihandform: Form 2046">
                  <a:extLst>
                    <a:ext uri="{FF2B5EF4-FFF2-40B4-BE49-F238E27FC236}">
                      <a16:creationId xmlns:a16="http://schemas.microsoft.com/office/drawing/2014/main" id="{6687977F-6714-4F84-A73C-79DCC5D02C73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8" name="Freihandform: Form 2047">
                  <a:extLst>
                    <a:ext uri="{FF2B5EF4-FFF2-40B4-BE49-F238E27FC236}">
                      <a16:creationId xmlns:a16="http://schemas.microsoft.com/office/drawing/2014/main" id="{004F4E6C-EB19-4A04-8F6F-B1FF2D579128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9" name="Freihandform: Form 2048">
                  <a:extLst>
                    <a:ext uri="{FF2B5EF4-FFF2-40B4-BE49-F238E27FC236}">
                      <a16:creationId xmlns:a16="http://schemas.microsoft.com/office/drawing/2014/main" id="{D21CFDFE-CB76-44C6-9D89-BD47A970CB6D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0" name="Freihandform: Form 2049">
                  <a:extLst>
                    <a:ext uri="{FF2B5EF4-FFF2-40B4-BE49-F238E27FC236}">
                      <a16:creationId xmlns:a16="http://schemas.microsoft.com/office/drawing/2014/main" id="{C2C6D772-343F-4D82-B07D-4AC012EDB84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1" name="Freihandform: Form 2050">
                  <a:extLst>
                    <a:ext uri="{FF2B5EF4-FFF2-40B4-BE49-F238E27FC236}">
                      <a16:creationId xmlns:a16="http://schemas.microsoft.com/office/drawing/2014/main" id="{77EBCCA2-25D0-400C-A6B6-A0F8867FD41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2" name="Freihandform: Form 2051">
                  <a:extLst>
                    <a:ext uri="{FF2B5EF4-FFF2-40B4-BE49-F238E27FC236}">
                      <a16:creationId xmlns:a16="http://schemas.microsoft.com/office/drawing/2014/main" id="{02149AFA-8C29-42C0-AEC5-7425878A393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3" name="Freihandform: Form 2052">
                  <a:extLst>
                    <a:ext uri="{FF2B5EF4-FFF2-40B4-BE49-F238E27FC236}">
                      <a16:creationId xmlns:a16="http://schemas.microsoft.com/office/drawing/2014/main" id="{21F22B18-5B06-4556-A35A-A2B4B0FB61E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4" name="Freihandform: Form 2053">
                  <a:extLst>
                    <a:ext uri="{FF2B5EF4-FFF2-40B4-BE49-F238E27FC236}">
                      <a16:creationId xmlns:a16="http://schemas.microsoft.com/office/drawing/2014/main" id="{F57543A2-10C2-4D9B-A99A-67F33F5B3FC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5" name="Freihandform: Form 2054">
                  <a:extLst>
                    <a:ext uri="{FF2B5EF4-FFF2-40B4-BE49-F238E27FC236}">
                      <a16:creationId xmlns:a16="http://schemas.microsoft.com/office/drawing/2014/main" id="{C54E4839-D799-48EF-9C97-E9AFB753FB7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6" name="Freihandform: Form 2055">
                  <a:extLst>
                    <a:ext uri="{FF2B5EF4-FFF2-40B4-BE49-F238E27FC236}">
                      <a16:creationId xmlns:a16="http://schemas.microsoft.com/office/drawing/2014/main" id="{BF2B7966-0CE1-4367-89A1-1A7842EABE63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7" name="Freihandform: Form 2056">
                  <a:extLst>
                    <a:ext uri="{FF2B5EF4-FFF2-40B4-BE49-F238E27FC236}">
                      <a16:creationId xmlns:a16="http://schemas.microsoft.com/office/drawing/2014/main" id="{1130B7E2-3942-462F-AB92-2D15114A262C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8" name="Freihandform: Form 2057">
                  <a:extLst>
                    <a:ext uri="{FF2B5EF4-FFF2-40B4-BE49-F238E27FC236}">
                      <a16:creationId xmlns:a16="http://schemas.microsoft.com/office/drawing/2014/main" id="{CF192D72-1BBE-4B83-A916-4DA74F70F67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9" name="Freihandform: Form 2058">
                  <a:extLst>
                    <a:ext uri="{FF2B5EF4-FFF2-40B4-BE49-F238E27FC236}">
                      <a16:creationId xmlns:a16="http://schemas.microsoft.com/office/drawing/2014/main" id="{F14FB99E-19FA-4639-B382-0D1E22892216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0" name="Freihandform: Form 2059">
                  <a:extLst>
                    <a:ext uri="{FF2B5EF4-FFF2-40B4-BE49-F238E27FC236}">
                      <a16:creationId xmlns:a16="http://schemas.microsoft.com/office/drawing/2014/main" id="{2FA8BDFD-3B91-4DF1-A2D4-B37786AC26B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1" name="Freihandform: Form 2060">
                  <a:extLst>
                    <a:ext uri="{FF2B5EF4-FFF2-40B4-BE49-F238E27FC236}">
                      <a16:creationId xmlns:a16="http://schemas.microsoft.com/office/drawing/2014/main" id="{E1A33594-76C7-4B98-A563-7FF79908726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2" name="Freihandform: Form 2061">
                  <a:extLst>
                    <a:ext uri="{FF2B5EF4-FFF2-40B4-BE49-F238E27FC236}">
                      <a16:creationId xmlns:a16="http://schemas.microsoft.com/office/drawing/2014/main" id="{A34F7FB7-7101-4A3B-B974-CB941EA8747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3" name="Freihandform: Form 2062">
                  <a:extLst>
                    <a:ext uri="{FF2B5EF4-FFF2-40B4-BE49-F238E27FC236}">
                      <a16:creationId xmlns:a16="http://schemas.microsoft.com/office/drawing/2014/main" id="{34CCF007-BAAF-4375-A402-D4C3101532C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4" name="Freihandform: Form 2063">
                  <a:extLst>
                    <a:ext uri="{FF2B5EF4-FFF2-40B4-BE49-F238E27FC236}">
                      <a16:creationId xmlns:a16="http://schemas.microsoft.com/office/drawing/2014/main" id="{9DCA4821-61F9-4013-8CB7-BCECCEEBA2AA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5" name="Freihandform: Form 2064">
                  <a:extLst>
                    <a:ext uri="{FF2B5EF4-FFF2-40B4-BE49-F238E27FC236}">
                      <a16:creationId xmlns:a16="http://schemas.microsoft.com/office/drawing/2014/main" id="{644F263B-6A0E-4E56-AB79-869951A512D5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6" name="Freihandform: Form 2065">
                  <a:extLst>
                    <a:ext uri="{FF2B5EF4-FFF2-40B4-BE49-F238E27FC236}">
                      <a16:creationId xmlns:a16="http://schemas.microsoft.com/office/drawing/2014/main" id="{28C27712-3C4D-405D-914B-F6DA6324EC5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7" name="Freihandform: Form 2066">
                  <a:extLst>
                    <a:ext uri="{FF2B5EF4-FFF2-40B4-BE49-F238E27FC236}">
                      <a16:creationId xmlns:a16="http://schemas.microsoft.com/office/drawing/2014/main" id="{F95F0FDF-BB19-4386-A207-E17FEA47C2B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8" name="Freihandform: Form 2067">
                  <a:extLst>
                    <a:ext uri="{FF2B5EF4-FFF2-40B4-BE49-F238E27FC236}">
                      <a16:creationId xmlns:a16="http://schemas.microsoft.com/office/drawing/2014/main" id="{769733B9-6F50-4F69-A924-5D076C722C8C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9" name="Freihandform: Form 2068">
                  <a:extLst>
                    <a:ext uri="{FF2B5EF4-FFF2-40B4-BE49-F238E27FC236}">
                      <a16:creationId xmlns:a16="http://schemas.microsoft.com/office/drawing/2014/main" id="{9334441C-C5DB-43D2-A560-3BC686148BD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0" name="Freihandform: Form 2069">
                  <a:extLst>
                    <a:ext uri="{FF2B5EF4-FFF2-40B4-BE49-F238E27FC236}">
                      <a16:creationId xmlns:a16="http://schemas.microsoft.com/office/drawing/2014/main" id="{6B902E6A-EA18-41AF-91D1-B9659BB8FD8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1" name="Freihandform: Form 2070">
                  <a:extLst>
                    <a:ext uri="{FF2B5EF4-FFF2-40B4-BE49-F238E27FC236}">
                      <a16:creationId xmlns:a16="http://schemas.microsoft.com/office/drawing/2014/main" id="{E4B77F44-765C-4040-BEA5-3A95C8A60FC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95" name="Grafik 6" descr="Ein Raster mit kleinen Kreisen">
                <a:extLst>
                  <a:ext uri="{FF2B5EF4-FFF2-40B4-BE49-F238E27FC236}">
                    <a16:creationId xmlns:a16="http://schemas.microsoft.com/office/drawing/2014/main" id="{245A45ED-C8DE-4107-A552-F8F3A0569D3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022" name="Freihandform: Form 2021">
                  <a:extLst>
                    <a:ext uri="{FF2B5EF4-FFF2-40B4-BE49-F238E27FC236}">
                      <a16:creationId xmlns:a16="http://schemas.microsoft.com/office/drawing/2014/main" id="{E59983F0-3909-456A-A6CA-586C9A2A8A34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3" name="Freihandform: Form 2022">
                  <a:extLst>
                    <a:ext uri="{FF2B5EF4-FFF2-40B4-BE49-F238E27FC236}">
                      <a16:creationId xmlns:a16="http://schemas.microsoft.com/office/drawing/2014/main" id="{2305F2F3-B8BA-49FF-BBFF-60C8DA66C1C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4" name="Freihandform: Form 2023">
                  <a:extLst>
                    <a:ext uri="{FF2B5EF4-FFF2-40B4-BE49-F238E27FC236}">
                      <a16:creationId xmlns:a16="http://schemas.microsoft.com/office/drawing/2014/main" id="{3CB447BA-0D24-4EFD-B29C-BB085D6B8E8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5" name="Freihandform: Form 2024">
                  <a:extLst>
                    <a:ext uri="{FF2B5EF4-FFF2-40B4-BE49-F238E27FC236}">
                      <a16:creationId xmlns:a16="http://schemas.microsoft.com/office/drawing/2014/main" id="{22C5EEBF-D8E8-493D-93CA-A56D24B486B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6" name="Freihandform: Form 2025">
                  <a:extLst>
                    <a:ext uri="{FF2B5EF4-FFF2-40B4-BE49-F238E27FC236}">
                      <a16:creationId xmlns:a16="http://schemas.microsoft.com/office/drawing/2014/main" id="{97EC6918-3F6B-442F-A8CA-C0B5875F0D4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7" name="Freihandform: Form 2026">
                  <a:extLst>
                    <a:ext uri="{FF2B5EF4-FFF2-40B4-BE49-F238E27FC236}">
                      <a16:creationId xmlns:a16="http://schemas.microsoft.com/office/drawing/2014/main" id="{8F53CBD6-5991-4489-888E-FB7ECD22323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8" name="Freihandform: Form 2027">
                  <a:extLst>
                    <a:ext uri="{FF2B5EF4-FFF2-40B4-BE49-F238E27FC236}">
                      <a16:creationId xmlns:a16="http://schemas.microsoft.com/office/drawing/2014/main" id="{2C7B2CCE-5A35-4CAA-9378-09E2BF8AAF7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9" name="Freihandform: Form 2028">
                  <a:extLst>
                    <a:ext uri="{FF2B5EF4-FFF2-40B4-BE49-F238E27FC236}">
                      <a16:creationId xmlns:a16="http://schemas.microsoft.com/office/drawing/2014/main" id="{81C0215E-3569-40E3-91DF-36BED7B059A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0" name="Freihandform: Form 2029">
                  <a:extLst>
                    <a:ext uri="{FF2B5EF4-FFF2-40B4-BE49-F238E27FC236}">
                      <a16:creationId xmlns:a16="http://schemas.microsoft.com/office/drawing/2014/main" id="{9AC4DC5C-388C-404F-9B0D-3DC231FE34B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1" name="Freihandform: Form 2030">
                  <a:extLst>
                    <a:ext uri="{FF2B5EF4-FFF2-40B4-BE49-F238E27FC236}">
                      <a16:creationId xmlns:a16="http://schemas.microsoft.com/office/drawing/2014/main" id="{18F6DBA2-E155-449D-9E71-14E5D2BBE6B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2" name="Freihandform: Form 2031">
                  <a:extLst>
                    <a:ext uri="{FF2B5EF4-FFF2-40B4-BE49-F238E27FC236}">
                      <a16:creationId xmlns:a16="http://schemas.microsoft.com/office/drawing/2014/main" id="{AD994D2A-6418-40D8-BE75-6BBA57507CF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3" name="Freihandform: Form 2032">
                  <a:extLst>
                    <a:ext uri="{FF2B5EF4-FFF2-40B4-BE49-F238E27FC236}">
                      <a16:creationId xmlns:a16="http://schemas.microsoft.com/office/drawing/2014/main" id="{B4206D74-B737-4811-96A6-F9A7F69231E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4" name="Freihandform: Form 2033">
                  <a:extLst>
                    <a:ext uri="{FF2B5EF4-FFF2-40B4-BE49-F238E27FC236}">
                      <a16:creationId xmlns:a16="http://schemas.microsoft.com/office/drawing/2014/main" id="{294C05FF-64D1-4D46-A77E-2E45BAF8970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5" name="Freihandform: Form 2034">
                  <a:extLst>
                    <a:ext uri="{FF2B5EF4-FFF2-40B4-BE49-F238E27FC236}">
                      <a16:creationId xmlns:a16="http://schemas.microsoft.com/office/drawing/2014/main" id="{4E2C856B-0F53-4DB0-905D-6A36CE317AC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6" name="Freihandform: Form 2035">
                  <a:extLst>
                    <a:ext uri="{FF2B5EF4-FFF2-40B4-BE49-F238E27FC236}">
                      <a16:creationId xmlns:a16="http://schemas.microsoft.com/office/drawing/2014/main" id="{1A6D1BFF-D580-4271-B5D9-6A544C8F94CE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7" name="Freihandform: Form 2036">
                  <a:extLst>
                    <a:ext uri="{FF2B5EF4-FFF2-40B4-BE49-F238E27FC236}">
                      <a16:creationId xmlns:a16="http://schemas.microsoft.com/office/drawing/2014/main" id="{05429E43-89C2-45B6-B021-65CFFC453012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8" name="Freihandform: Form 2037">
                  <a:extLst>
                    <a:ext uri="{FF2B5EF4-FFF2-40B4-BE49-F238E27FC236}">
                      <a16:creationId xmlns:a16="http://schemas.microsoft.com/office/drawing/2014/main" id="{1DEF9DCE-A9C2-4536-99F8-93FF22BB4402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9" name="Freihandform: Form 2038">
                  <a:extLst>
                    <a:ext uri="{FF2B5EF4-FFF2-40B4-BE49-F238E27FC236}">
                      <a16:creationId xmlns:a16="http://schemas.microsoft.com/office/drawing/2014/main" id="{40070C26-DB43-49EE-B56C-6F20BE91757E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0" name="Freihandform: Form 2039">
                  <a:extLst>
                    <a:ext uri="{FF2B5EF4-FFF2-40B4-BE49-F238E27FC236}">
                      <a16:creationId xmlns:a16="http://schemas.microsoft.com/office/drawing/2014/main" id="{2216569A-EF58-402A-AAF1-F03D39DA796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1" name="Freihandform: Form 2040">
                  <a:extLst>
                    <a:ext uri="{FF2B5EF4-FFF2-40B4-BE49-F238E27FC236}">
                      <a16:creationId xmlns:a16="http://schemas.microsoft.com/office/drawing/2014/main" id="{7AB57E95-8F12-4F9D-A4AC-6DF61ADC379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2" name="Freihandform: Form 2041">
                  <a:extLst>
                    <a:ext uri="{FF2B5EF4-FFF2-40B4-BE49-F238E27FC236}">
                      <a16:creationId xmlns:a16="http://schemas.microsoft.com/office/drawing/2014/main" id="{EA10BBA4-36F3-445F-AE23-E6696E9C82D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3" name="Freihandform: Form 2042">
                  <a:extLst>
                    <a:ext uri="{FF2B5EF4-FFF2-40B4-BE49-F238E27FC236}">
                      <a16:creationId xmlns:a16="http://schemas.microsoft.com/office/drawing/2014/main" id="{B94D3BE9-6A45-48CD-BE7B-7C1F30B84E8A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4" name="Freihandform: Form 2043">
                  <a:extLst>
                    <a:ext uri="{FF2B5EF4-FFF2-40B4-BE49-F238E27FC236}">
                      <a16:creationId xmlns:a16="http://schemas.microsoft.com/office/drawing/2014/main" id="{117F8EE1-5C99-4658-93D8-87D47A6588ED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5" name="Freihandform: Form 2044">
                  <a:extLst>
                    <a:ext uri="{FF2B5EF4-FFF2-40B4-BE49-F238E27FC236}">
                      <a16:creationId xmlns:a16="http://schemas.microsoft.com/office/drawing/2014/main" id="{F3A85F6E-434E-4E79-BF63-DBD39607755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6" name="Freihandform: Form 2045">
                  <a:extLst>
                    <a:ext uri="{FF2B5EF4-FFF2-40B4-BE49-F238E27FC236}">
                      <a16:creationId xmlns:a16="http://schemas.microsoft.com/office/drawing/2014/main" id="{BC58615C-1AEE-4680-A9ED-4CAF323BC36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96" name="Grafik 6" descr="Ein Raster mit kleinen Kreisen">
                <a:extLst>
                  <a:ext uri="{FF2B5EF4-FFF2-40B4-BE49-F238E27FC236}">
                    <a16:creationId xmlns:a16="http://schemas.microsoft.com/office/drawing/2014/main" id="{C2D40E0B-3C4D-4E8B-AFB6-7FCE2F3779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97" name="Freihandform: Form 1996">
                  <a:extLst>
                    <a:ext uri="{FF2B5EF4-FFF2-40B4-BE49-F238E27FC236}">
                      <a16:creationId xmlns:a16="http://schemas.microsoft.com/office/drawing/2014/main" id="{E3146371-5560-4B73-ADDC-058290FE79B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8" name="Freihandform: Form 1997">
                  <a:extLst>
                    <a:ext uri="{FF2B5EF4-FFF2-40B4-BE49-F238E27FC236}">
                      <a16:creationId xmlns:a16="http://schemas.microsoft.com/office/drawing/2014/main" id="{C12FB496-3937-4F3D-95FD-4CF1B8C4A71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9" name="Freihandform: Form 1998">
                  <a:extLst>
                    <a:ext uri="{FF2B5EF4-FFF2-40B4-BE49-F238E27FC236}">
                      <a16:creationId xmlns:a16="http://schemas.microsoft.com/office/drawing/2014/main" id="{AAB0085C-7E35-4368-94F1-DD5A74389C7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0" name="Freihandform: Form 1999">
                  <a:extLst>
                    <a:ext uri="{FF2B5EF4-FFF2-40B4-BE49-F238E27FC236}">
                      <a16:creationId xmlns:a16="http://schemas.microsoft.com/office/drawing/2014/main" id="{A3B3C6CF-7AB6-4715-96A2-3B09AC96C895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1" name="Freihandform: Form 2000">
                  <a:extLst>
                    <a:ext uri="{FF2B5EF4-FFF2-40B4-BE49-F238E27FC236}">
                      <a16:creationId xmlns:a16="http://schemas.microsoft.com/office/drawing/2014/main" id="{8B08443A-0ABD-4BF4-979E-7568CB3A0DC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2" name="Freihandform: Form 2001">
                  <a:extLst>
                    <a:ext uri="{FF2B5EF4-FFF2-40B4-BE49-F238E27FC236}">
                      <a16:creationId xmlns:a16="http://schemas.microsoft.com/office/drawing/2014/main" id="{BC31C92C-9520-4C07-9661-674EBC75AB3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3" name="Freihandform: Form 2002">
                  <a:extLst>
                    <a:ext uri="{FF2B5EF4-FFF2-40B4-BE49-F238E27FC236}">
                      <a16:creationId xmlns:a16="http://schemas.microsoft.com/office/drawing/2014/main" id="{EE921B3C-FA1F-4CB5-8ED7-621DB73ED3DB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4" name="Freihandform: Form 2003">
                  <a:extLst>
                    <a:ext uri="{FF2B5EF4-FFF2-40B4-BE49-F238E27FC236}">
                      <a16:creationId xmlns:a16="http://schemas.microsoft.com/office/drawing/2014/main" id="{61FF867B-9E5A-4686-BF85-71B9773FCCF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5" name="Freihandform: Form 2004">
                  <a:extLst>
                    <a:ext uri="{FF2B5EF4-FFF2-40B4-BE49-F238E27FC236}">
                      <a16:creationId xmlns:a16="http://schemas.microsoft.com/office/drawing/2014/main" id="{D70B384F-A8F3-4D5D-A46F-2CBB9124DAA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6" name="Freihandform: Form 2005">
                  <a:extLst>
                    <a:ext uri="{FF2B5EF4-FFF2-40B4-BE49-F238E27FC236}">
                      <a16:creationId xmlns:a16="http://schemas.microsoft.com/office/drawing/2014/main" id="{4F0BCA30-301B-499A-A32D-F30638B97C9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7" name="Freihandform: Form 2006">
                  <a:extLst>
                    <a:ext uri="{FF2B5EF4-FFF2-40B4-BE49-F238E27FC236}">
                      <a16:creationId xmlns:a16="http://schemas.microsoft.com/office/drawing/2014/main" id="{D4F8DEAF-675C-4286-A88F-D93E0658BDE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8" name="Freihandform: Form 2007">
                  <a:extLst>
                    <a:ext uri="{FF2B5EF4-FFF2-40B4-BE49-F238E27FC236}">
                      <a16:creationId xmlns:a16="http://schemas.microsoft.com/office/drawing/2014/main" id="{5AA24F07-2EAE-49D7-AC1D-63DEDCC634CA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9" name="Freihandform: Form 2008">
                  <a:extLst>
                    <a:ext uri="{FF2B5EF4-FFF2-40B4-BE49-F238E27FC236}">
                      <a16:creationId xmlns:a16="http://schemas.microsoft.com/office/drawing/2014/main" id="{9C72A5B4-0D19-4D2A-94D8-D78A2F137ADB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0" name="Freihandform: Form 2009">
                  <a:extLst>
                    <a:ext uri="{FF2B5EF4-FFF2-40B4-BE49-F238E27FC236}">
                      <a16:creationId xmlns:a16="http://schemas.microsoft.com/office/drawing/2014/main" id="{69170997-0D73-4617-A2A1-B9FD1A4899E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1" name="Freihandform: Form 2010">
                  <a:extLst>
                    <a:ext uri="{FF2B5EF4-FFF2-40B4-BE49-F238E27FC236}">
                      <a16:creationId xmlns:a16="http://schemas.microsoft.com/office/drawing/2014/main" id="{E0D18C2A-38DF-4A60-9986-9D217535905D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2" name="Freihandform: Form 2011">
                  <a:extLst>
                    <a:ext uri="{FF2B5EF4-FFF2-40B4-BE49-F238E27FC236}">
                      <a16:creationId xmlns:a16="http://schemas.microsoft.com/office/drawing/2014/main" id="{EF2A029F-7674-4419-8615-75C872E9691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3" name="Freihandform: Form 2012">
                  <a:extLst>
                    <a:ext uri="{FF2B5EF4-FFF2-40B4-BE49-F238E27FC236}">
                      <a16:creationId xmlns:a16="http://schemas.microsoft.com/office/drawing/2014/main" id="{862AD0E6-554A-4A1A-9CDA-40ED8835098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4" name="Freihandform: Form 2013">
                  <a:extLst>
                    <a:ext uri="{FF2B5EF4-FFF2-40B4-BE49-F238E27FC236}">
                      <a16:creationId xmlns:a16="http://schemas.microsoft.com/office/drawing/2014/main" id="{98DECD2D-16BC-451F-B7A1-FF3ECBAEA01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5" name="Freihandform: Form 2014">
                  <a:extLst>
                    <a:ext uri="{FF2B5EF4-FFF2-40B4-BE49-F238E27FC236}">
                      <a16:creationId xmlns:a16="http://schemas.microsoft.com/office/drawing/2014/main" id="{C4E25BE6-BDF4-4357-BAA7-8FBBA68E4BD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6" name="Freihandform: Form 2015">
                  <a:extLst>
                    <a:ext uri="{FF2B5EF4-FFF2-40B4-BE49-F238E27FC236}">
                      <a16:creationId xmlns:a16="http://schemas.microsoft.com/office/drawing/2014/main" id="{F63F840B-506A-4BD4-8FD8-EBDF640CC1AB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7" name="Freihandform: Form 2016">
                  <a:extLst>
                    <a:ext uri="{FF2B5EF4-FFF2-40B4-BE49-F238E27FC236}">
                      <a16:creationId xmlns:a16="http://schemas.microsoft.com/office/drawing/2014/main" id="{551A03F1-8CDB-453D-9B32-06105D5F481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8" name="Freihandform: Form 2017">
                  <a:extLst>
                    <a:ext uri="{FF2B5EF4-FFF2-40B4-BE49-F238E27FC236}">
                      <a16:creationId xmlns:a16="http://schemas.microsoft.com/office/drawing/2014/main" id="{782499F9-072F-46C2-A809-A8987A867B8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9" name="Freihandform: Form 2018">
                  <a:extLst>
                    <a:ext uri="{FF2B5EF4-FFF2-40B4-BE49-F238E27FC236}">
                      <a16:creationId xmlns:a16="http://schemas.microsoft.com/office/drawing/2014/main" id="{781C4CF6-CE01-4248-931A-27DCF0DE42A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0" name="Freihandform: Form 2019">
                  <a:extLst>
                    <a:ext uri="{FF2B5EF4-FFF2-40B4-BE49-F238E27FC236}">
                      <a16:creationId xmlns:a16="http://schemas.microsoft.com/office/drawing/2014/main" id="{F0EBEFA2-20D1-41E7-9EB3-4C0FB4F9679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1" name="Freihandform: Form 2020">
                  <a:extLst>
                    <a:ext uri="{FF2B5EF4-FFF2-40B4-BE49-F238E27FC236}">
                      <a16:creationId xmlns:a16="http://schemas.microsoft.com/office/drawing/2014/main" id="{6DA34738-78B4-4213-A6EF-E7C4A90AFA91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915" name="Gruppieren 1914">
              <a:extLst>
                <a:ext uri="{FF2B5EF4-FFF2-40B4-BE49-F238E27FC236}">
                  <a16:creationId xmlns:a16="http://schemas.microsoft.com/office/drawing/2014/main" id="{6D1057F8-CB04-44DE-AA24-FAEE4C6CD6B4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916" name="Grafik 6" descr="Ein Raster mit kleinen Kreisen">
                <a:extLst>
                  <a:ext uri="{FF2B5EF4-FFF2-40B4-BE49-F238E27FC236}">
                    <a16:creationId xmlns:a16="http://schemas.microsoft.com/office/drawing/2014/main" id="{E1BBA950-C978-43D8-BEE3-03B3D0FE186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69" name="Freihandform: Form 1968">
                  <a:extLst>
                    <a:ext uri="{FF2B5EF4-FFF2-40B4-BE49-F238E27FC236}">
                      <a16:creationId xmlns:a16="http://schemas.microsoft.com/office/drawing/2014/main" id="{F0BC461E-845B-48C8-9EBC-6EB5C303B0E3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0" name="Freihandform: Form 1969">
                  <a:extLst>
                    <a:ext uri="{FF2B5EF4-FFF2-40B4-BE49-F238E27FC236}">
                      <a16:creationId xmlns:a16="http://schemas.microsoft.com/office/drawing/2014/main" id="{79F3C67B-A3DD-47F5-95A1-016812F42E9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1" name="Freihandform: Form 1970">
                  <a:extLst>
                    <a:ext uri="{FF2B5EF4-FFF2-40B4-BE49-F238E27FC236}">
                      <a16:creationId xmlns:a16="http://schemas.microsoft.com/office/drawing/2014/main" id="{5FE1E08E-1821-4B69-B77C-A712FB484628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2" name="Freihandform: Form 1971">
                  <a:extLst>
                    <a:ext uri="{FF2B5EF4-FFF2-40B4-BE49-F238E27FC236}">
                      <a16:creationId xmlns:a16="http://schemas.microsoft.com/office/drawing/2014/main" id="{26DDDFFD-715E-456D-B8E7-7C8AC411579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3" name="Freihandform: Form 1972">
                  <a:extLst>
                    <a:ext uri="{FF2B5EF4-FFF2-40B4-BE49-F238E27FC236}">
                      <a16:creationId xmlns:a16="http://schemas.microsoft.com/office/drawing/2014/main" id="{2D3197C9-5301-4909-A6DF-F8BEF6F727D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4" name="Freihandform: Form 1973">
                  <a:extLst>
                    <a:ext uri="{FF2B5EF4-FFF2-40B4-BE49-F238E27FC236}">
                      <a16:creationId xmlns:a16="http://schemas.microsoft.com/office/drawing/2014/main" id="{E1E6622E-BE63-4E5A-ABE0-9D5E708080C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5" name="Freihandform: Form 1974">
                  <a:extLst>
                    <a:ext uri="{FF2B5EF4-FFF2-40B4-BE49-F238E27FC236}">
                      <a16:creationId xmlns:a16="http://schemas.microsoft.com/office/drawing/2014/main" id="{46A31B3C-A7FE-4B00-B989-DBAA67B5C03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6" name="Freihandform: Form 1975">
                  <a:extLst>
                    <a:ext uri="{FF2B5EF4-FFF2-40B4-BE49-F238E27FC236}">
                      <a16:creationId xmlns:a16="http://schemas.microsoft.com/office/drawing/2014/main" id="{7CF58B88-BE71-4BBF-8165-5BA1156E98C7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7" name="Freihandform: Form 1976">
                  <a:extLst>
                    <a:ext uri="{FF2B5EF4-FFF2-40B4-BE49-F238E27FC236}">
                      <a16:creationId xmlns:a16="http://schemas.microsoft.com/office/drawing/2014/main" id="{D1A8E954-8A71-4EE9-8950-66F161102B0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8" name="Freihandform: Form 1977">
                  <a:extLst>
                    <a:ext uri="{FF2B5EF4-FFF2-40B4-BE49-F238E27FC236}">
                      <a16:creationId xmlns:a16="http://schemas.microsoft.com/office/drawing/2014/main" id="{4ECA99D4-CD3D-45CE-AB43-81DC06E272F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9" name="Freihandform: Form 1978">
                  <a:extLst>
                    <a:ext uri="{FF2B5EF4-FFF2-40B4-BE49-F238E27FC236}">
                      <a16:creationId xmlns:a16="http://schemas.microsoft.com/office/drawing/2014/main" id="{791981C7-8765-4404-9167-88C00535E9E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0" name="Freihandform: Form 1979">
                  <a:extLst>
                    <a:ext uri="{FF2B5EF4-FFF2-40B4-BE49-F238E27FC236}">
                      <a16:creationId xmlns:a16="http://schemas.microsoft.com/office/drawing/2014/main" id="{17248C16-C287-4F8D-8C34-16CBD7F0FA8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1" name="Freihandform: Form 1980">
                  <a:extLst>
                    <a:ext uri="{FF2B5EF4-FFF2-40B4-BE49-F238E27FC236}">
                      <a16:creationId xmlns:a16="http://schemas.microsoft.com/office/drawing/2014/main" id="{121A7499-2666-4B0C-8948-FA040B036CE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2" name="Freihandform: Form 1981">
                  <a:extLst>
                    <a:ext uri="{FF2B5EF4-FFF2-40B4-BE49-F238E27FC236}">
                      <a16:creationId xmlns:a16="http://schemas.microsoft.com/office/drawing/2014/main" id="{B6557722-454A-413A-84C5-8E8CEA51A8F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3" name="Freihandform: Form 1982">
                  <a:extLst>
                    <a:ext uri="{FF2B5EF4-FFF2-40B4-BE49-F238E27FC236}">
                      <a16:creationId xmlns:a16="http://schemas.microsoft.com/office/drawing/2014/main" id="{434C06FD-07D0-462C-9433-9DDE3763520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4" name="Freihandform: Form 1983">
                  <a:extLst>
                    <a:ext uri="{FF2B5EF4-FFF2-40B4-BE49-F238E27FC236}">
                      <a16:creationId xmlns:a16="http://schemas.microsoft.com/office/drawing/2014/main" id="{8124F448-718C-4107-86AF-72322F1AE0F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5" name="Freihandform: Form 1984">
                  <a:extLst>
                    <a:ext uri="{FF2B5EF4-FFF2-40B4-BE49-F238E27FC236}">
                      <a16:creationId xmlns:a16="http://schemas.microsoft.com/office/drawing/2014/main" id="{EFBC6A55-24E3-4FA6-BFB0-C52FC246B17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6" name="Freihandform: Form 1985">
                  <a:extLst>
                    <a:ext uri="{FF2B5EF4-FFF2-40B4-BE49-F238E27FC236}">
                      <a16:creationId xmlns:a16="http://schemas.microsoft.com/office/drawing/2014/main" id="{15E7E157-F02B-4F2B-B9F2-ACC5C84631E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7" name="Freihandform: Form 1986">
                  <a:extLst>
                    <a:ext uri="{FF2B5EF4-FFF2-40B4-BE49-F238E27FC236}">
                      <a16:creationId xmlns:a16="http://schemas.microsoft.com/office/drawing/2014/main" id="{DE73D1F3-3137-4CBE-862B-99FF45A4CB7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8" name="Freihandform: Form 1987">
                  <a:extLst>
                    <a:ext uri="{FF2B5EF4-FFF2-40B4-BE49-F238E27FC236}">
                      <a16:creationId xmlns:a16="http://schemas.microsoft.com/office/drawing/2014/main" id="{122E5AB3-BD37-45BB-9B1F-F423A3878C2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9" name="Freihandform: Form 1988">
                  <a:extLst>
                    <a:ext uri="{FF2B5EF4-FFF2-40B4-BE49-F238E27FC236}">
                      <a16:creationId xmlns:a16="http://schemas.microsoft.com/office/drawing/2014/main" id="{C0AFCD88-0C40-4B77-AD52-80ACF05D0BAC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0" name="Freihandform: Form 1989">
                  <a:extLst>
                    <a:ext uri="{FF2B5EF4-FFF2-40B4-BE49-F238E27FC236}">
                      <a16:creationId xmlns:a16="http://schemas.microsoft.com/office/drawing/2014/main" id="{967CB67C-BF00-4BB5-89A7-DDBBE41AED1A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1" name="Freihandform: Form 1990">
                  <a:extLst>
                    <a:ext uri="{FF2B5EF4-FFF2-40B4-BE49-F238E27FC236}">
                      <a16:creationId xmlns:a16="http://schemas.microsoft.com/office/drawing/2014/main" id="{BF62370B-E4A7-4AE4-AA6B-4A7AC707C11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2" name="Freihandform: Form 1991">
                  <a:extLst>
                    <a:ext uri="{FF2B5EF4-FFF2-40B4-BE49-F238E27FC236}">
                      <a16:creationId xmlns:a16="http://schemas.microsoft.com/office/drawing/2014/main" id="{833FACB6-73E6-4E94-A80F-41287F1B90F9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3" name="Freihandform: Form 1992">
                  <a:extLst>
                    <a:ext uri="{FF2B5EF4-FFF2-40B4-BE49-F238E27FC236}">
                      <a16:creationId xmlns:a16="http://schemas.microsoft.com/office/drawing/2014/main" id="{5DB5875C-8CA7-4E57-8AC1-586589B45777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17" name="Grafik 6" descr="Ein Raster mit kleinen Kreisen">
                <a:extLst>
                  <a:ext uri="{FF2B5EF4-FFF2-40B4-BE49-F238E27FC236}">
                    <a16:creationId xmlns:a16="http://schemas.microsoft.com/office/drawing/2014/main" id="{DA73A82C-0E11-45FA-B51E-46BCB5CE808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44" name="Freihandform: Form 1943">
                  <a:extLst>
                    <a:ext uri="{FF2B5EF4-FFF2-40B4-BE49-F238E27FC236}">
                      <a16:creationId xmlns:a16="http://schemas.microsoft.com/office/drawing/2014/main" id="{B0F1D4BB-BECF-40CF-9E47-5D7E8E42FEEF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5" name="Freihandform: Form 1944">
                  <a:extLst>
                    <a:ext uri="{FF2B5EF4-FFF2-40B4-BE49-F238E27FC236}">
                      <a16:creationId xmlns:a16="http://schemas.microsoft.com/office/drawing/2014/main" id="{2FF3797A-5784-4F31-89A5-E48D7D7118D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6" name="Freihandform: Form 1945">
                  <a:extLst>
                    <a:ext uri="{FF2B5EF4-FFF2-40B4-BE49-F238E27FC236}">
                      <a16:creationId xmlns:a16="http://schemas.microsoft.com/office/drawing/2014/main" id="{971B633A-08C8-4DAB-94B1-630F010A8C0D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7" name="Freihandform: Form 1946">
                  <a:extLst>
                    <a:ext uri="{FF2B5EF4-FFF2-40B4-BE49-F238E27FC236}">
                      <a16:creationId xmlns:a16="http://schemas.microsoft.com/office/drawing/2014/main" id="{5756CC5C-B9B7-4D3B-81E0-01FADA85EB8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8" name="Freihandform: Form 1947">
                  <a:extLst>
                    <a:ext uri="{FF2B5EF4-FFF2-40B4-BE49-F238E27FC236}">
                      <a16:creationId xmlns:a16="http://schemas.microsoft.com/office/drawing/2014/main" id="{B052304F-6C35-4A52-8934-A4AA8D8539B7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9" name="Freihandform: Form 1948">
                  <a:extLst>
                    <a:ext uri="{FF2B5EF4-FFF2-40B4-BE49-F238E27FC236}">
                      <a16:creationId xmlns:a16="http://schemas.microsoft.com/office/drawing/2014/main" id="{0C8DFCC0-DCB6-4CEC-B55C-A4183562DA2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0" name="Freihandform: Form 1949">
                  <a:extLst>
                    <a:ext uri="{FF2B5EF4-FFF2-40B4-BE49-F238E27FC236}">
                      <a16:creationId xmlns:a16="http://schemas.microsoft.com/office/drawing/2014/main" id="{8430750D-D0F2-47FB-980E-5693C707F5F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1" name="Freihandform: Form 1950">
                  <a:extLst>
                    <a:ext uri="{FF2B5EF4-FFF2-40B4-BE49-F238E27FC236}">
                      <a16:creationId xmlns:a16="http://schemas.microsoft.com/office/drawing/2014/main" id="{7DBE6F23-EDA9-4274-BD34-4F22F5672D7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2" name="Freihandform: Form 1951">
                  <a:extLst>
                    <a:ext uri="{FF2B5EF4-FFF2-40B4-BE49-F238E27FC236}">
                      <a16:creationId xmlns:a16="http://schemas.microsoft.com/office/drawing/2014/main" id="{6E1EB90A-72D1-448D-BDA9-F85E49A73075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3" name="Freihandform: Form 1952">
                  <a:extLst>
                    <a:ext uri="{FF2B5EF4-FFF2-40B4-BE49-F238E27FC236}">
                      <a16:creationId xmlns:a16="http://schemas.microsoft.com/office/drawing/2014/main" id="{F32128E6-D03F-48BD-B21C-7B1B8814DC7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4" name="Freihandform: Form 1953">
                  <a:extLst>
                    <a:ext uri="{FF2B5EF4-FFF2-40B4-BE49-F238E27FC236}">
                      <a16:creationId xmlns:a16="http://schemas.microsoft.com/office/drawing/2014/main" id="{3431F648-52E0-4BC1-A69D-A75AC3AADA1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5" name="Freihandform: Form 1954">
                  <a:extLst>
                    <a:ext uri="{FF2B5EF4-FFF2-40B4-BE49-F238E27FC236}">
                      <a16:creationId xmlns:a16="http://schemas.microsoft.com/office/drawing/2014/main" id="{EFDE6132-746A-4AD5-952E-2241AF892A9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6" name="Freihandform: Form 1955">
                  <a:extLst>
                    <a:ext uri="{FF2B5EF4-FFF2-40B4-BE49-F238E27FC236}">
                      <a16:creationId xmlns:a16="http://schemas.microsoft.com/office/drawing/2014/main" id="{1222B8DB-CFCB-4D32-ACAD-BA31E1DE3F1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7" name="Freihandform: Form 1956">
                  <a:extLst>
                    <a:ext uri="{FF2B5EF4-FFF2-40B4-BE49-F238E27FC236}">
                      <a16:creationId xmlns:a16="http://schemas.microsoft.com/office/drawing/2014/main" id="{FC084E08-C402-4FEE-854F-11285C290AA2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8" name="Freihandform: Form 1957">
                  <a:extLst>
                    <a:ext uri="{FF2B5EF4-FFF2-40B4-BE49-F238E27FC236}">
                      <a16:creationId xmlns:a16="http://schemas.microsoft.com/office/drawing/2014/main" id="{630DE569-491B-4B57-ADDF-3378244EC94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9" name="Freihandform: Form 1958">
                  <a:extLst>
                    <a:ext uri="{FF2B5EF4-FFF2-40B4-BE49-F238E27FC236}">
                      <a16:creationId xmlns:a16="http://schemas.microsoft.com/office/drawing/2014/main" id="{9AA53290-1344-442A-B42D-751F55548B4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0" name="Freihandform: Form 1959">
                  <a:extLst>
                    <a:ext uri="{FF2B5EF4-FFF2-40B4-BE49-F238E27FC236}">
                      <a16:creationId xmlns:a16="http://schemas.microsoft.com/office/drawing/2014/main" id="{A8773C2A-20C6-4518-AB37-11A182FCFDF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1" name="Freihandform: Form 1960">
                  <a:extLst>
                    <a:ext uri="{FF2B5EF4-FFF2-40B4-BE49-F238E27FC236}">
                      <a16:creationId xmlns:a16="http://schemas.microsoft.com/office/drawing/2014/main" id="{EA5AD375-1DBB-4B49-A5A3-F503079E140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2" name="Freihandform: Form 1961">
                  <a:extLst>
                    <a:ext uri="{FF2B5EF4-FFF2-40B4-BE49-F238E27FC236}">
                      <a16:creationId xmlns:a16="http://schemas.microsoft.com/office/drawing/2014/main" id="{A4C0F1C9-7C56-4CE4-8E0B-23185A61904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3" name="Freihandform: Form 1962">
                  <a:extLst>
                    <a:ext uri="{FF2B5EF4-FFF2-40B4-BE49-F238E27FC236}">
                      <a16:creationId xmlns:a16="http://schemas.microsoft.com/office/drawing/2014/main" id="{E39432C5-4F20-433B-BAD3-4EB0E5FD0E0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4" name="Freihandform: Form 1963">
                  <a:extLst>
                    <a:ext uri="{FF2B5EF4-FFF2-40B4-BE49-F238E27FC236}">
                      <a16:creationId xmlns:a16="http://schemas.microsoft.com/office/drawing/2014/main" id="{830BC0FB-B0E4-449E-880F-23AF84F3AA8D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5" name="Freihandform: Form 1964">
                  <a:extLst>
                    <a:ext uri="{FF2B5EF4-FFF2-40B4-BE49-F238E27FC236}">
                      <a16:creationId xmlns:a16="http://schemas.microsoft.com/office/drawing/2014/main" id="{0F65CD55-D28C-4A2C-99DC-B29B55A129A4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6" name="Freihandform: Form 1965">
                  <a:extLst>
                    <a:ext uri="{FF2B5EF4-FFF2-40B4-BE49-F238E27FC236}">
                      <a16:creationId xmlns:a16="http://schemas.microsoft.com/office/drawing/2014/main" id="{6337F5CF-A67F-488B-B85A-D5716F69FBF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7" name="Freihandform: Form 1966">
                  <a:extLst>
                    <a:ext uri="{FF2B5EF4-FFF2-40B4-BE49-F238E27FC236}">
                      <a16:creationId xmlns:a16="http://schemas.microsoft.com/office/drawing/2014/main" id="{5248D636-68CF-4513-82EF-C573AA96FA1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8" name="Freihandform: Form 1967">
                  <a:extLst>
                    <a:ext uri="{FF2B5EF4-FFF2-40B4-BE49-F238E27FC236}">
                      <a16:creationId xmlns:a16="http://schemas.microsoft.com/office/drawing/2014/main" id="{58DAE0D4-3DA5-4D49-A7A8-451AD860E65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18" name="Grafik 6" descr="Ein Raster mit kleinen Kreisen">
                <a:extLst>
                  <a:ext uri="{FF2B5EF4-FFF2-40B4-BE49-F238E27FC236}">
                    <a16:creationId xmlns:a16="http://schemas.microsoft.com/office/drawing/2014/main" id="{58B1FA4F-3AE4-4A01-BE44-BC641ED02D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19" name="Freihandform: Form 1918">
                  <a:extLst>
                    <a:ext uri="{FF2B5EF4-FFF2-40B4-BE49-F238E27FC236}">
                      <a16:creationId xmlns:a16="http://schemas.microsoft.com/office/drawing/2014/main" id="{B478C8DE-A2AB-4919-86A2-1BB051F3678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0" name="Freihandform: Form 1919">
                  <a:extLst>
                    <a:ext uri="{FF2B5EF4-FFF2-40B4-BE49-F238E27FC236}">
                      <a16:creationId xmlns:a16="http://schemas.microsoft.com/office/drawing/2014/main" id="{30576644-75D5-48B8-AE1B-0DB17528F49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1" name="Freihandform: Form 1920">
                  <a:extLst>
                    <a:ext uri="{FF2B5EF4-FFF2-40B4-BE49-F238E27FC236}">
                      <a16:creationId xmlns:a16="http://schemas.microsoft.com/office/drawing/2014/main" id="{F0036096-5FF4-4A86-86DA-096D5BC41F47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2" name="Freihandform: Form 1921">
                  <a:extLst>
                    <a:ext uri="{FF2B5EF4-FFF2-40B4-BE49-F238E27FC236}">
                      <a16:creationId xmlns:a16="http://schemas.microsoft.com/office/drawing/2014/main" id="{A3F34F75-339C-4FA6-AC37-21E3B2078695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3" name="Freihandform: Form 1922">
                  <a:extLst>
                    <a:ext uri="{FF2B5EF4-FFF2-40B4-BE49-F238E27FC236}">
                      <a16:creationId xmlns:a16="http://schemas.microsoft.com/office/drawing/2014/main" id="{1DA1C72A-906C-4032-9726-3ED0D5B7D3E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4" name="Freihandform: Form 1923">
                  <a:extLst>
                    <a:ext uri="{FF2B5EF4-FFF2-40B4-BE49-F238E27FC236}">
                      <a16:creationId xmlns:a16="http://schemas.microsoft.com/office/drawing/2014/main" id="{D8DA2895-8E3D-41EC-B552-3CD75130191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5" name="Freihandform: Form 1924">
                  <a:extLst>
                    <a:ext uri="{FF2B5EF4-FFF2-40B4-BE49-F238E27FC236}">
                      <a16:creationId xmlns:a16="http://schemas.microsoft.com/office/drawing/2014/main" id="{49A38A62-95B7-4AE2-B60F-2A1889D33B4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6" name="Freihandform: Form 1925">
                  <a:extLst>
                    <a:ext uri="{FF2B5EF4-FFF2-40B4-BE49-F238E27FC236}">
                      <a16:creationId xmlns:a16="http://schemas.microsoft.com/office/drawing/2014/main" id="{1B5E6160-C4AA-4699-AE46-EC2BA12E4A0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7" name="Freihandform: Form 1926">
                  <a:extLst>
                    <a:ext uri="{FF2B5EF4-FFF2-40B4-BE49-F238E27FC236}">
                      <a16:creationId xmlns:a16="http://schemas.microsoft.com/office/drawing/2014/main" id="{57B2AE10-F75B-4FD0-BC37-7C53D2ABDC9B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8" name="Freihandform: Form 1927">
                  <a:extLst>
                    <a:ext uri="{FF2B5EF4-FFF2-40B4-BE49-F238E27FC236}">
                      <a16:creationId xmlns:a16="http://schemas.microsoft.com/office/drawing/2014/main" id="{B2964692-3554-4CAB-B3F6-952470A486C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9" name="Freihandform: Form 1928">
                  <a:extLst>
                    <a:ext uri="{FF2B5EF4-FFF2-40B4-BE49-F238E27FC236}">
                      <a16:creationId xmlns:a16="http://schemas.microsoft.com/office/drawing/2014/main" id="{CD1173D7-8A05-4675-861A-33BEB1E4644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0" name="Freihandform: Form 1929">
                  <a:extLst>
                    <a:ext uri="{FF2B5EF4-FFF2-40B4-BE49-F238E27FC236}">
                      <a16:creationId xmlns:a16="http://schemas.microsoft.com/office/drawing/2014/main" id="{5AA6C8D9-DEFC-4317-9D42-243584287DE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1" name="Freihandform: Form 1930">
                  <a:extLst>
                    <a:ext uri="{FF2B5EF4-FFF2-40B4-BE49-F238E27FC236}">
                      <a16:creationId xmlns:a16="http://schemas.microsoft.com/office/drawing/2014/main" id="{F2992809-21D5-4FB7-9BB3-E4214A649B4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2" name="Freihandform: Form 1931">
                  <a:extLst>
                    <a:ext uri="{FF2B5EF4-FFF2-40B4-BE49-F238E27FC236}">
                      <a16:creationId xmlns:a16="http://schemas.microsoft.com/office/drawing/2014/main" id="{AE1E858A-24F7-4F03-9CD1-4159C60739D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3" name="Freihandform: Form 1932">
                  <a:extLst>
                    <a:ext uri="{FF2B5EF4-FFF2-40B4-BE49-F238E27FC236}">
                      <a16:creationId xmlns:a16="http://schemas.microsoft.com/office/drawing/2014/main" id="{7DA50F47-1D6E-42E7-AE43-07B2FF562D5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4" name="Freihandform: Form 1933">
                  <a:extLst>
                    <a:ext uri="{FF2B5EF4-FFF2-40B4-BE49-F238E27FC236}">
                      <a16:creationId xmlns:a16="http://schemas.microsoft.com/office/drawing/2014/main" id="{B6D26AC8-0BF2-4E87-8E0C-D40EA7F4BC3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5" name="Freihandform: Form 1934">
                  <a:extLst>
                    <a:ext uri="{FF2B5EF4-FFF2-40B4-BE49-F238E27FC236}">
                      <a16:creationId xmlns:a16="http://schemas.microsoft.com/office/drawing/2014/main" id="{E3AE563C-1464-4ACB-AA1B-BEC2D17E5E1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6" name="Freihandform: Form 1935">
                  <a:extLst>
                    <a:ext uri="{FF2B5EF4-FFF2-40B4-BE49-F238E27FC236}">
                      <a16:creationId xmlns:a16="http://schemas.microsoft.com/office/drawing/2014/main" id="{27863C7A-E730-494F-B34A-ABC64D962E2A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7" name="Freihandform: Form 1936">
                  <a:extLst>
                    <a:ext uri="{FF2B5EF4-FFF2-40B4-BE49-F238E27FC236}">
                      <a16:creationId xmlns:a16="http://schemas.microsoft.com/office/drawing/2014/main" id="{65301A2F-EA10-43CB-9484-F82FC855D66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8" name="Freihandform: Form 1937">
                  <a:extLst>
                    <a:ext uri="{FF2B5EF4-FFF2-40B4-BE49-F238E27FC236}">
                      <a16:creationId xmlns:a16="http://schemas.microsoft.com/office/drawing/2014/main" id="{B832EFBD-AA88-4E6F-8C01-83602927255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9" name="Freihandform: Form 1938">
                  <a:extLst>
                    <a:ext uri="{FF2B5EF4-FFF2-40B4-BE49-F238E27FC236}">
                      <a16:creationId xmlns:a16="http://schemas.microsoft.com/office/drawing/2014/main" id="{AB1F1D28-F251-4950-9165-86745967B3C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0" name="Freihandform: Form 1939">
                  <a:extLst>
                    <a:ext uri="{FF2B5EF4-FFF2-40B4-BE49-F238E27FC236}">
                      <a16:creationId xmlns:a16="http://schemas.microsoft.com/office/drawing/2014/main" id="{8E0649F2-3289-42E9-810E-91C232BA1F3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1" name="Freihandform: Form 1940">
                  <a:extLst>
                    <a:ext uri="{FF2B5EF4-FFF2-40B4-BE49-F238E27FC236}">
                      <a16:creationId xmlns:a16="http://schemas.microsoft.com/office/drawing/2014/main" id="{1F974D85-8D2B-41BA-923F-077A79C6C57B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2" name="Freihandform: Form 1941">
                  <a:extLst>
                    <a:ext uri="{FF2B5EF4-FFF2-40B4-BE49-F238E27FC236}">
                      <a16:creationId xmlns:a16="http://schemas.microsoft.com/office/drawing/2014/main" id="{AA60840F-A4AB-4281-8C3F-5FABB157D43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3" name="Freihandform: Form 1942">
                  <a:extLst>
                    <a:ext uri="{FF2B5EF4-FFF2-40B4-BE49-F238E27FC236}">
                      <a16:creationId xmlns:a16="http://schemas.microsoft.com/office/drawing/2014/main" id="{13BCF1A5-E954-4545-988F-E0C326D3A11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306051-52B9-47F2-AF49-A488E915ED6F}"/>
              </a:ext>
            </a:extLst>
          </p:cNvPr>
          <p:cNvGrpSpPr/>
          <p:nvPr/>
        </p:nvGrpSpPr>
        <p:grpSpPr>
          <a:xfrm>
            <a:off x="3235712" y="4316910"/>
            <a:ext cx="7928788" cy="5766392"/>
            <a:chOff x="3235711" y="5518648"/>
            <a:chExt cx="7928788" cy="5766392"/>
          </a:xfrm>
          <a:gradFill flip="none" rotWithShape="1">
            <a:gsLst>
              <a:gs pos="64000">
                <a:srgbClr val="39DFC4"/>
              </a:gs>
              <a:gs pos="0">
                <a:srgbClr val="00E388"/>
              </a:gs>
              <a:gs pos="100000">
                <a:srgbClr val="71DAFF"/>
              </a:gs>
            </a:gsLst>
            <a:lin ang="18900000" scaled="1"/>
            <a:tileRect/>
          </a:gra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4B9438F-FD98-4A65-BAF6-F48B64DFD1CD}"/>
                </a:ext>
              </a:extLst>
            </p:cNvPr>
            <p:cNvSpPr/>
            <p:nvPr/>
          </p:nvSpPr>
          <p:spPr>
            <a:xfrm>
              <a:off x="3235711" y="6149347"/>
              <a:ext cx="3333695" cy="4324794"/>
            </a:xfrm>
            <a:custGeom>
              <a:avLst/>
              <a:gdLst>
                <a:gd name="connsiteX0" fmla="*/ 3333696 w 3333695"/>
                <a:gd name="connsiteY0" fmla="*/ 3784195 h 4324794"/>
                <a:gd name="connsiteX1" fmla="*/ 540599 w 3333695"/>
                <a:gd name="connsiteY1" fmla="*/ 3784195 h 4324794"/>
                <a:gd name="connsiteX2" fmla="*/ 540599 w 3333695"/>
                <a:gd name="connsiteY2" fmla="*/ 540599 h 4324794"/>
                <a:gd name="connsiteX3" fmla="*/ 3007534 w 3333695"/>
                <a:gd name="connsiteY3" fmla="*/ 540599 h 4324794"/>
                <a:gd name="connsiteX4" fmla="*/ 3227378 w 3333695"/>
                <a:gd name="connsiteY4" fmla="*/ 0 h 4324794"/>
                <a:gd name="connsiteX5" fmla="*/ 360400 w 3333695"/>
                <a:gd name="connsiteY5" fmla="*/ 0 h 4324794"/>
                <a:gd name="connsiteX6" fmla="*/ 0 w 3333695"/>
                <a:gd name="connsiteY6" fmla="*/ 360400 h 4324794"/>
                <a:gd name="connsiteX7" fmla="*/ 0 w 3333695"/>
                <a:gd name="connsiteY7" fmla="*/ 3964395 h 4324794"/>
                <a:gd name="connsiteX8" fmla="*/ 360400 w 3333695"/>
                <a:gd name="connsiteY8" fmla="*/ 4324794 h 4324794"/>
                <a:gd name="connsiteX9" fmla="*/ 3333696 w 3333695"/>
                <a:gd name="connsiteY9" fmla="*/ 4324794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695" h="4324794">
                  <a:moveTo>
                    <a:pt x="3333696" y="3784195"/>
                  </a:moveTo>
                  <a:lnTo>
                    <a:pt x="540599" y="3784195"/>
                  </a:lnTo>
                  <a:lnTo>
                    <a:pt x="540599" y="540599"/>
                  </a:lnTo>
                  <a:lnTo>
                    <a:pt x="3007534" y="540599"/>
                  </a:lnTo>
                  <a:lnTo>
                    <a:pt x="3227378" y="0"/>
                  </a:lnTo>
                  <a:lnTo>
                    <a:pt x="360400" y="0"/>
                  </a:lnTo>
                  <a:cubicBezTo>
                    <a:pt x="161356" y="0"/>
                    <a:pt x="0" y="161360"/>
                    <a:pt x="0" y="360400"/>
                  </a:cubicBezTo>
                  <a:lnTo>
                    <a:pt x="0" y="3964395"/>
                  </a:lnTo>
                  <a:cubicBezTo>
                    <a:pt x="0" y="4163434"/>
                    <a:pt x="161356" y="4324794"/>
                    <a:pt x="360400" y="4324794"/>
                  </a:cubicBezTo>
                  <a:lnTo>
                    <a:pt x="3333696" y="4324794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4FA1F00-1317-4E91-951D-0BF0B9C9BF65}"/>
                </a:ext>
              </a:extLst>
            </p:cNvPr>
            <p:cNvSpPr/>
            <p:nvPr/>
          </p:nvSpPr>
          <p:spPr>
            <a:xfrm>
              <a:off x="7470405" y="6149347"/>
              <a:ext cx="3694094" cy="4324794"/>
            </a:xfrm>
            <a:custGeom>
              <a:avLst/>
              <a:gdLst>
                <a:gd name="connsiteX0" fmla="*/ 3333696 w 3694094"/>
                <a:gd name="connsiteY0" fmla="*/ 1351498 h 4324794"/>
                <a:gd name="connsiteX1" fmla="*/ 2973296 w 3694094"/>
                <a:gd name="connsiteY1" fmla="*/ 1351498 h 4324794"/>
                <a:gd name="connsiteX2" fmla="*/ 2973296 w 3694094"/>
                <a:gd name="connsiteY2" fmla="*/ 360400 h 4324794"/>
                <a:gd name="connsiteX3" fmla="*/ 2612897 w 3694094"/>
                <a:gd name="connsiteY3" fmla="*/ 0 h 4324794"/>
                <a:gd name="connsiteX4" fmla="*/ 0 w 3694094"/>
                <a:gd name="connsiteY4" fmla="*/ 0 h 4324794"/>
                <a:gd name="connsiteX5" fmla="*/ 0 w 3694094"/>
                <a:gd name="connsiteY5" fmla="*/ 540599 h 4324794"/>
                <a:gd name="connsiteX6" fmla="*/ 2432697 w 3694094"/>
                <a:gd name="connsiteY6" fmla="*/ 540599 h 4324794"/>
                <a:gd name="connsiteX7" fmla="*/ 2432697 w 3694094"/>
                <a:gd name="connsiteY7" fmla="*/ 3784195 h 4324794"/>
                <a:gd name="connsiteX8" fmla="*/ 450499 w 3694094"/>
                <a:gd name="connsiteY8" fmla="*/ 3784195 h 4324794"/>
                <a:gd name="connsiteX9" fmla="*/ 211735 w 3694094"/>
                <a:gd name="connsiteY9" fmla="*/ 4324794 h 4324794"/>
                <a:gd name="connsiteX10" fmla="*/ 2612897 w 3694094"/>
                <a:gd name="connsiteY10" fmla="*/ 4324794 h 4324794"/>
                <a:gd name="connsiteX11" fmla="*/ 2973296 w 3694094"/>
                <a:gd name="connsiteY11" fmla="*/ 3964395 h 4324794"/>
                <a:gd name="connsiteX12" fmla="*/ 2973296 w 3694094"/>
                <a:gd name="connsiteY12" fmla="*/ 2973296 h 4324794"/>
                <a:gd name="connsiteX13" fmla="*/ 3333696 w 3694094"/>
                <a:gd name="connsiteY13" fmla="*/ 2973296 h 4324794"/>
                <a:gd name="connsiteX14" fmla="*/ 3694095 w 3694094"/>
                <a:gd name="connsiteY14" fmla="*/ 2612897 h 4324794"/>
                <a:gd name="connsiteX15" fmla="*/ 3694095 w 3694094"/>
                <a:gd name="connsiteY15" fmla="*/ 1711898 h 4324794"/>
                <a:gd name="connsiteX16" fmla="*/ 3333696 w 3694094"/>
                <a:gd name="connsiteY16" fmla="*/ 1351498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094" h="4324794">
                  <a:moveTo>
                    <a:pt x="3333696" y="1351498"/>
                  </a:moveTo>
                  <a:lnTo>
                    <a:pt x="2973296" y="1351498"/>
                  </a:lnTo>
                  <a:lnTo>
                    <a:pt x="2973296" y="360400"/>
                  </a:lnTo>
                  <a:cubicBezTo>
                    <a:pt x="2973296" y="161360"/>
                    <a:pt x="2811936" y="0"/>
                    <a:pt x="2612897" y="0"/>
                  </a:cubicBezTo>
                  <a:lnTo>
                    <a:pt x="0" y="0"/>
                  </a:lnTo>
                  <a:lnTo>
                    <a:pt x="0" y="540599"/>
                  </a:lnTo>
                  <a:lnTo>
                    <a:pt x="2432697" y="540599"/>
                  </a:lnTo>
                  <a:lnTo>
                    <a:pt x="2432697" y="3784195"/>
                  </a:lnTo>
                  <a:lnTo>
                    <a:pt x="450499" y="3784195"/>
                  </a:lnTo>
                  <a:lnTo>
                    <a:pt x="211735" y="4324794"/>
                  </a:lnTo>
                  <a:lnTo>
                    <a:pt x="2612897" y="4324794"/>
                  </a:lnTo>
                  <a:cubicBezTo>
                    <a:pt x="2811936" y="4324794"/>
                    <a:pt x="2973296" y="4163434"/>
                    <a:pt x="2973296" y="3964395"/>
                  </a:cubicBezTo>
                  <a:lnTo>
                    <a:pt x="2973296" y="2973296"/>
                  </a:lnTo>
                  <a:lnTo>
                    <a:pt x="3333696" y="2973296"/>
                  </a:lnTo>
                  <a:cubicBezTo>
                    <a:pt x="3532735" y="2973296"/>
                    <a:pt x="3694095" y="2811936"/>
                    <a:pt x="3694095" y="2612897"/>
                  </a:cubicBezTo>
                  <a:lnTo>
                    <a:pt x="3694095" y="1711898"/>
                  </a:lnTo>
                  <a:cubicBezTo>
                    <a:pt x="3694095" y="1512858"/>
                    <a:pt x="3532735" y="1351498"/>
                    <a:pt x="3333696" y="1351498"/>
                  </a:cubicBez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C260509-6D6C-469D-92F9-D7F2654AC389}"/>
                </a:ext>
              </a:extLst>
            </p:cNvPr>
            <p:cNvSpPr/>
            <p:nvPr/>
          </p:nvSpPr>
          <p:spPr>
            <a:xfrm>
              <a:off x="5640477" y="5518648"/>
              <a:ext cx="2640827" cy="5766392"/>
            </a:xfrm>
            <a:custGeom>
              <a:avLst/>
              <a:gdLst>
                <a:gd name="connsiteX0" fmla="*/ 1469529 w 2640827"/>
                <a:gd name="connsiteY0" fmla="*/ 2702996 h 5766392"/>
                <a:gd name="connsiteX1" fmla="*/ 1469529 w 2640827"/>
                <a:gd name="connsiteY1" fmla="*/ 0 h 5766392"/>
                <a:gd name="connsiteX2" fmla="*/ 0 w 2640827"/>
                <a:gd name="connsiteY2" fmla="*/ 3601292 h 5766392"/>
                <a:gd name="connsiteX3" fmla="*/ 1289329 w 2640827"/>
                <a:gd name="connsiteY3" fmla="*/ 3603995 h 5766392"/>
                <a:gd name="connsiteX4" fmla="*/ 1289329 w 2640827"/>
                <a:gd name="connsiteY4" fmla="*/ 5766392 h 5766392"/>
                <a:gd name="connsiteX5" fmla="*/ 2640827 w 2640827"/>
                <a:gd name="connsiteY5" fmla="*/ 2702996 h 5766392"/>
                <a:gd name="connsiteX6" fmla="*/ 1469529 w 2640827"/>
                <a:gd name="connsiteY6" fmla="*/ 2702996 h 57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27" h="5766392">
                  <a:moveTo>
                    <a:pt x="1469529" y="2702996"/>
                  </a:moveTo>
                  <a:lnTo>
                    <a:pt x="1469529" y="0"/>
                  </a:lnTo>
                  <a:lnTo>
                    <a:pt x="0" y="3601292"/>
                  </a:lnTo>
                  <a:lnTo>
                    <a:pt x="1289329" y="3603995"/>
                  </a:lnTo>
                  <a:lnTo>
                    <a:pt x="1289329" y="5766392"/>
                  </a:lnTo>
                  <a:lnTo>
                    <a:pt x="2640827" y="2702996"/>
                  </a:lnTo>
                  <a:lnTo>
                    <a:pt x="1469529" y="2702996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4931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D4CBD1B1-5260-48FC-98C7-F51FABB6B249}"/>
              </a:ext>
            </a:extLst>
          </p:cNvPr>
          <p:cNvSpPr/>
          <p:nvPr/>
        </p:nvSpPr>
        <p:spPr>
          <a:xfrm rot="21141409">
            <a:off x="3917501" y="95126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E85AA49F-2A25-416C-B7B7-1C5AEC52F039}"/>
              </a:ext>
            </a:extLst>
          </p:cNvPr>
          <p:cNvSpPr/>
          <p:nvPr/>
        </p:nvSpPr>
        <p:spPr>
          <a:xfrm rot="21141409">
            <a:off x="6020392" y="116760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D6AC99C9-A840-40EF-A7A5-D284361C5D7F}"/>
              </a:ext>
            </a:extLst>
          </p:cNvPr>
          <p:cNvSpPr/>
          <p:nvPr/>
        </p:nvSpPr>
        <p:spPr>
          <a:xfrm rot="21141409">
            <a:off x="5861045" y="104885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E3D0585A-4A95-42F9-864F-FD175BB819D8}"/>
              </a:ext>
            </a:extLst>
          </p:cNvPr>
          <p:cNvSpPr/>
          <p:nvPr/>
        </p:nvSpPr>
        <p:spPr>
          <a:xfrm rot="21141409">
            <a:off x="5638497" y="111338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3236EAD3-F1C0-443A-A00F-4E7DFFEB55B4}"/>
              </a:ext>
            </a:extLst>
          </p:cNvPr>
          <p:cNvSpPr/>
          <p:nvPr/>
        </p:nvSpPr>
        <p:spPr>
          <a:xfrm rot="21141409">
            <a:off x="4894242" y="113963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82B12E7-7C11-4F1E-9A35-A9D8FBFF6B8E}"/>
              </a:ext>
            </a:extLst>
          </p:cNvPr>
          <p:cNvSpPr/>
          <p:nvPr/>
        </p:nvSpPr>
        <p:spPr>
          <a:xfrm rot="21141409">
            <a:off x="4689957" y="97212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02767F15-FB56-47BB-A825-9A1AC819DEFE}"/>
              </a:ext>
            </a:extLst>
          </p:cNvPr>
          <p:cNvSpPr/>
          <p:nvPr/>
        </p:nvSpPr>
        <p:spPr>
          <a:xfrm rot="21141409">
            <a:off x="4570930" y="100463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63C073E6-5329-424D-9FE4-9F039200FB19}"/>
              </a:ext>
            </a:extLst>
          </p:cNvPr>
          <p:cNvSpPr/>
          <p:nvPr/>
        </p:nvSpPr>
        <p:spPr>
          <a:xfrm rot="21141409">
            <a:off x="3017718" y="99470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BC28837D-45BC-441E-A11F-0B9014E190B4}"/>
              </a:ext>
            </a:extLst>
          </p:cNvPr>
          <p:cNvSpPr/>
          <p:nvPr/>
        </p:nvSpPr>
        <p:spPr>
          <a:xfrm rot="21141409">
            <a:off x="3786287" y="100080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795BB84-E824-4279-A60C-A37E6D7CDC5E}"/>
              </a:ext>
            </a:extLst>
          </p:cNvPr>
          <p:cNvSpPr/>
          <p:nvPr/>
        </p:nvSpPr>
        <p:spPr>
          <a:xfrm rot="21141409">
            <a:off x="5015245" y="98416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E06C1C44-F6DE-406D-A612-45F194323D35}"/>
              </a:ext>
            </a:extLst>
          </p:cNvPr>
          <p:cNvSpPr/>
          <p:nvPr/>
        </p:nvSpPr>
        <p:spPr>
          <a:xfrm rot="21141409">
            <a:off x="5543243" y="101767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E27CA2DF-5E90-444A-9C6F-5CB857246FDE}"/>
              </a:ext>
            </a:extLst>
          </p:cNvPr>
          <p:cNvSpPr/>
          <p:nvPr/>
        </p:nvSpPr>
        <p:spPr>
          <a:xfrm rot="21141409">
            <a:off x="5319409" y="110610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871B6652-447D-424A-B8BD-F182B91FA980}"/>
              </a:ext>
            </a:extLst>
          </p:cNvPr>
          <p:cNvSpPr/>
          <p:nvPr/>
        </p:nvSpPr>
        <p:spPr>
          <a:xfrm rot="21141409">
            <a:off x="3667017" y="105589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9DA41F6D-E8B9-4262-9707-D242495A6857}"/>
              </a:ext>
            </a:extLst>
          </p:cNvPr>
          <p:cNvSpPr/>
          <p:nvPr/>
        </p:nvSpPr>
        <p:spPr>
          <a:xfrm rot="21141409">
            <a:off x="3280610" y="96026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4847878F-0E53-4E77-A4A4-92B866CC547B}"/>
              </a:ext>
            </a:extLst>
          </p:cNvPr>
          <p:cNvSpPr/>
          <p:nvPr/>
        </p:nvSpPr>
        <p:spPr>
          <a:xfrm rot="21141409">
            <a:off x="4683345" y="107836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A73B479E-A015-4361-AA4E-ED9305C5AD7F}"/>
              </a:ext>
            </a:extLst>
          </p:cNvPr>
          <p:cNvSpPr/>
          <p:nvPr/>
        </p:nvSpPr>
        <p:spPr>
          <a:xfrm rot="21141409">
            <a:off x="5211801" y="100834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63BAF18D-7B83-4622-BE81-CF09431DD4B7}"/>
              </a:ext>
            </a:extLst>
          </p:cNvPr>
          <p:cNvSpPr/>
          <p:nvPr/>
        </p:nvSpPr>
        <p:spPr>
          <a:xfrm rot="21141409">
            <a:off x="5121085" y="106333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2494DC74-432C-4D32-B638-96ADE8416718}"/>
              </a:ext>
            </a:extLst>
          </p:cNvPr>
          <p:cNvSpPr/>
          <p:nvPr/>
        </p:nvSpPr>
        <p:spPr>
          <a:xfrm rot="21141409">
            <a:off x="5519338" y="105181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B876CA00-C279-4E7C-A852-3BD642B6E4C0}"/>
              </a:ext>
            </a:extLst>
          </p:cNvPr>
          <p:cNvSpPr/>
          <p:nvPr/>
        </p:nvSpPr>
        <p:spPr>
          <a:xfrm rot="21141409">
            <a:off x="4895878" y="103051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9AB1F3DE-5447-4CB3-A9BA-647C0276AFCA}"/>
              </a:ext>
            </a:extLst>
          </p:cNvPr>
          <p:cNvSpPr/>
          <p:nvPr/>
        </p:nvSpPr>
        <p:spPr>
          <a:xfrm rot="21141409">
            <a:off x="5429739" y="991072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DF458918-135D-4AA5-BF4B-D81CBBEC7FEB}"/>
              </a:ext>
            </a:extLst>
          </p:cNvPr>
          <p:cNvSpPr/>
          <p:nvPr/>
        </p:nvSpPr>
        <p:spPr>
          <a:xfrm rot="21141409">
            <a:off x="4709903" y="112121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ECDD8C3F-2155-40BC-9253-0DDFEDC92BC8}"/>
              </a:ext>
            </a:extLst>
          </p:cNvPr>
          <p:cNvSpPr/>
          <p:nvPr/>
        </p:nvSpPr>
        <p:spPr>
          <a:xfrm rot="21141409">
            <a:off x="4802314" y="109836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62896BD-794A-428C-987D-52A40727AC88}"/>
              </a:ext>
            </a:extLst>
          </p:cNvPr>
          <p:cNvSpPr/>
          <p:nvPr/>
        </p:nvSpPr>
        <p:spPr>
          <a:xfrm rot="21141409">
            <a:off x="5101885" y="110049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6BE4DAAF-6B98-4A6E-A3BD-C5CE7B903D5B}"/>
              </a:ext>
            </a:extLst>
          </p:cNvPr>
          <p:cNvSpPr/>
          <p:nvPr/>
        </p:nvSpPr>
        <p:spPr>
          <a:xfrm rot="21141409">
            <a:off x="4073457" y="102198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C5949334-A486-4D12-AE26-9105CBD66EFB}"/>
              </a:ext>
            </a:extLst>
          </p:cNvPr>
          <p:cNvSpPr/>
          <p:nvPr/>
        </p:nvSpPr>
        <p:spPr>
          <a:xfrm rot="21141409">
            <a:off x="4730753" y="1045036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A94A9414-BBDA-4ECF-98BA-74D749849726}"/>
              </a:ext>
            </a:extLst>
          </p:cNvPr>
          <p:cNvSpPr/>
          <p:nvPr/>
        </p:nvSpPr>
        <p:spPr>
          <a:xfrm rot="3590051">
            <a:off x="4316018" y="1100022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C05B3B16-3C8C-48B2-A659-45A69959B1AE}"/>
              </a:ext>
            </a:extLst>
          </p:cNvPr>
          <p:cNvSpPr/>
          <p:nvPr/>
        </p:nvSpPr>
        <p:spPr>
          <a:xfrm rot="3590051">
            <a:off x="3123198" y="137713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7CA0B985-A2BB-4404-A1D4-B47F913BE341}"/>
              </a:ext>
            </a:extLst>
          </p:cNvPr>
          <p:cNvSpPr/>
          <p:nvPr/>
        </p:nvSpPr>
        <p:spPr>
          <a:xfrm rot="3590051">
            <a:off x="4159018" y="131693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59C6D8CD-D362-4BD6-B7A6-DABC7958BEA7}"/>
              </a:ext>
            </a:extLst>
          </p:cNvPr>
          <p:cNvSpPr/>
          <p:nvPr/>
        </p:nvSpPr>
        <p:spPr>
          <a:xfrm rot="3590051">
            <a:off x="3477737" y="132109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C109DD64-2007-46B0-A64F-F9A75B970981}"/>
              </a:ext>
            </a:extLst>
          </p:cNvPr>
          <p:cNvSpPr/>
          <p:nvPr/>
        </p:nvSpPr>
        <p:spPr>
          <a:xfrm rot="3590051">
            <a:off x="2950143" y="126240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D132E3D9-3F3E-48F8-AEE2-662A238D41C6}"/>
              </a:ext>
            </a:extLst>
          </p:cNvPr>
          <p:cNvSpPr/>
          <p:nvPr/>
        </p:nvSpPr>
        <p:spPr>
          <a:xfrm rot="3590051">
            <a:off x="4419273" y="117936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97240A15-D7B9-4F20-9435-D37A915417D2}"/>
              </a:ext>
            </a:extLst>
          </p:cNvPr>
          <p:cNvSpPr/>
          <p:nvPr/>
        </p:nvSpPr>
        <p:spPr>
          <a:xfrm rot="3590051">
            <a:off x="4073365" y="118082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C2848700-77EB-4E9D-AAB8-B1485346D095}"/>
              </a:ext>
            </a:extLst>
          </p:cNvPr>
          <p:cNvSpPr/>
          <p:nvPr/>
        </p:nvSpPr>
        <p:spPr>
          <a:xfrm rot="3590051">
            <a:off x="3570111" y="103354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8A4B25CF-9842-491E-ADB2-9631B0CD2529}"/>
              </a:ext>
            </a:extLst>
          </p:cNvPr>
          <p:cNvSpPr/>
          <p:nvPr/>
        </p:nvSpPr>
        <p:spPr>
          <a:xfrm rot="3590051">
            <a:off x="3808197" y="110687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F3E74563-2396-48F1-8CA0-CF6F20E27D93}"/>
              </a:ext>
            </a:extLst>
          </p:cNvPr>
          <p:cNvSpPr/>
          <p:nvPr/>
        </p:nvSpPr>
        <p:spPr>
          <a:xfrm rot="3590051">
            <a:off x="4432597" y="121402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E0F8926D-C48F-421C-98F3-49694FA55B53}"/>
              </a:ext>
            </a:extLst>
          </p:cNvPr>
          <p:cNvSpPr/>
          <p:nvPr/>
        </p:nvSpPr>
        <p:spPr>
          <a:xfrm rot="3590051">
            <a:off x="4325348" y="127563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DA645432-BACF-4503-B016-B63374189FED}"/>
              </a:ext>
            </a:extLst>
          </p:cNvPr>
          <p:cNvSpPr/>
          <p:nvPr/>
        </p:nvSpPr>
        <p:spPr>
          <a:xfrm rot="3590051">
            <a:off x="3422730" y="128883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13230EAA-9430-4CDE-8DDE-58D6DAFE2A1C}"/>
              </a:ext>
            </a:extLst>
          </p:cNvPr>
          <p:cNvSpPr/>
          <p:nvPr/>
        </p:nvSpPr>
        <p:spPr>
          <a:xfrm rot="3590051">
            <a:off x="3253589" y="111696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5A9380F3-F686-4ED6-9A79-48FFCC945065}"/>
              </a:ext>
            </a:extLst>
          </p:cNvPr>
          <p:cNvSpPr/>
          <p:nvPr/>
        </p:nvSpPr>
        <p:spPr>
          <a:xfrm rot="3590051">
            <a:off x="3988931" y="104463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82F60627-4C67-4D36-B4C5-B8AC71EA3046}"/>
              </a:ext>
            </a:extLst>
          </p:cNvPr>
          <p:cNvSpPr/>
          <p:nvPr/>
        </p:nvSpPr>
        <p:spPr>
          <a:xfrm rot="3590051">
            <a:off x="3435349" y="121944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F8ABC39F-B30D-4E79-9926-AAB6B5E7DE31}"/>
              </a:ext>
            </a:extLst>
          </p:cNvPr>
          <p:cNvSpPr/>
          <p:nvPr/>
        </p:nvSpPr>
        <p:spPr>
          <a:xfrm rot="3590051">
            <a:off x="4284603" y="124144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EF4F0BD5-0326-42D5-9193-C92DC6B3E3B4}"/>
              </a:ext>
            </a:extLst>
          </p:cNvPr>
          <p:cNvSpPr/>
          <p:nvPr/>
        </p:nvSpPr>
        <p:spPr>
          <a:xfrm rot="3590051">
            <a:off x="3741881" y="125412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00AED08C-E1AA-4F2C-8656-C270CEE5B766}"/>
              </a:ext>
            </a:extLst>
          </p:cNvPr>
          <p:cNvSpPr/>
          <p:nvPr/>
        </p:nvSpPr>
        <p:spPr>
          <a:xfrm rot="3590051">
            <a:off x="4070731" y="1285111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B2C74C1B-A61A-48EE-AF8E-1FB54C32CC81}"/>
              </a:ext>
            </a:extLst>
          </p:cNvPr>
          <p:cNvSpPr/>
          <p:nvPr/>
        </p:nvSpPr>
        <p:spPr>
          <a:xfrm rot="3590051">
            <a:off x="4028708" y="1219359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" name="Freihandform: Form 55">
            <a:extLst>
              <a:ext uri="{FF2B5EF4-FFF2-40B4-BE49-F238E27FC236}">
                <a16:creationId xmlns:a16="http://schemas.microsoft.com/office/drawing/2014/main" id="{0A56CCA0-BB32-44DE-BF9E-C21FBC6A762C}"/>
              </a:ext>
            </a:extLst>
          </p:cNvPr>
          <p:cNvSpPr/>
          <p:nvPr/>
        </p:nvSpPr>
        <p:spPr>
          <a:xfrm rot="3590051">
            <a:off x="4597527" y="1253566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DB75CBC3-A79B-413D-B87C-3F01242327BE}"/>
              </a:ext>
            </a:extLst>
          </p:cNvPr>
          <p:cNvSpPr/>
          <p:nvPr/>
        </p:nvSpPr>
        <p:spPr>
          <a:xfrm rot="3590051">
            <a:off x="3119643" y="123692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A827B973-2D11-4C1F-9559-D6C5B548C826}"/>
              </a:ext>
            </a:extLst>
          </p:cNvPr>
          <p:cNvSpPr/>
          <p:nvPr/>
        </p:nvSpPr>
        <p:spPr>
          <a:xfrm rot="3590051">
            <a:off x="3366125" y="1236706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3F9641B8-59FE-4C50-9E70-ACAB543E79D5}"/>
              </a:ext>
            </a:extLst>
          </p:cNvPr>
          <p:cNvSpPr/>
          <p:nvPr/>
        </p:nvSpPr>
        <p:spPr>
          <a:xfrm rot="3590051">
            <a:off x="3461166" y="126519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E3D2FDB1-7338-4F4C-96B1-1C6E9D14B7F0}"/>
              </a:ext>
            </a:extLst>
          </p:cNvPr>
          <p:cNvSpPr/>
          <p:nvPr/>
        </p:nvSpPr>
        <p:spPr>
          <a:xfrm rot="3590051">
            <a:off x="3792415" y="1140125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D5B43984-1E71-4CAA-8E4F-777E1CA687DA}"/>
              </a:ext>
            </a:extLst>
          </p:cNvPr>
          <p:cNvSpPr/>
          <p:nvPr/>
        </p:nvSpPr>
        <p:spPr>
          <a:xfrm rot="3590051">
            <a:off x="3831299" y="120967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14F45CE2-42C5-4886-AC44-F1D62BFD08B7}"/>
              </a:ext>
            </a:extLst>
          </p:cNvPr>
          <p:cNvSpPr/>
          <p:nvPr/>
        </p:nvSpPr>
        <p:spPr>
          <a:xfrm rot="16200000">
            <a:off x="4777671" y="126586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" name="Freihandform: Form 63">
            <a:extLst>
              <a:ext uri="{FF2B5EF4-FFF2-40B4-BE49-F238E27FC236}">
                <a16:creationId xmlns:a16="http://schemas.microsoft.com/office/drawing/2014/main" id="{8FA43306-3052-42B5-947B-64586890B88A}"/>
              </a:ext>
            </a:extLst>
          </p:cNvPr>
          <p:cNvSpPr/>
          <p:nvPr/>
        </p:nvSpPr>
        <p:spPr>
          <a:xfrm rot="16200000">
            <a:off x="7201472" y="108621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" name="Freihandform: Form 64">
            <a:extLst>
              <a:ext uri="{FF2B5EF4-FFF2-40B4-BE49-F238E27FC236}">
                <a16:creationId xmlns:a16="http://schemas.microsoft.com/office/drawing/2014/main" id="{F46F7632-5B80-43F6-AF66-A1EF68CC6374}"/>
              </a:ext>
            </a:extLst>
          </p:cNvPr>
          <p:cNvSpPr/>
          <p:nvPr/>
        </p:nvSpPr>
        <p:spPr>
          <a:xfrm rot="16200000">
            <a:off x="6003404" y="108621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DF4874B9-3321-45B2-8912-10E1FB2061A7}"/>
              </a:ext>
            </a:extLst>
          </p:cNvPr>
          <p:cNvSpPr/>
          <p:nvPr/>
        </p:nvSpPr>
        <p:spPr>
          <a:xfrm rot="16200000">
            <a:off x="6613320" y="111685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6CA4173C-4E5F-408F-93A7-22D68CF1986E}"/>
              </a:ext>
            </a:extLst>
          </p:cNvPr>
          <p:cNvSpPr/>
          <p:nvPr/>
        </p:nvSpPr>
        <p:spPr>
          <a:xfrm rot="16200000">
            <a:off x="6774531" y="119410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" name="Freihandform: Form 67">
            <a:extLst>
              <a:ext uri="{FF2B5EF4-FFF2-40B4-BE49-F238E27FC236}">
                <a16:creationId xmlns:a16="http://schemas.microsoft.com/office/drawing/2014/main" id="{14A73BB5-4B9D-43D9-B652-F85440569925}"/>
              </a:ext>
            </a:extLst>
          </p:cNvPr>
          <p:cNvSpPr/>
          <p:nvPr/>
        </p:nvSpPr>
        <p:spPr>
          <a:xfrm rot="16200000">
            <a:off x="5087096" y="119207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" name="Freihandform: Form 68">
            <a:extLst>
              <a:ext uri="{FF2B5EF4-FFF2-40B4-BE49-F238E27FC236}">
                <a16:creationId xmlns:a16="http://schemas.microsoft.com/office/drawing/2014/main" id="{3A8DAD0C-E770-4E34-8C99-BB982EC38453}"/>
              </a:ext>
            </a:extLst>
          </p:cNvPr>
          <p:cNvSpPr/>
          <p:nvPr/>
        </p:nvSpPr>
        <p:spPr>
          <a:xfrm rot="16200000">
            <a:off x="5393488" y="120819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" name="Freihandform: Form 69">
            <a:extLst>
              <a:ext uri="{FF2B5EF4-FFF2-40B4-BE49-F238E27FC236}">
                <a16:creationId xmlns:a16="http://schemas.microsoft.com/office/drawing/2014/main" id="{8570C8A5-E097-4DB7-9E4B-31D9D645F630}"/>
              </a:ext>
            </a:extLst>
          </p:cNvPr>
          <p:cNvSpPr/>
          <p:nvPr/>
        </p:nvSpPr>
        <p:spPr>
          <a:xfrm rot="16200000">
            <a:off x="5088514" y="136081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1D9151FD-D8AD-4550-98F5-8611F42BEFC8}"/>
              </a:ext>
            </a:extLst>
          </p:cNvPr>
          <p:cNvSpPr/>
          <p:nvPr/>
        </p:nvSpPr>
        <p:spPr>
          <a:xfrm rot="16200000">
            <a:off x="5251159" y="128545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" name="Freihandform: Form 71">
            <a:extLst>
              <a:ext uri="{FF2B5EF4-FFF2-40B4-BE49-F238E27FC236}">
                <a16:creationId xmlns:a16="http://schemas.microsoft.com/office/drawing/2014/main" id="{EF44029B-48DC-4BA0-AA24-8313F11CA121}"/>
              </a:ext>
            </a:extLst>
          </p:cNvPr>
          <p:cNvSpPr/>
          <p:nvPr/>
        </p:nvSpPr>
        <p:spPr>
          <a:xfrm rot="16200000">
            <a:off x="5249756" y="116143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" name="Freihandform: Form 72">
            <a:extLst>
              <a:ext uri="{FF2B5EF4-FFF2-40B4-BE49-F238E27FC236}">
                <a16:creationId xmlns:a16="http://schemas.microsoft.com/office/drawing/2014/main" id="{C1032B62-5EF2-4AB1-B154-D3A9586750AE}"/>
              </a:ext>
            </a:extLst>
          </p:cNvPr>
          <p:cNvSpPr/>
          <p:nvPr/>
        </p:nvSpPr>
        <p:spPr>
          <a:xfrm rot="16200000">
            <a:off x="5652057" y="111356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" name="Freihandform: Form 73">
            <a:extLst>
              <a:ext uri="{FF2B5EF4-FFF2-40B4-BE49-F238E27FC236}">
                <a16:creationId xmlns:a16="http://schemas.microsoft.com/office/drawing/2014/main" id="{6FA2115C-89E2-4B47-98CE-8BF518291865}"/>
              </a:ext>
            </a:extLst>
          </p:cNvPr>
          <p:cNvSpPr/>
          <p:nvPr/>
        </p:nvSpPr>
        <p:spPr>
          <a:xfrm rot="16200000">
            <a:off x="6498757" y="114751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" name="Freihandform: Form 74">
            <a:extLst>
              <a:ext uri="{FF2B5EF4-FFF2-40B4-BE49-F238E27FC236}">
                <a16:creationId xmlns:a16="http://schemas.microsoft.com/office/drawing/2014/main" id="{BF7921EF-7BFD-429E-ACF4-FDA906384C2C}"/>
              </a:ext>
            </a:extLst>
          </p:cNvPr>
          <p:cNvSpPr/>
          <p:nvPr/>
        </p:nvSpPr>
        <p:spPr>
          <a:xfrm rot="16200000">
            <a:off x="5781343" y="130460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" name="Freihandform: Form 75">
            <a:extLst>
              <a:ext uri="{FF2B5EF4-FFF2-40B4-BE49-F238E27FC236}">
                <a16:creationId xmlns:a16="http://schemas.microsoft.com/office/drawing/2014/main" id="{6095A358-8B31-48ED-9739-40C1CA76CD33}"/>
              </a:ext>
            </a:extLst>
          </p:cNvPr>
          <p:cNvSpPr/>
          <p:nvPr/>
        </p:nvSpPr>
        <p:spPr>
          <a:xfrm rot="16200000">
            <a:off x="4782153" y="133018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" name="Freihandform: Form 76">
            <a:extLst>
              <a:ext uri="{FF2B5EF4-FFF2-40B4-BE49-F238E27FC236}">
                <a16:creationId xmlns:a16="http://schemas.microsoft.com/office/drawing/2014/main" id="{0E3A6892-A48E-45A1-8A18-EEA6E679A9F6}"/>
              </a:ext>
            </a:extLst>
          </p:cNvPr>
          <p:cNvSpPr/>
          <p:nvPr/>
        </p:nvSpPr>
        <p:spPr>
          <a:xfrm rot="16200000">
            <a:off x="6139202" y="120686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" name="Freihandform: Form 77">
            <a:extLst>
              <a:ext uri="{FF2B5EF4-FFF2-40B4-BE49-F238E27FC236}">
                <a16:creationId xmlns:a16="http://schemas.microsoft.com/office/drawing/2014/main" id="{17FF63DF-4C69-4D76-A9CF-EA54CF652B47}"/>
              </a:ext>
            </a:extLst>
          </p:cNvPr>
          <p:cNvSpPr/>
          <p:nvPr/>
        </p:nvSpPr>
        <p:spPr>
          <a:xfrm rot="16200000">
            <a:off x="5515471" y="114517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" name="Freihandform: Form 78">
            <a:extLst>
              <a:ext uri="{FF2B5EF4-FFF2-40B4-BE49-F238E27FC236}">
                <a16:creationId xmlns:a16="http://schemas.microsoft.com/office/drawing/2014/main" id="{3BC82276-9C04-46C2-97E2-C853F99EED34}"/>
              </a:ext>
            </a:extLst>
          </p:cNvPr>
          <p:cNvSpPr/>
          <p:nvPr/>
        </p:nvSpPr>
        <p:spPr>
          <a:xfrm rot="16200000">
            <a:off x="6048436" y="116147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" name="Freihandform: Form 79">
            <a:extLst>
              <a:ext uri="{FF2B5EF4-FFF2-40B4-BE49-F238E27FC236}">
                <a16:creationId xmlns:a16="http://schemas.microsoft.com/office/drawing/2014/main" id="{AD57093E-1B62-4CCB-A807-61A3EAF7BA70}"/>
              </a:ext>
            </a:extLst>
          </p:cNvPr>
          <p:cNvSpPr/>
          <p:nvPr/>
        </p:nvSpPr>
        <p:spPr>
          <a:xfrm rot="16200000">
            <a:off x="5981640" y="112890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1" name="Freihandform: Form 80">
            <a:extLst>
              <a:ext uri="{FF2B5EF4-FFF2-40B4-BE49-F238E27FC236}">
                <a16:creationId xmlns:a16="http://schemas.microsoft.com/office/drawing/2014/main" id="{478DBCB2-1791-4379-B05E-66A29EE0B4B7}"/>
              </a:ext>
            </a:extLst>
          </p:cNvPr>
          <p:cNvSpPr/>
          <p:nvPr/>
        </p:nvSpPr>
        <p:spPr>
          <a:xfrm rot="16200000">
            <a:off x="5687569" y="1187867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2" name="Freihandform: Form 81">
            <a:extLst>
              <a:ext uri="{FF2B5EF4-FFF2-40B4-BE49-F238E27FC236}">
                <a16:creationId xmlns:a16="http://schemas.microsoft.com/office/drawing/2014/main" id="{098F6207-F472-473D-91F0-DC8C6ADDB3E4}"/>
              </a:ext>
            </a:extLst>
          </p:cNvPr>
          <p:cNvSpPr/>
          <p:nvPr/>
        </p:nvSpPr>
        <p:spPr>
          <a:xfrm rot="16200000">
            <a:off x="5367673" y="1129709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" name="Freihandform: Form 82">
            <a:extLst>
              <a:ext uri="{FF2B5EF4-FFF2-40B4-BE49-F238E27FC236}">
                <a16:creationId xmlns:a16="http://schemas.microsoft.com/office/drawing/2014/main" id="{CA1CA66E-4AA5-4F7E-871F-3CC9A2B536D0}"/>
              </a:ext>
            </a:extLst>
          </p:cNvPr>
          <p:cNvSpPr/>
          <p:nvPr/>
        </p:nvSpPr>
        <p:spPr>
          <a:xfrm rot="16200000">
            <a:off x="6561782" y="1218363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673D567B-5227-448E-9F2B-19F2A56ACFFF}"/>
              </a:ext>
            </a:extLst>
          </p:cNvPr>
          <p:cNvSpPr/>
          <p:nvPr/>
        </p:nvSpPr>
        <p:spPr>
          <a:xfrm rot="16200000">
            <a:off x="6347590" y="120616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" name="Freihandform: Form 84">
            <a:extLst>
              <a:ext uri="{FF2B5EF4-FFF2-40B4-BE49-F238E27FC236}">
                <a16:creationId xmlns:a16="http://schemas.microsoft.com/office/drawing/2014/main" id="{E80AEE89-45AA-40C4-AC0A-184EAE57F88E}"/>
              </a:ext>
            </a:extLst>
          </p:cNvPr>
          <p:cNvSpPr/>
          <p:nvPr/>
        </p:nvSpPr>
        <p:spPr>
          <a:xfrm rot="16200000">
            <a:off x="6408581" y="1176757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6" name="Freihandform: Form 85">
            <a:extLst>
              <a:ext uri="{FF2B5EF4-FFF2-40B4-BE49-F238E27FC236}">
                <a16:creationId xmlns:a16="http://schemas.microsoft.com/office/drawing/2014/main" id="{E40CFE41-3AA8-4035-8F8C-43F330419B07}"/>
              </a:ext>
            </a:extLst>
          </p:cNvPr>
          <p:cNvSpPr/>
          <p:nvPr/>
        </p:nvSpPr>
        <p:spPr>
          <a:xfrm rot="16200000">
            <a:off x="5493707" y="1268245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7" name="Freihandform: Form 86">
            <a:extLst>
              <a:ext uri="{FF2B5EF4-FFF2-40B4-BE49-F238E27FC236}">
                <a16:creationId xmlns:a16="http://schemas.microsoft.com/office/drawing/2014/main" id="{38A64E66-B850-4CBA-8D82-8C8252F5A0DB}"/>
              </a:ext>
            </a:extLst>
          </p:cNvPr>
          <p:cNvSpPr/>
          <p:nvPr/>
        </p:nvSpPr>
        <p:spPr>
          <a:xfrm rot="16200000">
            <a:off x="5809552" y="120616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" name="Freihandform: Form 141">
            <a:extLst>
              <a:ext uri="{FF2B5EF4-FFF2-40B4-BE49-F238E27FC236}">
                <a16:creationId xmlns:a16="http://schemas.microsoft.com/office/drawing/2014/main" id="{B3C6A105-4F71-4C37-9883-3C2C473E2C59}"/>
              </a:ext>
            </a:extLst>
          </p:cNvPr>
          <p:cNvSpPr/>
          <p:nvPr/>
        </p:nvSpPr>
        <p:spPr>
          <a:xfrm rot="3491490">
            <a:off x="9703622" y="88217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" name="Freihandform: Form 142">
            <a:extLst>
              <a:ext uri="{FF2B5EF4-FFF2-40B4-BE49-F238E27FC236}">
                <a16:creationId xmlns:a16="http://schemas.microsoft.com/office/drawing/2014/main" id="{D74B50B5-2DC8-4741-BAE5-54EE29E4A7E2}"/>
              </a:ext>
            </a:extLst>
          </p:cNvPr>
          <p:cNvSpPr/>
          <p:nvPr/>
        </p:nvSpPr>
        <p:spPr>
          <a:xfrm rot="3491490">
            <a:off x="8590731" y="116259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4" name="Freihandform: Form 143">
            <a:extLst>
              <a:ext uri="{FF2B5EF4-FFF2-40B4-BE49-F238E27FC236}">
                <a16:creationId xmlns:a16="http://schemas.microsoft.com/office/drawing/2014/main" id="{6041B0D2-1971-4167-8C87-4F6EC95041B4}"/>
              </a:ext>
            </a:extLst>
          </p:cNvPr>
          <p:cNvSpPr/>
          <p:nvPr/>
        </p:nvSpPr>
        <p:spPr>
          <a:xfrm rot="3491490">
            <a:off x="9608867" y="109944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5" name="Freihandform: Form 144">
            <a:extLst>
              <a:ext uri="{FF2B5EF4-FFF2-40B4-BE49-F238E27FC236}">
                <a16:creationId xmlns:a16="http://schemas.microsoft.com/office/drawing/2014/main" id="{1D621CAC-92B9-44D7-909E-156DD5A2A10B}"/>
              </a:ext>
            </a:extLst>
          </p:cNvPr>
          <p:cNvSpPr/>
          <p:nvPr/>
        </p:nvSpPr>
        <p:spPr>
          <a:xfrm rot="3491490">
            <a:off x="8929058" y="110555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6" name="Freihandform: Form 145">
            <a:extLst>
              <a:ext uri="{FF2B5EF4-FFF2-40B4-BE49-F238E27FC236}">
                <a16:creationId xmlns:a16="http://schemas.microsoft.com/office/drawing/2014/main" id="{327D9581-3F5B-461C-ABFA-02C466B19B7E}"/>
              </a:ext>
            </a:extLst>
          </p:cNvPr>
          <p:cNvSpPr/>
          <p:nvPr/>
        </p:nvSpPr>
        <p:spPr>
          <a:xfrm rot="3491490">
            <a:off x="8384856" y="104839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7" name="Freihandform: Form 146">
            <a:extLst>
              <a:ext uri="{FF2B5EF4-FFF2-40B4-BE49-F238E27FC236}">
                <a16:creationId xmlns:a16="http://schemas.microsoft.com/office/drawing/2014/main" id="{B5A4A0C7-075D-40BC-B02F-0A1317BEBDD1}"/>
              </a:ext>
            </a:extLst>
          </p:cNvPr>
          <p:cNvSpPr/>
          <p:nvPr/>
        </p:nvSpPr>
        <p:spPr>
          <a:xfrm rot="3491490">
            <a:off x="9829578" y="96118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8" name="Freihandform: Form 147">
            <a:extLst>
              <a:ext uri="{FF2B5EF4-FFF2-40B4-BE49-F238E27FC236}">
                <a16:creationId xmlns:a16="http://schemas.microsoft.com/office/drawing/2014/main" id="{A7C20AFB-F2EA-4F92-93D1-A8CA14454756}"/>
              </a:ext>
            </a:extLst>
          </p:cNvPr>
          <p:cNvSpPr/>
          <p:nvPr/>
        </p:nvSpPr>
        <p:spPr>
          <a:xfrm rot="3491490">
            <a:off x="9484231" y="96363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9" name="Freihandform: Form 148">
            <a:extLst>
              <a:ext uri="{FF2B5EF4-FFF2-40B4-BE49-F238E27FC236}">
                <a16:creationId xmlns:a16="http://schemas.microsoft.com/office/drawing/2014/main" id="{BCA4F4BA-0C95-48BD-966E-E67BF5024FAA}"/>
              </a:ext>
            </a:extLst>
          </p:cNvPr>
          <p:cNvSpPr/>
          <p:nvPr/>
        </p:nvSpPr>
        <p:spPr>
          <a:xfrm rot="3491490">
            <a:off x="8938965" y="81785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0" name="Freihandform: Form 149">
            <a:extLst>
              <a:ext uri="{FF2B5EF4-FFF2-40B4-BE49-F238E27FC236}">
                <a16:creationId xmlns:a16="http://schemas.microsoft.com/office/drawing/2014/main" id="{E07E77F4-38BF-4682-9915-0C26194FF4AB}"/>
              </a:ext>
            </a:extLst>
          </p:cNvPr>
          <p:cNvSpPr/>
          <p:nvPr/>
        </p:nvSpPr>
        <p:spPr>
          <a:xfrm rot="3491490">
            <a:off x="9197973" y="89047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1" name="Freihandform: Form 150">
            <a:extLst>
              <a:ext uri="{FF2B5EF4-FFF2-40B4-BE49-F238E27FC236}">
                <a16:creationId xmlns:a16="http://schemas.microsoft.com/office/drawing/2014/main" id="{FD77D388-C218-4AEC-86FF-1A0921025113}"/>
              </a:ext>
            </a:extLst>
          </p:cNvPr>
          <p:cNvSpPr/>
          <p:nvPr/>
        </p:nvSpPr>
        <p:spPr>
          <a:xfrm rot="3491490">
            <a:off x="9852833" y="99579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" name="Freihandform: Form 151">
            <a:extLst>
              <a:ext uri="{FF2B5EF4-FFF2-40B4-BE49-F238E27FC236}">
                <a16:creationId xmlns:a16="http://schemas.microsoft.com/office/drawing/2014/main" id="{26DA2567-3ADD-496C-ABE8-8B2C181261B0}"/>
              </a:ext>
            </a:extLst>
          </p:cNvPr>
          <p:cNvSpPr/>
          <p:nvPr/>
        </p:nvSpPr>
        <p:spPr>
          <a:xfrm rot="3491490">
            <a:off x="9763289" y="105768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" name="Freihandform: Form 152">
            <a:extLst>
              <a:ext uri="{FF2B5EF4-FFF2-40B4-BE49-F238E27FC236}">
                <a16:creationId xmlns:a16="http://schemas.microsoft.com/office/drawing/2014/main" id="{547DA17C-46DB-4F66-9E7C-722D3CAB5F0D}"/>
              </a:ext>
            </a:extLst>
          </p:cNvPr>
          <p:cNvSpPr/>
          <p:nvPr/>
        </p:nvSpPr>
        <p:spPr>
          <a:xfrm rot="3491490">
            <a:off x="8864825" y="107346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" name="Freihandform: Form 153">
            <a:extLst>
              <a:ext uri="{FF2B5EF4-FFF2-40B4-BE49-F238E27FC236}">
                <a16:creationId xmlns:a16="http://schemas.microsoft.com/office/drawing/2014/main" id="{9B6EBF53-221C-41E3-AFB1-92D9054D3319}"/>
              </a:ext>
            </a:extLst>
          </p:cNvPr>
          <p:cNvSpPr/>
          <p:nvPr/>
        </p:nvSpPr>
        <p:spPr>
          <a:xfrm rot="3491490">
            <a:off x="8646485" y="90214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" name="Freihandform: Form 154">
            <a:extLst>
              <a:ext uri="{FF2B5EF4-FFF2-40B4-BE49-F238E27FC236}">
                <a16:creationId xmlns:a16="http://schemas.microsoft.com/office/drawing/2014/main" id="{E8E6DC90-ED1E-49BF-A843-08D77E16A384}"/>
              </a:ext>
            </a:extLst>
          </p:cNvPr>
          <p:cNvSpPr/>
          <p:nvPr/>
        </p:nvSpPr>
        <p:spPr>
          <a:xfrm rot="3491490">
            <a:off x="9360792" y="82774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" name="Freihandform: Form 155">
            <a:extLst>
              <a:ext uri="{FF2B5EF4-FFF2-40B4-BE49-F238E27FC236}">
                <a16:creationId xmlns:a16="http://schemas.microsoft.com/office/drawing/2014/main" id="{ED875A17-9F36-44D6-B7F8-996AA3C8788A}"/>
              </a:ext>
            </a:extLst>
          </p:cNvPr>
          <p:cNvSpPr/>
          <p:nvPr/>
        </p:nvSpPr>
        <p:spPr>
          <a:xfrm rot="3491490">
            <a:off x="8857550" y="100407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" name="Freihandform: Form 156">
            <a:extLst>
              <a:ext uri="{FF2B5EF4-FFF2-40B4-BE49-F238E27FC236}">
                <a16:creationId xmlns:a16="http://schemas.microsoft.com/office/drawing/2014/main" id="{AD7BE65D-DBAE-46C0-B69D-CF899C3C59FD}"/>
              </a:ext>
            </a:extLst>
          </p:cNvPr>
          <p:cNvSpPr/>
          <p:nvPr/>
        </p:nvSpPr>
        <p:spPr>
          <a:xfrm rot="3491490">
            <a:off x="9712759" y="102362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" name="Freihandform: Form 157">
            <a:extLst>
              <a:ext uri="{FF2B5EF4-FFF2-40B4-BE49-F238E27FC236}">
                <a16:creationId xmlns:a16="http://schemas.microsoft.com/office/drawing/2014/main" id="{F425445C-D347-4A11-874F-F2B9FE04708A}"/>
              </a:ext>
            </a:extLst>
          </p:cNvPr>
          <p:cNvSpPr/>
          <p:nvPr/>
        </p:nvSpPr>
        <p:spPr>
          <a:xfrm rot="3491490">
            <a:off x="9173897" y="103785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" name="Freihandform: Form 158">
            <a:extLst>
              <a:ext uri="{FF2B5EF4-FFF2-40B4-BE49-F238E27FC236}">
                <a16:creationId xmlns:a16="http://schemas.microsoft.com/office/drawing/2014/main" id="{0292D0B7-5A2D-4E72-B9D4-DD9C3488AFB1}"/>
              </a:ext>
            </a:extLst>
          </p:cNvPr>
          <p:cNvSpPr/>
          <p:nvPr/>
        </p:nvSpPr>
        <p:spPr>
          <a:xfrm rot="3491490">
            <a:off x="9510211" y="106801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" name="Freihandform: Form 159">
            <a:extLst>
              <a:ext uri="{FF2B5EF4-FFF2-40B4-BE49-F238E27FC236}">
                <a16:creationId xmlns:a16="http://schemas.microsoft.com/office/drawing/2014/main" id="{358A415B-B1F7-4500-8B28-540EFA0600CA}"/>
              </a:ext>
            </a:extLst>
          </p:cNvPr>
          <p:cNvSpPr/>
          <p:nvPr/>
        </p:nvSpPr>
        <p:spPr>
          <a:xfrm rot="3491490">
            <a:off x="9449357" y="1002415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" name="Freihandform: Form 160">
            <a:extLst>
              <a:ext uri="{FF2B5EF4-FFF2-40B4-BE49-F238E27FC236}">
                <a16:creationId xmlns:a16="http://schemas.microsoft.com/office/drawing/2014/main" id="{D504AB10-DC84-4F83-9F28-E66BC9B120E0}"/>
              </a:ext>
            </a:extLst>
          </p:cNvPr>
          <p:cNvSpPr/>
          <p:nvPr/>
        </p:nvSpPr>
        <p:spPr>
          <a:xfrm rot="3491490">
            <a:off x="10027747" y="1034977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" name="Freihandform: Form 161">
            <a:extLst>
              <a:ext uri="{FF2B5EF4-FFF2-40B4-BE49-F238E27FC236}">
                <a16:creationId xmlns:a16="http://schemas.microsoft.com/office/drawing/2014/main" id="{A35B6C0F-D2DC-4513-A2FD-21367745CE13}"/>
              </a:ext>
            </a:extLst>
          </p:cNvPr>
          <p:cNvSpPr/>
          <p:nvPr/>
        </p:nvSpPr>
        <p:spPr>
          <a:xfrm rot="3491490">
            <a:off x="8545700" y="102257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" name="Freihandform: Form 162">
            <a:extLst>
              <a:ext uri="{FF2B5EF4-FFF2-40B4-BE49-F238E27FC236}">
                <a16:creationId xmlns:a16="http://schemas.microsoft.com/office/drawing/2014/main" id="{FAA6A5DA-A540-4990-80F8-7CA035642892}"/>
              </a:ext>
            </a:extLst>
          </p:cNvPr>
          <p:cNvSpPr/>
          <p:nvPr/>
        </p:nvSpPr>
        <p:spPr>
          <a:xfrm rot="3491490">
            <a:off x="8792019" y="102165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" name="Freihandform: Form 163">
            <a:extLst>
              <a:ext uri="{FF2B5EF4-FFF2-40B4-BE49-F238E27FC236}">
                <a16:creationId xmlns:a16="http://schemas.microsoft.com/office/drawing/2014/main" id="{E1A514AE-CB28-4974-A805-43E06E5AA821}"/>
              </a:ext>
            </a:extLst>
          </p:cNvPr>
          <p:cNvSpPr/>
          <p:nvPr/>
        </p:nvSpPr>
        <p:spPr>
          <a:xfrm rot="3491490">
            <a:off x="8895187" y="104985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" name="Freihandform: Form 164">
            <a:extLst>
              <a:ext uri="{FF2B5EF4-FFF2-40B4-BE49-F238E27FC236}">
                <a16:creationId xmlns:a16="http://schemas.microsoft.com/office/drawing/2014/main" id="{24177EF3-4523-4666-B79E-08275B0FFBC2}"/>
              </a:ext>
            </a:extLst>
          </p:cNvPr>
          <p:cNvSpPr/>
          <p:nvPr/>
        </p:nvSpPr>
        <p:spPr>
          <a:xfrm rot="3491490">
            <a:off x="9190447" y="92389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" name="Freihandform: Form 165">
            <a:extLst>
              <a:ext uri="{FF2B5EF4-FFF2-40B4-BE49-F238E27FC236}">
                <a16:creationId xmlns:a16="http://schemas.microsoft.com/office/drawing/2014/main" id="{1AE56F3F-3007-4CBE-A112-4371A70844B3}"/>
              </a:ext>
            </a:extLst>
          </p:cNvPr>
          <p:cNvSpPr/>
          <p:nvPr/>
        </p:nvSpPr>
        <p:spPr>
          <a:xfrm rot="3491490">
            <a:off x="9249251" y="993295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91B41972-3112-4BB2-9266-69730EDA1715}"/>
              </a:ext>
            </a:extLst>
          </p:cNvPr>
          <p:cNvSpPr/>
          <p:nvPr/>
        </p:nvSpPr>
        <p:spPr>
          <a:xfrm rot="7540132">
            <a:off x="8509581" y="97942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32667D2D-AC3F-48D6-9259-4370D099F89E}"/>
              </a:ext>
            </a:extLst>
          </p:cNvPr>
          <p:cNvSpPr/>
          <p:nvPr/>
        </p:nvSpPr>
        <p:spPr>
          <a:xfrm rot="7540132">
            <a:off x="5492957" y="98404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9" name="Freihandform: Form 118">
            <a:extLst>
              <a:ext uri="{FF2B5EF4-FFF2-40B4-BE49-F238E27FC236}">
                <a16:creationId xmlns:a16="http://schemas.microsoft.com/office/drawing/2014/main" id="{DFEDA3C4-13C7-4302-B8AC-DDC480095998}"/>
              </a:ext>
            </a:extLst>
          </p:cNvPr>
          <p:cNvSpPr/>
          <p:nvPr/>
        </p:nvSpPr>
        <p:spPr>
          <a:xfrm rot="7540132">
            <a:off x="6466269" y="105389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0" name="Freihandform: Form 119">
            <a:extLst>
              <a:ext uri="{FF2B5EF4-FFF2-40B4-BE49-F238E27FC236}">
                <a16:creationId xmlns:a16="http://schemas.microsoft.com/office/drawing/2014/main" id="{9435D0E7-9C5A-45AD-9718-83D7885C0F33}"/>
              </a:ext>
            </a:extLst>
          </p:cNvPr>
          <p:cNvSpPr/>
          <p:nvPr/>
        </p:nvSpPr>
        <p:spPr>
          <a:xfrm rot="7540132">
            <a:off x="6149429" y="99344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1" name="Freihandform: Form 120">
            <a:extLst>
              <a:ext uri="{FF2B5EF4-FFF2-40B4-BE49-F238E27FC236}">
                <a16:creationId xmlns:a16="http://schemas.microsoft.com/office/drawing/2014/main" id="{A8C52A37-9856-47EC-9729-AB81BEC8A8D2}"/>
              </a:ext>
            </a:extLst>
          </p:cNvPr>
          <p:cNvSpPr/>
          <p:nvPr/>
        </p:nvSpPr>
        <p:spPr>
          <a:xfrm rot="7540132">
            <a:off x="6468941" y="92128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" name="Freihandform: Form 121">
            <a:extLst>
              <a:ext uri="{FF2B5EF4-FFF2-40B4-BE49-F238E27FC236}">
                <a16:creationId xmlns:a16="http://schemas.microsoft.com/office/drawing/2014/main" id="{6D723BC6-252E-4929-9265-CE1CCE30A2E4}"/>
              </a:ext>
            </a:extLst>
          </p:cNvPr>
          <p:cNvSpPr/>
          <p:nvPr/>
        </p:nvSpPr>
        <p:spPr>
          <a:xfrm rot="7540132">
            <a:off x="7827959" y="102132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3" name="Freihandform: Form 122">
            <a:extLst>
              <a:ext uri="{FF2B5EF4-FFF2-40B4-BE49-F238E27FC236}">
                <a16:creationId xmlns:a16="http://schemas.microsoft.com/office/drawing/2014/main" id="{143A3769-0B82-4FCD-B296-8928BDFE862F}"/>
              </a:ext>
            </a:extLst>
          </p:cNvPr>
          <p:cNvSpPr/>
          <p:nvPr/>
        </p:nvSpPr>
        <p:spPr>
          <a:xfrm rot="7540132">
            <a:off x="7673049" y="99036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4" name="Freihandform: Form 123">
            <a:extLst>
              <a:ext uri="{FF2B5EF4-FFF2-40B4-BE49-F238E27FC236}">
                <a16:creationId xmlns:a16="http://schemas.microsoft.com/office/drawing/2014/main" id="{3058D363-2A0C-446B-BDCF-64136F2623AC}"/>
              </a:ext>
            </a:extLst>
          </p:cNvPr>
          <p:cNvSpPr/>
          <p:nvPr/>
        </p:nvSpPr>
        <p:spPr>
          <a:xfrm rot="7540132">
            <a:off x="8810742" y="88415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5" name="Freihandform: Form 124">
            <a:extLst>
              <a:ext uri="{FF2B5EF4-FFF2-40B4-BE49-F238E27FC236}">
                <a16:creationId xmlns:a16="http://schemas.microsoft.com/office/drawing/2014/main" id="{D3785E83-89AB-46B6-A79B-785E3B74A404}"/>
              </a:ext>
            </a:extLst>
          </p:cNvPr>
          <p:cNvSpPr/>
          <p:nvPr/>
        </p:nvSpPr>
        <p:spPr>
          <a:xfrm rot="7540132">
            <a:off x="8239166" y="93589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6" name="Freihandform: Form 125">
            <a:extLst>
              <a:ext uri="{FF2B5EF4-FFF2-40B4-BE49-F238E27FC236}">
                <a16:creationId xmlns:a16="http://schemas.microsoft.com/office/drawing/2014/main" id="{CF59757A-6C02-4B14-979A-D0C670A644AA}"/>
              </a:ext>
            </a:extLst>
          </p:cNvPr>
          <p:cNvSpPr/>
          <p:nvPr/>
        </p:nvSpPr>
        <p:spPr>
          <a:xfrm rot="7540132">
            <a:off x="7517167" y="103673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7" name="Freihandform: Form 126">
            <a:extLst>
              <a:ext uri="{FF2B5EF4-FFF2-40B4-BE49-F238E27FC236}">
                <a16:creationId xmlns:a16="http://schemas.microsoft.com/office/drawing/2014/main" id="{05745812-F6F5-478D-A83C-816986E3CFA1}"/>
              </a:ext>
            </a:extLst>
          </p:cNvPr>
          <p:cNvSpPr/>
          <p:nvPr/>
        </p:nvSpPr>
        <p:spPr>
          <a:xfrm rot="7540132">
            <a:off x="6911183" y="105216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8" name="Freihandform: Form 127">
            <a:extLst>
              <a:ext uri="{FF2B5EF4-FFF2-40B4-BE49-F238E27FC236}">
                <a16:creationId xmlns:a16="http://schemas.microsoft.com/office/drawing/2014/main" id="{A3FF301E-BB3B-4C54-910F-3FB4DE126F2D}"/>
              </a:ext>
            </a:extLst>
          </p:cNvPr>
          <p:cNvSpPr/>
          <p:nvPr/>
        </p:nvSpPr>
        <p:spPr>
          <a:xfrm rot="7540132">
            <a:off x="6421264" y="97521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9" name="Freihandform: Form 128">
            <a:extLst>
              <a:ext uri="{FF2B5EF4-FFF2-40B4-BE49-F238E27FC236}">
                <a16:creationId xmlns:a16="http://schemas.microsoft.com/office/drawing/2014/main" id="{BF90FDED-704F-4451-9CE3-909A8C083647}"/>
              </a:ext>
            </a:extLst>
          </p:cNvPr>
          <p:cNvSpPr/>
          <p:nvPr/>
        </p:nvSpPr>
        <p:spPr>
          <a:xfrm rot="7540132">
            <a:off x="7920101" y="88942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0" name="Freihandform: Form 129">
            <a:extLst>
              <a:ext uri="{FF2B5EF4-FFF2-40B4-BE49-F238E27FC236}">
                <a16:creationId xmlns:a16="http://schemas.microsoft.com/office/drawing/2014/main" id="{5E1EF955-A563-4069-B4B2-83203B373BBF}"/>
              </a:ext>
            </a:extLst>
          </p:cNvPr>
          <p:cNvSpPr/>
          <p:nvPr/>
        </p:nvSpPr>
        <p:spPr>
          <a:xfrm rot="7540132">
            <a:off x="8880991" y="92691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" name="Freihandform: Form 130">
            <a:extLst>
              <a:ext uri="{FF2B5EF4-FFF2-40B4-BE49-F238E27FC236}">
                <a16:creationId xmlns:a16="http://schemas.microsoft.com/office/drawing/2014/main" id="{40044545-D9BD-445E-809F-9AB16A3E95DB}"/>
              </a:ext>
            </a:extLst>
          </p:cNvPr>
          <p:cNvSpPr/>
          <p:nvPr/>
        </p:nvSpPr>
        <p:spPr>
          <a:xfrm rot="7540132">
            <a:off x="7059445" y="94796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2" name="Freihandform: Form 131">
            <a:extLst>
              <a:ext uri="{FF2B5EF4-FFF2-40B4-BE49-F238E27FC236}">
                <a16:creationId xmlns:a16="http://schemas.microsoft.com/office/drawing/2014/main" id="{D507CB50-1AE7-4DB0-A1F5-1877CECFC71B}"/>
              </a:ext>
            </a:extLst>
          </p:cNvPr>
          <p:cNvSpPr/>
          <p:nvPr/>
        </p:nvSpPr>
        <p:spPr>
          <a:xfrm rot="7540132">
            <a:off x="7206453" y="103445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3" name="Freihandform: Form 132">
            <a:extLst>
              <a:ext uri="{FF2B5EF4-FFF2-40B4-BE49-F238E27FC236}">
                <a16:creationId xmlns:a16="http://schemas.microsoft.com/office/drawing/2014/main" id="{34965FB7-D701-4F5D-9BDC-A71B5347748F}"/>
              </a:ext>
            </a:extLst>
          </p:cNvPr>
          <p:cNvSpPr/>
          <p:nvPr/>
        </p:nvSpPr>
        <p:spPr>
          <a:xfrm rot="7540132">
            <a:off x="6868547" y="99012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4" name="Freihandform: Form 133">
            <a:extLst>
              <a:ext uri="{FF2B5EF4-FFF2-40B4-BE49-F238E27FC236}">
                <a16:creationId xmlns:a16="http://schemas.microsoft.com/office/drawing/2014/main" id="{6F4D4605-1BD9-43DF-9223-A9CDA9C8D45D}"/>
              </a:ext>
            </a:extLst>
          </p:cNvPr>
          <p:cNvSpPr/>
          <p:nvPr/>
        </p:nvSpPr>
        <p:spPr>
          <a:xfrm rot="7540132">
            <a:off x="6788694" y="103135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F435EA7A-6EA5-4972-9C40-99AAA28ED7FF}"/>
              </a:ext>
            </a:extLst>
          </p:cNvPr>
          <p:cNvSpPr/>
          <p:nvPr/>
        </p:nvSpPr>
        <p:spPr>
          <a:xfrm rot="7540132">
            <a:off x="7371385" y="100060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" name="Freihandform: Form 135">
            <a:extLst>
              <a:ext uri="{FF2B5EF4-FFF2-40B4-BE49-F238E27FC236}">
                <a16:creationId xmlns:a16="http://schemas.microsoft.com/office/drawing/2014/main" id="{C4B3A5A2-3F90-481E-88D0-5FCB3A596B49}"/>
              </a:ext>
            </a:extLst>
          </p:cNvPr>
          <p:cNvSpPr/>
          <p:nvPr/>
        </p:nvSpPr>
        <p:spPr>
          <a:xfrm rot="7540132">
            <a:off x="7292152" y="1066506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" name="Freihandform: Form 136">
            <a:extLst>
              <a:ext uri="{FF2B5EF4-FFF2-40B4-BE49-F238E27FC236}">
                <a16:creationId xmlns:a16="http://schemas.microsoft.com/office/drawing/2014/main" id="{5947716C-EFFF-465E-8472-60E39248E535}"/>
              </a:ext>
            </a:extLst>
          </p:cNvPr>
          <p:cNvSpPr/>
          <p:nvPr/>
        </p:nvSpPr>
        <p:spPr>
          <a:xfrm rot="7540132">
            <a:off x="6838995" y="92485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" name="Freihandform: Form 137">
            <a:extLst>
              <a:ext uri="{FF2B5EF4-FFF2-40B4-BE49-F238E27FC236}">
                <a16:creationId xmlns:a16="http://schemas.microsoft.com/office/drawing/2014/main" id="{4FA92C32-093B-4086-BF31-AD6EA998E2B9}"/>
              </a:ext>
            </a:extLst>
          </p:cNvPr>
          <p:cNvSpPr/>
          <p:nvPr/>
        </p:nvSpPr>
        <p:spPr>
          <a:xfrm rot="7540132">
            <a:off x="6941877" y="947255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1DF0B9BF-6DEA-4751-8606-D393EE54B07A}"/>
              </a:ext>
            </a:extLst>
          </p:cNvPr>
          <p:cNvSpPr/>
          <p:nvPr/>
        </p:nvSpPr>
        <p:spPr>
          <a:xfrm rot="7540132">
            <a:off x="6720854" y="96758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" name="Freihandform: Form 139">
            <a:extLst>
              <a:ext uri="{FF2B5EF4-FFF2-40B4-BE49-F238E27FC236}">
                <a16:creationId xmlns:a16="http://schemas.microsoft.com/office/drawing/2014/main" id="{325E5EFB-F132-497F-A012-B78AAC885615}"/>
              </a:ext>
            </a:extLst>
          </p:cNvPr>
          <p:cNvSpPr/>
          <p:nvPr/>
        </p:nvSpPr>
        <p:spPr>
          <a:xfrm rot="7540132">
            <a:off x="7997561" y="94661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" name="Freihandform: Form 140">
            <a:extLst>
              <a:ext uri="{FF2B5EF4-FFF2-40B4-BE49-F238E27FC236}">
                <a16:creationId xmlns:a16="http://schemas.microsoft.com/office/drawing/2014/main" id="{7F68105F-8390-49E2-8DBF-D1F67E03A547}"/>
              </a:ext>
            </a:extLst>
          </p:cNvPr>
          <p:cNvSpPr/>
          <p:nvPr/>
        </p:nvSpPr>
        <p:spPr>
          <a:xfrm rot="7540132">
            <a:off x="7378979" y="97862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97A5EC24-54D2-4E37-B08D-F8E68A5B3F33}"/>
              </a:ext>
            </a:extLst>
          </p:cNvPr>
          <p:cNvSpPr/>
          <p:nvPr/>
        </p:nvSpPr>
        <p:spPr>
          <a:xfrm rot="20150081">
            <a:off x="7185496" y="108943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" name="Freihandform: Form 92">
            <a:extLst>
              <a:ext uri="{FF2B5EF4-FFF2-40B4-BE49-F238E27FC236}">
                <a16:creationId xmlns:a16="http://schemas.microsoft.com/office/drawing/2014/main" id="{A05DE390-1D96-467D-9C54-4A1BCA5F5EF4}"/>
              </a:ext>
            </a:extLst>
          </p:cNvPr>
          <p:cNvSpPr/>
          <p:nvPr/>
        </p:nvSpPr>
        <p:spPr>
          <a:xfrm rot="20150081">
            <a:off x="9816778" y="123703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" name="Freihandform: Form 93">
            <a:extLst>
              <a:ext uri="{FF2B5EF4-FFF2-40B4-BE49-F238E27FC236}">
                <a16:creationId xmlns:a16="http://schemas.microsoft.com/office/drawing/2014/main" id="{CD863AF0-CE1B-496C-AC6D-87A4A70163A6}"/>
              </a:ext>
            </a:extLst>
          </p:cNvPr>
          <p:cNvSpPr/>
          <p:nvPr/>
        </p:nvSpPr>
        <p:spPr>
          <a:xfrm rot="20150081">
            <a:off x="9326324" y="112772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" name="Freihandform: Form 94">
            <a:extLst>
              <a:ext uri="{FF2B5EF4-FFF2-40B4-BE49-F238E27FC236}">
                <a16:creationId xmlns:a16="http://schemas.microsoft.com/office/drawing/2014/main" id="{3ACD3A21-11F2-447C-9C5B-69488D9CF4B8}"/>
              </a:ext>
            </a:extLst>
          </p:cNvPr>
          <p:cNvSpPr/>
          <p:nvPr/>
        </p:nvSpPr>
        <p:spPr>
          <a:xfrm rot="20150081">
            <a:off x="9296464" y="119591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6" name="Freihandform: Form 95">
            <a:extLst>
              <a:ext uri="{FF2B5EF4-FFF2-40B4-BE49-F238E27FC236}">
                <a16:creationId xmlns:a16="http://schemas.microsoft.com/office/drawing/2014/main" id="{552C9B1C-FD31-412F-968F-E1141B66F636}"/>
              </a:ext>
            </a:extLst>
          </p:cNvPr>
          <p:cNvSpPr/>
          <p:nvPr/>
        </p:nvSpPr>
        <p:spPr>
          <a:xfrm rot="20150081">
            <a:off x="8657600" y="124224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" name="Freihandform: Form 96">
            <a:extLst>
              <a:ext uri="{FF2B5EF4-FFF2-40B4-BE49-F238E27FC236}">
                <a16:creationId xmlns:a16="http://schemas.microsoft.com/office/drawing/2014/main" id="{FFFFA4A0-FF41-4016-B3EF-3C6C93AF7E9C}"/>
              </a:ext>
            </a:extLst>
          </p:cNvPr>
          <p:cNvSpPr/>
          <p:nvPr/>
        </p:nvSpPr>
        <p:spPr>
          <a:xfrm rot="20150081">
            <a:off x="7985362" y="108746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" name="Freihandform: Form 97">
            <a:extLst>
              <a:ext uri="{FF2B5EF4-FFF2-40B4-BE49-F238E27FC236}">
                <a16:creationId xmlns:a16="http://schemas.microsoft.com/office/drawing/2014/main" id="{89F5391E-98F9-4551-9659-5484E009A3FA}"/>
              </a:ext>
            </a:extLst>
          </p:cNvPr>
          <p:cNvSpPr/>
          <p:nvPr/>
        </p:nvSpPr>
        <p:spPr>
          <a:xfrm rot="20150081">
            <a:off x="7963706" y="112201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" name="Freihandform: Form 98">
            <a:extLst>
              <a:ext uri="{FF2B5EF4-FFF2-40B4-BE49-F238E27FC236}">
                <a16:creationId xmlns:a16="http://schemas.microsoft.com/office/drawing/2014/main" id="{5D2FD451-1ED9-4CF9-9CB0-F4149A6ECC0C}"/>
              </a:ext>
            </a:extLst>
          </p:cNvPr>
          <p:cNvSpPr/>
          <p:nvPr/>
        </p:nvSpPr>
        <p:spPr>
          <a:xfrm rot="20150081">
            <a:off x="6446395" y="115666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" name="Freihandform: Form 99">
            <a:extLst>
              <a:ext uri="{FF2B5EF4-FFF2-40B4-BE49-F238E27FC236}">
                <a16:creationId xmlns:a16="http://schemas.microsoft.com/office/drawing/2014/main" id="{37F1FEDF-3324-4A4B-976B-AF80074A2D2E}"/>
              </a:ext>
            </a:extLst>
          </p:cNvPr>
          <p:cNvSpPr/>
          <p:nvPr/>
        </p:nvSpPr>
        <p:spPr>
          <a:xfrm rot="20150081">
            <a:off x="7200567" y="114065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" name="Freihandform: Form 100">
            <a:extLst>
              <a:ext uri="{FF2B5EF4-FFF2-40B4-BE49-F238E27FC236}">
                <a16:creationId xmlns:a16="http://schemas.microsoft.com/office/drawing/2014/main" id="{4BE6E0D5-FCDB-4A1C-A488-7346B04E22AE}"/>
              </a:ext>
            </a:extLst>
          </p:cNvPr>
          <p:cNvSpPr/>
          <p:nvPr/>
        </p:nvSpPr>
        <p:spPr>
          <a:xfrm rot="20150081">
            <a:off x="8331478" y="108975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" name="Freihandform: Form 101">
            <a:extLst>
              <a:ext uri="{FF2B5EF4-FFF2-40B4-BE49-F238E27FC236}">
                <a16:creationId xmlns:a16="http://schemas.microsoft.com/office/drawing/2014/main" id="{C1740E36-3CA2-4FAE-AA12-2E61485D5219}"/>
              </a:ext>
            </a:extLst>
          </p:cNvPr>
          <p:cNvSpPr/>
          <p:nvPr/>
        </p:nvSpPr>
        <p:spPr>
          <a:xfrm rot="20150081">
            <a:off x="8932959" y="110686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" name="Freihandform: Form 102">
            <a:extLst>
              <a:ext uri="{FF2B5EF4-FFF2-40B4-BE49-F238E27FC236}">
                <a16:creationId xmlns:a16="http://schemas.microsoft.com/office/drawing/2014/main" id="{04BB8FA5-C927-4C6E-8542-D82562085F62}"/>
              </a:ext>
            </a:extLst>
          </p:cNvPr>
          <p:cNvSpPr/>
          <p:nvPr/>
        </p:nvSpPr>
        <p:spPr>
          <a:xfrm rot="20150081">
            <a:off x="8969857" y="119801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4" name="Freihandform: Form 103">
            <a:extLst>
              <a:ext uri="{FF2B5EF4-FFF2-40B4-BE49-F238E27FC236}">
                <a16:creationId xmlns:a16="http://schemas.microsoft.com/office/drawing/2014/main" id="{F7C1B0E9-97B6-4AB5-BD23-0DBD6A2E6B49}"/>
              </a:ext>
            </a:extLst>
          </p:cNvPr>
          <p:cNvSpPr/>
          <p:nvPr/>
        </p:nvSpPr>
        <p:spPr>
          <a:xfrm rot="20150081">
            <a:off x="7242902" y="119686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483479C5-B292-406C-A076-7479B8BB421C}"/>
              </a:ext>
            </a:extLst>
          </p:cNvPr>
          <p:cNvSpPr/>
          <p:nvPr/>
        </p:nvSpPr>
        <p:spPr>
          <a:xfrm rot="20150081">
            <a:off x="6600494" y="111617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9E2161B8-7291-4488-93A5-3060CEA94F84}"/>
              </a:ext>
            </a:extLst>
          </p:cNvPr>
          <p:cNvSpPr/>
          <p:nvPr/>
        </p:nvSpPr>
        <p:spPr>
          <a:xfrm rot="20150081">
            <a:off x="8281162" y="118950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7" name="Freihandform: Form 106">
            <a:extLst>
              <a:ext uri="{FF2B5EF4-FFF2-40B4-BE49-F238E27FC236}">
                <a16:creationId xmlns:a16="http://schemas.microsoft.com/office/drawing/2014/main" id="{49BDD61B-C751-4004-B268-7EF450DD1C82}"/>
              </a:ext>
            </a:extLst>
          </p:cNvPr>
          <p:cNvSpPr/>
          <p:nvPr/>
        </p:nvSpPr>
        <p:spPr>
          <a:xfrm rot="20150081">
            <a:off x="8588660" y="110734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8" name="Freihandform: Form 107">
            <a:extLst>
              <a:ext uri="{FF2B5EF4-FFF2-40B4-BE49-F238E27FC236}">
                <a16:creationId xmlns:a16="http://schemas.microsoft.com/office/drawing/2014/main" id="{BB0BDDD0-42FF-49D0-98FC-878E5648FA1E}"/>
              </a:ext>
            </a:extLst>
          </p:cNvPr>
          <p:cNvSpPr/>
          <p:nvPr/>
        </p:nvSpPr>
        <p:spPr>
          <a:xfrm rot="20150081">
            <a:off x="8658077" y="116264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9" name="Freihandform: Form 108">
            <a:extLst>
              <a:ext uri="{FF2B5EF4-FFF2-40B4-BE49-F238E27FC236}">
                <a16:creationId xmlns:a16="http://schemas.microsoft.com/office/drawing/2014/main" id="{ABA9E78C-843A-476B-AE79-F109C50B037E}"/>
              </a:ext>
            </a:extLst>
          </p:cNvPr>
          <p:cNvSpPr/>
          <p:nvPr/>
        </p:nvSpPr>
        <p:spPr>
          <a:xfrm rot="20150081">
            <a:off x="8996105" y="114175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C8407D34-5CDF-4BEE-859C-167802FECF4A}"/>
              </a:ext>
            </a:extLst>
          </p:cNvPr>
          <p:cNvSpPr/>
          <p:nvPr/>
        </p:nvSpPr>
        <p:spPr>
          <a:xfrm rot="20150081">
            <a:off x="8337802" y="1139062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1" name="Freihandform: Form 110">
            <a:extLst>
              <a:ext uri="{FF2B5EF4-FFF2-40B4-BE49-F238E27FC236}">
                <a16:creationId xmlns:a16="http://schemas.microsoft.com/office/drawing/2014/main" id="{F0A75F88-E316-4565-A6ED-989CEDAC14BC}"/>
              </a:ext>
            </a:extLst>
          </p:cNvPr>
          <p:cNvSpPr/>
          <p:nvPr/>
        </p:nvSpPr>
        <p:spPr>
          <a:xfrm rot="20150081">
            <a:off x="8737456" y="1086068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2" name="Freihandform: Form 111">
            <a:extLst>
              <a:ext uri="{FF2B5EF4-FFF2-40B4-BE49-F238E27FC236}">
                <a16:creationId xmlns:a16="http://schemas.microsoft.com/office/drawing/2014/main" id="{2F95C77A-B003-45D6-A9C5-D84DD1C5E9D4}"/>
              </a:ext>
            </a:extLst>
          </p:cNvPr>
          <p:cNvSpPr/>
          <p:nvPr/>
        </p:nvSpPr>
        <p:spPr>
          <a:xfrm rot="20150081">
            <a:off x="8417445" y="123130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3" name="Freihandform: Form 112">
            <a:extLst>
              <a:ext uri="{FF2B5EF4-FFF2-40B4-BE49-F238E27FC236}">
                <a16:creationId xmlns:a16="http://schemas.microsoft.com/office/drawing/2014/main" id="{5E0AFCA3-90FE-4B87-B295-E2B99E5256F3}"/>
              </a:ext>
            </a:extLst>
          </p:cNvPr>
          <p:cNvSpPr/>
          <p:nvPr/>
        </p:nvSpPr>
        <p:spPr>
          <a:xfrm rot="20150081">
            <a:off x="8441054" y="1206771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4" name="Freihandform: Form 113">
            <a:extLst>
              <a:ext uri="{FF2B5EF4-FFF2-40B4-BE49-F238E27FC236}">
                <a16:creationId xmlns:a16="http://schemas.microsoft.com/office/drawing/2014/main" id="{5A0FA3AA-8204-4531-B613-901F9C93945F}"/>
              </a:ext>
            </a:extLst>
          </p:cNvPr>
          <p:cNvSpPr/>
          <p:nvPr/>
        </p:nvSpPr>
        <p:spPr>
          <a:xfrm rot="20150081">
            <a:off x="8734324" y="1200297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5" name="Freihandform: Form 114">
            <a:extLst>
              <a:ext uri="{FF2B5EF4-FFF2-40B4-BE49-F238E27FC236}">
                <a16:creationId xmlns:a16="http://schemas.microsoft.com/office/drawing/2014/main" id="{D1C6DCF3-EE89-44D5-9FF4-466882217889}"/>
              </a:ext>
            </a:extLst>
          </p:cNvPr>
          <p:cNvSpPr/>
          <p:nvPr/>
        </p:nvSpPr>
        <p:spPr>
          <a:xfrm rot="20150081">
            <a:off x="7525099" y="1154279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6" name="Freihandform: Form 115">
            <a:extLst>
              <a:ext uri="{FF2B5EF4-FFF2-40B4-BE49-F238E27FC236}">
                <a16:creationId xmlns:a16="http://schemas.microsoft.com/office/drawing/2014/main" id="{1CF8781F-2674-4D54-A7E7-579668E16F7B}"/>
              </a:ext>
            </a:extLst>
          </p:cNvPr>
          <p:cNvSpPr/>
          <p:nvPr/>
        </p:nvSpPr>
        <p:spPr>
          <a:xfrm rot="20150081">
            <a:off x="8220797" y="115768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" name="Freihandform: Form 220">
            <a:extLst>
              <a:ext uri="{FF2B5EF4-FFF2-40B4-BE49-F238E27FC236}">
                <a16:creationId xmlns:a16="http://schemas.microsoft.com/office/drawing/2014/main" id="{7F563DA2-E040-42E1-858F-27607A37E0BE}"/>
              </a:ext>
            </a:extLst>
          </p:cNvPr>
          <p:cNvSpPr/>
          <p:nvPr/>
        </p:nvSpPr>
        <p:spPr>
          <a:xfrm rot="3952623">
            <a:off x="6805935" y="62864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2" name="Freihandform: Form 221">
            <a:extLst>
              <a:ext uri="{FF2B5EF4-FFF2-40B4-BE49-F238E27FC236}">
                <a16:creationId xmlns:a16="http://schemas.microsoft.com/office/drawing/2014/main" id="{832EE184-7975-4B6A-9C75-C13D9758C887}"/>
              </a:ext>
            </a:extLst>
          </p:cNvPr>
          <p:cNvSpPr/>
          <p:nvPr/>
        </p:nvSpPr>
        <p:spPr>
          <a:xfrm rot="3952623">
            <a:off x="5328016" y="89166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3" name="Freihandform: Form 222">
            <a:extLst>
              <a:ext uri="{FF2B5EF4-FFF2-40B4-BE49-F238E27FC236}">
                <a16:creationId xmlns:a16="http://schemas.microsoft.com/office/drawing/2014/main" id="{3BB2242A-550F-4C90-B6B2-4AA15C594CD6}"/>
              </a:ext>
            </a:extLst>
          </p:cNvPr>
          <p:cNvSpPr/>
          <p:nvPr/>
        </p:nvSpPr>
        <p:spPr>
          <a:xfrm rot="3952623">
            <a:off x="6421458" y="84269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4" name="Freihandform: Form 223">
            <a:extLst>
              <a:ext uri="{FF2B5EF4-FFF2-40B4-BE49-F238E27FC236}">
                <a16:creationId xmlns:a16="http://schemas.microsoft.com/office/drawing/2014/main" id="{18921DD1-684A-4572-878A-944918BA75EE}"/>
              </a:ext>
            </a:extLst>
          </p:cNvPr>
          <p:cNvSpPr/>
          <p:nvPr/>
        </p:nvSpPr>
        <p:spPr>
          <a:xfrm rot="3952623">
            <a:off x="5739585" y="83966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5" name="Freihandform: Form 224">
            <a:extLst>
              <a:ext uri="{FF2B5EF4-FFF2-40B4-BE49-F238E27FC236}">
                <a16:creationId xmlns:a16="http://schemas.microsoft.com/office/drawing/2014/main" id="{968CFC8A-2F57-4FDF-8DF5-0C64803F8409}"/>
              </a:ext>
            </a:extLst>
          </p:cNvPr>
          <p:cNvSpPr/>
          <p:nvPr/>
        </p:nvSpPr>
        <p:spPr>
          <a:xfrm rot="3952623">
            <a:off x="5276710" y="77574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6" name="Freihandform: Form 225">
            <a:extLst>
              <a:ext uri="{FF2B5EF4-FFF2-40B4-BE49-F238E27FC236}">
                <a16:creationId xmlns:a16="http://schemas.microsoft.com/office/drawing/2014/main" id="{019C0930-9367-4E46-91F4-F6989B45CC1A}"/>
              </a:ext>
            </a:extLst>
          </p:cNvPr>
          <p:cNvSpPr/>
          <p:nvPr/>
        </p:nvSpPr>
        <p:spPr>
          <a:xfrm rot="3952623">
            <a:off x="6825091" y="70863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7" name="Freihandform: Form 226">
            <a:extLst>
              <a:ext uri="{FF2B5EF4-FFF2-40B4-BE49-F238E27FC236}">
                <a16:creationId xmlns:a16="http://schemas.microsoft.com/office/drawing/2014/main" id="{91556565-712D-4269-A6B6-F7446B76A070}"/>
              </a:ext>
            </a:extLst>
          </p:cNvPr>
          <p:cNvSpPr/>
          <p:nvPr/>
        </p:nvSpPr>
        <p:spPr>
          <a:xfrm rot="3952623">
            <a:off x="6479570" y="70644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8" name="Freihandform: Form 227">
            <a:extLst>
              <a:ext uri="{FF2B5EF4-FFF2-40B4-BE49-F238E27FC236}">
                <a16:creationId xmlns:a16="http://schemas.microsoft.com/office/drawing/2014/main" id="{7F526B79-65E3-4082-9828-67B20D36BF42}"/>
              </a:ext>
            </a:extLst>
          </p:cNvPr>
          <p:cNvSpPr/>
          <p:nvPr/>
        </p:nvSpPr>
        <p:spPr>
          <a:xfrm rot="3952623">
            <a:off x="6134155" y="55468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9" name="Freihandform: Form 228">
            <a:extLst>
              <a:ext uri="{FF2B5EF4-FFF2-40B4-BE49-F238E27FC236}">
                <a16:creationId xmlns:a16="http://schemas.microsoft.com/office/drawing/2014/main" id="{A10EB0DA-E030-43E9-872D-B374DAC18586}"/>
              </a:ext>
            </a:extLst>
          </p:cNvPr>
          <p:cNvSpPr/>
          <p:nvPr/>
        </p:nvSpPr>
        <p:spPr>
          <a:xfrm rot="3952623">
            <a:off x="6293721" y="63011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0" name="Freihandform: Form 229">
            <a:extLst>
              <a:ext uri="{FF2B5EF4-FFF2-40B4-BE49-F238E27FC236}">
                <a16:creationId xmlns:a16="http://schemas.microsoft.com/office/drawing/2014/main" id="{D399C775-8256-4A6E-9F52-D81B17A60DA8}"/>
              </a:ext>
            </a:extLst>
          </p:cNvPr>
          <p:cNvSpPr/>
          <p:nvPr/>
        </p:nvSpPr>
        <p:spPr>
          <a:xfrm rot="3952623">
            <a:off x="6801851" y="74324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1" name="Freihandform: Form 230">
            <a:extLst>
              <a:ext uri="{FF2B5EF4-FFF2-40B4-BE49-F238E27FC236}">
                <a16:creationId xmlns:a16="http://schemas.microsoft.com/office/drawing/2014/main" id="{D1E36C09-FA53-4C67-A485-9FBB97C04186}"/>
              </a:ext>
            </a:extLst>
          </p:cNvPr>
          <p:cNvSpPr/>
          <p:nvPr/>
        </p:nvSpPr>
        <p:spPr>
          <a:xfrm rot="3952623">
            <a:off x="6630343" y="80337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2" name="Freihandform: Form 231">
            <a:extLst>
              <a:ext uri="{FF2B5EF4-FFF2-40B4-BE49-F238E27FC236}">
                <a16:creationId xmlns:a16="http://schemas.microsoft.com/office/drawing/2014/main" id="{F67A0AE3-7D2F-4933-923E-21A833569CA6}"/>
              </a:ext>
            </a:extLst>
          </p:cNvPr>
          <p:cNvSpPr/>
          <p:nvPr/>
        </p:nvSpPr>
        <p:spPr>
          <a:xfrm rot="3952623">
            <a:off x="5718847" y="80699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3" name="Freihandform: Form 232">
            <a:extLst>
              <a:ext uri="{FF2B5EF4-FFF2-40B4-BE49-F238E27FC236}">
                <a16:creationId xmlns:a16="http://schemas.microsoft.com/office/drawing/2014/main" id="{525201B7-9638-4A26-A2B5-11DAC30F9459}"/>
              </a:ext>
            </a:extLst>
          </p:cNvPr>
          <p:cNvSpPr/>
          <p:nvPr/>
        </p:nvSpPr>
        <p:spPr>
          <a:xfrm rot="3952623">
            <a:off x="5731576" y="63430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4" name="Freihandform: Form 233">
            <a:extLst>
              <a:ext uri="{FF2B5EF4-FFF2-40B4-BE49-F238E27FC236}">
                <a16:creationId xmlns:a16="http://schemas.microsoft.com/office/drawing/2014/main" id="{731F1FD1-6410-4A55-ACB9-68B3EC4690DE}"/>
              </a:ext>
            </a:extLst>
          </p:cNvPr>
          <p:cNvSpPr/>
          <p:nvPr/>
        </p:nvSpPr>
        <p:spPr>
          <a:xfrm rot="3952623">
            <a:off x="6538970" y="57012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5" name="Freihandform: Form 234">
            <a:extLst>
              <a:ext uri="{FF2B5EF4-FFF2-40B4-BE49-F238E27FC236}">
                <a16:creationId xmlns:a16="http://schemas.microsoft.com/office/drawing/2014/main" id="{69D3F97B-5D8C-4745-A0FA-5A3253954653}"/>
              </a:ext>
            </a:extLst>
          </p:cNvPr>
          <p:cNvSpPr/>
          <p:nvPr/>
        </p:nvSpPr>
        <p:spPr>
          <a:xfrm rot="3952623">
            <a:off x="5804436" y="73813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6" name="Freihandform: Form 235">
            <a:extLst>
              <a:ext uri="{FF2B5EF4-FFF2-40B4-BE49-F238E27FC236}">
                <a16:creationId xmlns:a16="http://schemas.microsoft.com/office/drawing/2014/main" id="{03BA4C1E-1EEE-474C-9ABC-5C27D1968705}"/>
              </a:ext>
            </a:extLst>
          </p:cNvPr>
          <p:cNvSpPr/>
          <p:nvPr/>
        </p:nvSpPr>
        <p:spPr>
          <a:xfrm rot="3952623">
            <a:off x="6625819" y="76894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7" name="Freihandform: Form 236">
            <a:extLst>
              <a:ext uri="{FF2B5EF4-FFF2-40B4-BE49-F238E27FC236}">
                <a16:creationId xmlns:a16="http://schemas.microsoft.com/office/drawing/2014/main" id="{8BE6C135-EA44-4DB4-A946-A106EF5DFBC0}"/>
              </a:ext>
            </a:extLst>
          </p:cNvPr>
          <p:cNvSpPr/>
          <p:nvPr/>
        </p:nvSpPr>
        <p:spPr>
          <a:xfrm rot="3952623">
            <a:off x="6072759" y="77584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8" name="Freihandform: Form 237">
            <a:extLst>
              <a:ext uri="{FF2B5EF4-FFF2-40B4-BE49-F238E27FC236}">
                <a16:creationId xmlns:a16="http://schemas.microsoft.com/office/drawing/2014/main" id="{4A3FC788-B733-4223-8814-AC416AC1942B}"/>
              </a:ext>
            </a:extLst>
          </p:cNvPr>
          <p:cNvSpPr/>
          <p:nvPr/>
        </p:nvSpPr>
        <p:spPr>
          <a:xfrm rot="3952623">
            <a:off x="6372194" y="809669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9" name="Freihandform: Form 238">
            <a:extLst>
              <a:ext uri="{FF2B5EF4-FFF2-40B4-BE49-F238E27FC236}">
                <a16:creationId xmlns:a16="http://schemas.microsoft.com/office/drawing/2014/main" id="{F3DDBF4E-F1CB-4264-8380-0EE18FDC5E2F}"/>
              </a:ext>
            </a:extLst>
          </p:cNvPr>
          <p:cNvSpPr/>
          <p:nvPr/>
        </p:nvSpPr>
        <p:spPr>
          <a:xfrm rot="3952623">
            <a:off x="6399623" y="743841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0" name="Freihandform: Form 239">
            <a:extLst>
              <a:ext uri="{FF2B5EF4-FFF2-40B4-BE49-F238E27FC236}">
                <a16:creationId xmlns:a16="http://schemas.microsoft.com/office/drawing/2014/main" id="{7CD81054-3BF9-43AD-9DFE-CBAD54ECF402}"/>
              </a:ext>
            </a:extLst>
          </p:cNvPr>
          <p:cNvSpPr/>
          <p:nvPr/>
        </p:nvSpPr>
        <p:spPr>
          <a:xfrm rot="3952623">
            <a:off x="6929270" y="783845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1" name="Freihandform: Form 240">
            <a:extLst>
              <a:ext uri="{FF2B5EF4-FFF2-40B4-BE49-F238E27FC236}">
                <a16:creationId xmlns:a16="http://schemas.microsoft.com/office/drawing/2014/main" id="{60BB2D3D-392D-474B-924F-F88F4264B9BF}"/>
              </a:ext>
            </a:extLst>
          </p:cNvPr>
          <p:cNvSpPr/>
          <p:nvPr/>
        </p:nvSpPr>
        <p:spPr>
          <a:xfrm rot="3952623">
            <a:off x="5477119" y="75173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2" name="Freihandform: Form 241">
            <a:extLst>
              <a:ext uri="{FF2B5EF4-FFF2-40B4-BE49-F238E27FC236}">
                <a16:creationId xmlns:a16="http://schemas.microsoft.com/office/drawing/2014/main" id="{8073FED0-3157-404F-B45D-A5346E786E5F}"/>
              </a:ext>
            </a:extLst>
          </p:cNvPr>
          <p:cNvSpPr/>
          <p:nvPr/>
        </p:nvSpPr>
        <p:spPr>
          <a:xfrm rot="3952623">
            <a:off x="5722460" y="75411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3" name="Freihandform: Form 242">
            <a:extLst>
              <a:ext uri="{FF2B5EF4-FFF2-40B4-BE49-F238E27FC236}">
                <a16:creationId xmlns:a16="http://schemas.microsoft.com/office/drawing/2014/main" id="{01BF771C-4358-45EF-9360-C27296351818}"/>
              </a:ext>
            </a:extLst>
          </p:cNvPr>
          <p:cNvSpPr/>
          <p:nvPr/>
        </p:nvSpPr>
        <p:spPr>
          <a:xfrm rot="3952623">
            <a:off x="5786980" y="783448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4" name="Freihandform: Form 243">
            <a:extLst>
              <a:ext uri="{FF2B5EF4-FFF2-40B4-BE49-F238E27FC236}">
                <a16:creationId xmlns:a16="http://schemas.microsoft.com/office/drawing/2014/main" id="{515A7038-EC4E-40A2-9922-8AC208D3252C}"/>
              </a:ext>
            </a:extLst>
          </p:cNvPr>
          <p:cNvSpPr/>
          <p:nvPr/>
        </p:nvSpPr>
        <p:spPr>
          <a:xfrm rot="3952623">
            <a:off x="6248054" y="66255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5" name="Freihandform: Form 244">
            <a:extLst>
              <a:ext uri="{FF2B5EF4-FFF2-40B4-BE49-F238E27FC236}">
                <a16:creationId xmlns:a16="http://schemas.microsoft.com/office/drawing/2014/main" id="{CCB6B0F7-F9FB-4A74-B905-F756440808F0}"/>
              </a:ext>
            </a:extLst>
          </p:cNvPr>
          <p:cNvSpPr/>
          <p:nvPr/>
        </p:nvSpPr>
        <p:spPr>
          <a:xfrm rot="3952623">
            <a:off x="6213511" y="73212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6" name="Freihandform: Form 195">
            <a:extLst>
              <a:ext uri="{FF2B5EF4-FFF2-40B4-BE49-F238E27FC236}">
                <a16:creationId xmlns:a16="http://schemas.microsoft.com/office/drawing/2014/main" id="{616E3DC1-4D03-4D9F-9794-A7CA57A66C3B}"/>
              </a:ext>
            </a:extLst>
          </p:cNvPr>
          <p:cNvSpPr/>
          <p:nvPr/>
        </p:nvSpPr>
        <p:spPr>
          <a:xfrm rot="8001265">
            <a:off x="5492556" y="70905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7" name="Freihandform: Form 196">
            <a:extLst>
              <a:ext uri="{FF2B5EF4-FFF2-40B4-BE49-F238E27FC236}">
                <a16:creationId xmlns:a16="http://schemas.microsoft.com/office/drawing/2014/main" id="{3B9A4236-DAF5-4F52-98B2-9BD47FA37676}"/>
              </a:ext>
            </a:extLst>
          </p:cNvPr>
          <p:cNvSpPr/>
          <p:nvPr/>
        </p:nvSpPr>
        <p:spPr>
          <a:xfrm rot="8001265">
            <a:off x="2496859" y="67328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8" name="Freihandform: Form 197">
            <a:extLst>
              <a:ext uri="{FF2B5EF4-FFF2-40B4-BE49-F238E27FC236}">
                <a16:creationId xmlns:a16="http://schemas.microsoft.com/office/drawing/2014/main" id="{994865F7-9776-4F44-B723-B17399D02B8B}"/>
              </a:ext>
            </a:extLst>
          </p:cNvPr>
          <p:cNvSpPr/>
          <p:nvPr/>
        </p:nvSpPr>
        <p:spPr>
          <a:xfrm rot="8001265">
            <a:off x="3368000" y="75553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" name="Freihandform: Form 198">
            <a:extLst>
              <a:ext uri="{FF2B5EF4-FFF2-40B4-BE49-F238E27FC236}">
                <a16:creationId xmlns:a16="http://schemas.microsoft.com/office/drawing/2014/main" id="{BDD90754-42CD-4618-B0E3-21A2BF7B6E1D}"/>
              </a:ext>
            </a:extLst>
          </p:cNvPr>
          <p:cNvSpPr/>
          <p:nvPr/>
        </p:nvSpPr>
        <p:spPr>
          <a:xfrm rot="8001265">
            <a:off x="3134858" y="69138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" name="Freihandform: Form 199">
            <a:extLst>
              <a:ext uri="{FF2B5EF4-FFF2-40B4-BE49-F238E27FC236}">
                <a16:creationId xmlns:a16="http://schemas.microsoft.com/office/drawing/2014/main" id="{05A2D04B-1A5B-49D1-BAAE-CCF93DE8A843}"/>
              </a:ext>
            </a:extLst>
          </p:cNvPr>
          <p:cNvSpPr/>
          <p:nvPr/>
        </p:nvSpPr>
        <p:spPr>
          <a:xfrm rot="8001265">
            <a:off x="3548008" y="62414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" name="Freihandform: Form 200">
            <a:extLst>
              <a:ext uri="{FF2B5EF4-FFF2-40B4-BE49-F238E27FC236}">
                <a16:creationId xmlns:a16="http://schemas.microsoft.com/office/drawing/2014/main" id="{D2936E7C-42F8-4D25-8E4E-B6869A8E9CA1}"/>
              </a:ext>
            </a:extLst>
          </p:cNvPr>
          <p:cNvSpPr/>
          <p:nvPr/>
        </p:nvSpPr>
        <p:spPr>
          <a:xfrm rot="8001265">
            <a:off x="4761020" y="74146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" name="Freihandform: Form 201">
            <a:extLst>
              <a:ext uri="{FF2B5EF4-FFF2-40B4-BE49-F238E27FC236}">
                <a16:creationId xmlns:a16="http://schemas.microsoft.com/office/drawing/2014/main" id="{4A515281-EBFD-47D1-8364-1CC80EBC56CF}"/>
              </a:ext>
            </a:extLst>
          </p:cNvPr>
          <p:cNvSpPr/>
          <p:nvPr/>
        </p:nvSpPr>
        <p:spPr>
          <a:xfrm rot="8001265">
            <a:off x="4648909" y="70870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" name="Freihandform: Form 202">
            <a:extLst>
              <a:ext uri="{FF2B5EF4-FFF2-40B4-BE49-F238E27FC236}">
                <a16:creationId xmlns:a16="http://schemas.microsoft.com/office/drawing/2014/main" id="{A0BEA4E0-64E4-442E-92D4-333F90D4CCC6}"/>
              </a:ext>
            </a:extLst>
          </p:cNvPr>
          <p:cNvSpPr/>
          <p:nvPr/>
        </p:nvSpPr>
        <p:spPr>
          <a:xfrm rot="8001265">
            <a:off x="5918418" y="61867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4" name="Freihandform: Form 203">
            <a:extLst>
              <a:ext uri="{FF2B5EF4-FFF2-40B4-BE49-F238E27FC236}">
                <a16:creationId xmlns:a16="http://schemas.microsoft.com/office/drawing/2014/main" id="{CD234C8D-3E9D-46E4-A289-4A5947170C0D}"/>
              </a:ext>
            </a:extLst>
          </p:cNvPr>
          <p:cNvSpPr/>
          <p:nvPr/>
        </p:nvSpPr>
        <p:spPr>
          <a:xfrm rot="8001265">
            <a:off x="5282780" y="66230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" name="Freihandform: Form 204">
            <a:extLst>
              <a:ext uri="{FF2B5EF4-FFF2-40B4-BE49-F238E27FC236}">
                <a16:creationId xmlns:a16="http://schemas.microsoft.com/office/drawing/2014/main" id="{7B9ADECF-7EB3-4712-8C83-34FA7CCFF674}"/>
              </a:ext>
            </a:extLst>
          </p:cNvPr>
          <p:cNvSpPr/>
          <p:nvPr/>
        </p:nvSpPr>
        <p:spPr>
          <a:xfrm rot="8001265">
            <a:off x="4432417" y="75257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" name="Freihandform: Form 205">
            <a:extLst>
              <a:ext uri="{FF2B5EF4-FFF2-40B4-BE49-F238E27FC236}">
                <a16:creationId xmlns:a16="http://schemas.microsoft.com/office/drawing/2014/main" id="{547F55E7-722C-4A19-9DAD-E53127691BE3}"/>
              </a:ext>
            </a:extLst>
          </p:cNvPr>
          <p:cNvSpPr/>
          <p:nvPr/>
        </p:nvSpPr>
        <p:spPr>
          <a:xfrm rot="8001265">
            <a:off x="3811234" y="75976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" name="Freihandform: Form 206">
            <a:extLst>
              <a:ext uri="{FF2B5EF4-FFF2-40B4-BE49-F238E27FC236}">
                <a16:creationId xmlns:a16="http://schemas.microsoft.com/office/drawing/2014/main" id="{E4A2DDC9-B9C4-4498-9F7D-8C0DC94F31F7}"/>
              </a:ext>
            </a:extLst>
          </p:cNvPr>
          <p:cNvSpPr/>
          <p:nvPr/>
        </p:nvSpPr>
        <p:spPr>
          <a:xfrm rot="8001265">
            <a:off x="3428625" y="67695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8" name="Freihandform: Form 207">
            <a:extLst>
              <a:ext uri="{FF2B5EF4-FFF2-40B4-BE49-F238E27FC236}">
                <a16:creationId xmlns:a16="http://schemas.microsoft.com/office/drawing/2014/main" id="{7B1C9630-01FB-4D4D-B3E0-A461D0BFC3CC}"/>
              </a:ext>
            </a:extLst>
          </p:cNvPr>
          <p:cNvSpPr/>
          <p:nvPr/>
        </p:nvSpPr>
        <p:spPr>
          <a:xfrm rot="8001265">
            <a:off x="5028730" y="61198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9" name="Freihandform: Form 208">
            <a:extLst>
              <a:ext uri="{FF2B5EF4-FFF2-40B4-BE49-F238E27FC236}">
                <a16:creationId xmlns:a16="http://schemas.microsoft.com/office/drawing/2014/main" id="{FD96A4B6-DF2F-41B6-826F-50BBCE8D19F4}"/>
              </a:ext>
            </a:extLst>
          </p:cNvPr>
          <p:cNvSpPr/>
          <p:nvPr/>
        </p:nvSpPr>
        <p:spPr>
          <a:xfrm rot="8001265">
            <a:off x="5930860" y="66198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0" name="Freihandform: Form 209">
            <a:extLst>
              <a:ext uri="{FF2B5EF4-FFF2-40B4-BE49-F238E27FC236}">
                <a16:creationId xmlns:a16="http://schemas.microsoft.com/office/drawing/2014/main" id="{C434A5BD-7311-48A7-898D-37B36B628C82}"/>
              </a:ext>
            </a:extLst>
          </p:cNvPr>
          <p:cNvSpPr/>
          <p:nvPr/>
        </p:nvSpPr>
        <p:spPr>
          <a:xfrm rot="8001265">
            <a:off x="4097519" y="65848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1" name="Freihandform: Form 210">
            <a:extLst>
              <a:ext uri="{FF2B5EF4-FFF2-40B4-BE49-F238E27FC236}">
                <a16:creationId xmlns:a16="http://schemas.microsoft.com/office/drawing/2014/main" id="{0F63A50E-27A4-4DF9-B55E-FD38790260BA}"/>
              </a:ext>
            </a:extLst>
          </p:cNvPr>
          <p:cNvSpPr/>
          <p:nvPr/>
        </p:nvSpPr>
        <p:spPr>
          <a:xfrm rot="8001265">
            <a:off x="4127543" y="74616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2" name="Freihandform: Form 211">
            <a:extLst>
              <a:ext uri="{FF2B5EF4-FFF2-40B4-BE49-F238E27FC236}">
                <a16:creationId xmlns:a16="http://schemas.microsoft.com/office/drawing/2014/main" id="{CF38678B-89DF-458C-BD38-8AF7449D6648}"/>
              </a:ext>
            </a:extLst>
          </p:cNvPr>
          <p:cNvSpPr/>
          <p:nvPr/>
        </p:nvSpPr>
        <p:spPr>
          <a:xfrm rot="8001265">
            <a:off x="3851949" y="69771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3" name="Freihandform: Form 212">
            <a:extLst>
              <a:ext uri="{FF2B5EF4-FFF2-40B4-BE49-F238E27FC236}">
                <a16:creationId xmlns:a16="http://schemas.microsoft.com/office/drawing/2014/main" id="{BF431980-AE73-4BBF-AB55-8E4E20D3546B}"/>
              </a:ext>
            </a:extLst>
          </p:cNvPr>
          <p:cNvSpPr/>
          <p:nvPr/>
        </p:nvSpPr>
        <p:spPr>
          <a:xfrm rot="8001265">
            <a:off x="3724155" y="73693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4" name="Freihandform: Form 213">
            <a:extLst>
              <a:ext uri="{FF2B5EF4-FFF2-40B4-BE49-F238E27FC236}">
                <a16:creationId xmlns:a16="http://schemas.microsoft.com/office/drawing/2014/main" id="{2F852A20-61F2-477A-8142-86560D121567}"/>
              </a:ext>
            </a:extLst>
          </p:cNvPr>
          <p:cNvSpPr/>
          <p:nvPr/>
        </p:nvSpPr>
        <p:spPr>
          <a:xfrm rot="8001265">
            <a:off x="4342737" y="71425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5" name="Freihandform: Form 214">
            <a:extLst>
              <a:ext uri="{FF2B5EF4-FFF2-40B4-BE49-F238E27FC236}">
                <a16:creationId xmlns:a16="http://schemas.microsoft.com/office/drawing/2014/main" id="{83670782-00BA-48ED-B56F-5B84E44172B3}"/>
              </a:ext>
            </a:extLst>
          </p:cNvPr>
          <p:cNvSpPr/>
          <p:nvPr/>
        </p:nvSpPr>
        <p:spPr>
          <a:xfrm rot="8001265">
            <a:off x="4176083" y="778506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6" name="Freihandform: Form 215">
            <a:extLst>
              <a:ext uri="{FF2B5EF4-FFF2-40B4-BE49-F238E27FC236}">
                <a16:creationId xmlns:a16="http://schemas.microsoft.com/office/drawing/2014/main" id="{B3CC36A3-E496-4364-9A72-B2E10BE29AE2}"/>
              </a:ext>
            </a:extLst>
          </p:cNvPr>
          <p:cNvSpPr/>
          <p:nvPr/>
        </p:nvSpPr>
        <p:spPr>
          <a:xfrm rot="8001265">
            <a:off x="3916435" y="632068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7" name="Freihandform: Form 216">
            <a:extLst>
              <a:ext uri="{FF2B5EF4-FFF2-40B4-BE49-F238E27FC236}">
                <a16:creationId xmlns:a16="http://schemas.microsoft.com/office/drawing/2014/main" id="{8844ABEC-138B-44ED-B4F5-7DD2F8D7F856}"/>
              </a:ext>
            </a:extLst>
          </p:cNvPr>
          <p:cNvSpPr/>
          <p:nvPr/>
        </p:nvSpPr>
        <p:spPr>
          <a:xfrm rot="8001265">
            <a:off x="3988436" y="65564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8" name="Freihandform: Form 217">
            <a:extLst>
              <a:ext uri="{FF2B5EF4-FFF2-40B4-BE49-F238E27FC236}">
                <a16:creationId xmlns:a16="http://schemas.microsoft.com/office/drawing/2014/main" id="{00238E22-7ED5-491B-A030-052681CCCA08}"/>
              </a:ext>
            </a:extLst>
          </p:cNvPr>
          <p:cNvSpPr/>
          <p:nvPr/>
        </p:nvSpPr>
        <p:spPr>
          <a:xfrm rot="8001265">
            <a:off x="3742205" y="67283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9" name="Freihandform: Form 218">
            <a:extLst>
              <a:ext uri="{FF2B5EF4-FFF2-40B4-BE49-F238E27FC236}">
                <a16:creationId xmlns:a16="http://schemas.microsoft.com/office/drawing/2014/main" id="{4041E316-CC86-4764-A69A-F61882500DC1}"/>
              </a:ext>
            </a:extLst>
          </p:cNvPr>
          <p:cNvSpPr/>
          <p:nvPr/>
        </p:nvSpPr>
        <p:spPr>
          <a:xfrm rot="8001265">
            <a:off x="5035499" y="66912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0" name="Freihandform: Form 219">
            <a:extLst>
              <a:ext uri="{FF2B5EF4-FFF2-40B4-BE49-F238E27FC236}">
                <a16:creationId xmlns:a16="http://schemas.microsoft.com/office/drawing/2014/main" id="{F4101DAE-4C25-4568-A575-9F33378D4C98}"/>
              </a:ext>
            </a:extLst>
          </p:cNvPr>
          <p:cNvSpPr/>
          <p:nvPr/>
        </p:nvSpPr>
        <p:spPr>
          <a:xfrm rot="8001265">
            <a:off x="4379654" y="692579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1" name="Freihandform: Form 170">
            <a:extLst>
              <a:ext uri="{FF2B5EF4-FFF2-40B4-BE49-F238E27FC236}">
                <a16:creationId xmlns:a16="http://schemas.microsoft.com/office/drawing/2014/main" id="{BCEC5B51-7CB4-4366-9227-6F9459DA27AE}"/>
              </a:ext>
            </a:extLst>
          </p:cNvPr>
          <p:cNvSpPr/>
          <p:nvPr/>
        </p:nvSpPr>
        <p:spPr>
          <a:xfrm rot="20611214">
            <a:off x="4033242" y="80037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2" name="Freihandform: Form 171">
            <a:extLst>
              <a:ext uri="{FF2B5EF4-FFF2-40B4-BE49-F238E27FC236}">
                <a16:creationId xmlns:a16="http://schemas.microsoft.com/office/drawing/2014/main" id="{FF09F106-9A11-4E38-A26B-8CF39EB8B6F3}"/>
              </a:ext>
            </a:extLst>
          </p:cNvPr>
          <p:cNvSpPr/>
          <p:nvPr/>
        </p:nvSpPr>
        <p:spPr>
          <a:xfrm rot="20611214">
            <a:off x="6443496" y="98183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3" name="Freihandform: Form 172">
            <a:extLst>
              <a:ext uri="{FF2B5EF4-FFF2-40B4-BE49-F238E27FC236}">
                <a16:creationId xmlns:a16="http://schemas.microsoft.com/office/drawing/2014/main" id="{D0BBF8FC-B974-41E9-9F3F-C7C505596301}"/>
              </a:ext>
            </a:extLst>
          </p:cNvPr>
          <p:cNvSpPr/>
          <p:nvPr/>
        </p:nvSpPr>
        <p:spPr>
          <a:xfrm rot="20611214">
            <a:off x="6103632" y="86694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4" name="Freihandform: Form 173">
            <a:extLst>
              <a:ext uri="{FF2B5EF4-FFF2-40B4-BE49-F238E27FC236}">
                <a16:creationId xmlns:a16="http://schemas.microsoft.com/office/drawing/2014/main" id="{32BD8ED0-E40D-4AFF-B800-030C069E5D2B}"/>
              </a:ext>
            </a:extLst>
          </p:cNvPr>
          <p:cNvSpPr/>
          <p:nvPr/>
        </p:nvSpPr>
        <p:spPr>
          <a:xfrm rot="20611214">
            <a:off x="5982846" y="93412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5" name="Freihandform: Form 174">
            <a:extLst>
              <a:ext uri="{FF2B5EF4-FFF2-40B4-BE49-F238E27FC236}">
                <a16:creationId xmlns:a16="http://schemas.microsoft.com/office/drawing/2014/main" id="{654C914B-EA37-4AB4-BDED-B75FFB7D2100}"/>
              </a:ext>
            </a:extLst>
          </p:cNvPr>
          <p:cNvSpPr/>
          <p:nvPr/>
        </p:nvSpPr>
        <p:spPr>
          <a:xfrm rot="20611214">
            <a:off x="5287755" y="97149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" name="Freihandform: Form 175">
            <a:extLst>
              <a:ext uri="{FF2B5EF4-FFF2-40B4-BE49-F238E27FC236}">
                <a16:creationId xmlns:a16="http://schemas.microsoft.com/office/drawing/2014/main" id="{3FE2FDAD-29D9-4D59-84C8-DC5477727B20}"/>
              </a:ext>
            </a:extLst>
          </p:cNvPr>
          <p:cNvSpPr/>
          <p:nvPr/>
        </p:nvSpPr>
        <p:spPr>
          <a:xfrm rot="20611214">
            <a:off x="4828564" y="80911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" name="Freihandform: Form 176">
            <a:extLst>
              <a:ext uri="{FF2B5EF4-FFF2-40B4-BE49-F238E27FC236}">
                <a16:creationId xmlns:a16="http://schemas.microsoft.com/office/drawing/2014/main" id="{81810C17-0F37-4927-ADB6-430F808A9FFC}"/>
              </a:ext>
            </a:extLst>
          </p:cNvPr>
          <p:cNvSpPr/>
          <p:nvPr/>
        </p:nvSpPr>
        <p:spPr>
          <a:xfrm rot="20611214">
            <a:off x="4760892" y="84306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" name="Freihandform: Form 177">
            <a:extLst>
              <a:ext uri="{FF2B5EF4-FFF2-40B4-BE49-F238E27FC236}">
                <a16:creationId xmlns:a16="http://schemas.microsoft.com/office/drawing/2014/main" id="{CF785F1A-31F0-4028-B519-B05BDBDC07A9}"/>
              </a:ext>
            </a:extLst>
          </p:cNvPr>
          <p:cNvSpPr/>
          <p:nvPr/>
        </p:nvSpPr>
        <p:spPr>
          <a:xfrm rot="20611214">
            <a:off x="3210866" y="85711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" name="Freihandform: Form 178">
            <a:extLst>
              <a:ext uri="{FF2B5EF4-FFF2-40B4-BE49-F238E27FC236}">
                <a16:creationId xmlns:a16="http://schemas.microsoft.com/office/drawing/2014/main" id="{08801CBC-3AAF-4924-B2E7-F973DA4D6A4C}"/>
              </a:ext>
            </a:extLst>
          </p:cNvPr>
          <p:cNvSpPr/>
          <p:nvPr/>
        </p:nvSpPr>
        <p:spPr>
          <a:xfrm rot="20611214">
            <a:off x="3979678" y="85133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0" name="Freihandform: Form 179">
            <a:extLst>
              <a:ext uri="{FF2B5EF4-FFF2-40B4-BE49-F238E27FC236}">
                <a16:creationId xmlns:a16="http://schemas.microsoft.com/office/drawing/2014/main" id="{CFF4FD12-64EA-4149-B996-97B9A0B2D988}"/>
              </a:ext>
            </a:extLst>
          </p:cNvPr>
          <p:cNvSpPr/>
          <p:nvPr/>
        </p:nvSpPr>
        <p:spPr>
          <a:xfrm rot="20611214">
            <a:off x="5168497" y="81601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" name="Freihandform: Form 180">
            <a:extLst>
              <a:ext uri="{FF2B5EF4-FFF2-40B4-BE49-F238E27FC236}">
                <a16:creationId xmlns:a16="http://schemas.microsoft.com/office/drawing/2014/main" id="{0E606356-9E66-405E-B54F-9E6CFA567D44}"/>
              </a:ext>
            </a:extLst>
          </p:cNvPr>
          <p:cNvSpPr/>
          <p:nvPr/>
        </p:nvSpPr>
        <p:spPr>
          <a:xfrm rot="20611214">
            <a:off x="5741697" y="84101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" name="Freihandform: Form 181">
            <a:extLst>
              <a:ext uri="{FF2B5EF4-FFF2-40B4-BE49-F238E27FC236}">
                <a16:creationId xmlns:a16="http://schemas.microsoft.com/office/drawing/2014/main" id="{8F24F496-1135-4A9B-91A1-8576C5231CF8}"/>
              </a:ext>
            </a:extLst>
          </p:cNvPr>
          <p:cNvSpPr/>
          <p:nvPr/>
        </p:nvSpPr>
        <p:spPr>
          <a:xfrm rot="20611214">
            <a:off x="5656367" y="9318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" name="Freihandform: Form 182">
            <a:extLst>
              <a:ext uri="{FF2B5EF4-FFF2-40B4-BE49-F238E27FC236}">
                <a16:creationId xmlns:a16="http://schemas.microsoft.com/office/drawing/2014/main" id="{0A121B05-A7CF-40B8-AE2C-BEDC46FD4C77}"/>
              </a:ext>
            </a:extLst>
          </p:cNvPr>
          <p:cNvSpPr/>
          <p:nvPr/>
        </p:nvSpPr>
        <p:spPr>
          <a:xfrm rot="20611214">
            <a:off x="3946457" y="90760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4" name="Freihandform: Form 183">
            <a:extLst>
              <a:ext uri="{FF2B5EF4-FFF2-40B4-BE49-F238E27FC236}">
                <a16:creationId xmlns:a16="http://schemas.microsoft.com/office/drawing/2014/main" id="{8AB2851C-C024-414F-85C9-3B3ACCD62E59}"/>
              </a:ext>
            </a:extLst>
          </p:cNvPr>
          <p:cNvSpPr/>
          <p:nvPr/>
        </p:nvSpPr>
        <p:spPr>
          <a:xfrm rot="20611214">
            <a:off x="3417734" y="819046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5" name="Freihandform: Form 184">
            <a:extLst>
              <a:ext uri="{FF2B5EF4-FFF2-40B4-BE49-F238E27FC236}">
                <a16:creationId xmlns:a16="http://schemas.microsoft.com/office/drawing/2014/main" id="{606EF630-392E-48CC-9DAD-7A33669DC285}"/>
              </a:ext>
            </a:extLst>
          </p:cNvPr>
          <p:cNvSpPr/>
          <p:nvPr/>
        </p:nvSpPr>
        <p:spPr>
          <a:xfrm rot="20611214">
            <a:off x="4985237" y="91419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6" name="Freihandform: Form 185">
            <a:extLst>
              <a:ext uri="{FF2B5EF4-FFF2-40B4-BE49-F238E27FC236}">
                <a16:creationId xmlns:a16="http://schemas.microsoft.com/office/drawing/2014/main" id="{575C5C24-14F6-41F7-988D-882D259580F7}"/>
              </a:ext>
            </a:extLst>
          </p:cNvPr>
          <p:cNvSpPr/>
          <p:nvPr/>
        </p:nvSpPr>
        <p:spPr>
          <a:xfrm rot="20611214">
            <a:off x="5399852" y="83688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7" name="Freihandform: Form 186">
            <a:extLst>
              <a:ext uri="{FF2B5EF4-FFF2-40B4-BE49-F238E27FC236}">
                <a16:creationId xmlns:a16="http://schemas.microsoft.com/office/drawing/2014/main" id="{C8B1E47E-EDC3-40CE-A8A7-9020AE6FF027}"/>
              </a:ext>
            </a:extLst>
          </p:cNvPr>
          <p:cNvSpPr/>
          <p:nvPr/>
        </p:nvSpPr>
        <p:spPr>
          <a:xfrm rot="20611214">
            <a:off x="5394689" y="89261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8" name="Freihandform: Form 187">
            <a:extLst>
              <a:ext uri="{FF2B5EF4-FFF2-40B4-BE49-F238E27FC236}">
                <a16:creationId xmlns:a16="http://schemas.microsoft.com/office/drawing/2014/main" id="{09A9B871-79A1-4096-A7EF-CA40BE5262D4}"/>
              </a:ext>
            </a:extLst>
          </p:cNvPr>
          <p:cNvSpPr/>
          <p:nvPr/>
        </p:nvSpPr>
        <p:spPr>
          <a:xfrm rot="20611214">
            <a:off x="5764091" y="87586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9" name="Freihandform: Form 188">
            <a:extLst>
              <a:ext uri="{FF2B5EF4-FFF2-40B4-BE49-F238E27FC236}">
                <a16:creationId xmlns:a16="http://schemas.microsoft.com/office/drawing/2014/main" id="{B624919C-9273-4B02-BF19-E642CC01DD0F}"/>
              </a:ext>
            </a:extLst>
          </p:cNvPr>
          <p:cNvSpPr/>
          <p:nvPr/>
        </p:nvSpPr>
        <p:spPr>
          <a:xfrm rot="20611214">
            <a:off x="5115305" y="86439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0" name="Freihandform: Form 189">
            <a:extLst>
              <a:ext uri="{FF2B5EF4-FFF2-40B4-BE49-F238E27FC236}">
                <a16:creationId xmlns:a16="http://schemas.microsoft.com/office/drawing/2014/main" id="{64A711BB-F26C-4FBF-B666-1F7FBD08C196}"/>
              </a:ext>
            </a:extLst>
          </p:cNvPr>
          <p:cNvSpPr/>
          <p:nvPr/>
        </p:nvSpPr>
        <p:spPr>
          <a:xfrm rot="20611214">
            <a:off x="5582242" y="8172224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1" name="Freihandform: Form 190">
            <a:extLst>
              <a:ext uri="{FF2B5EF4-FFF2-40B4-BE49-F238E27FC236}">
                <a16:creationId xmlns:a16="http://schemas.microsoft.com/office/drawing/2014/main" id="{D87F7C54-75F5-40D8-8088-908E20087854}"/>
              </a:ext>
            </a:extLst>
          </p:cNvPr>
          <p:cNvSpPr/>
          <p:nvPr/>
        </p:nvSpPr>
        <p:spPr>
          <a:xfrm rot="20611214">
            <a:off x="5070868" y="95687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2" name="Freihandform: Form 191">
            <a:extLst>
              <a:ext uri="{FF2B5EF4-FFF2-40B4-BE49-F238E27FC236}">
                <a16:creationId xmlns:a16="http://schemas.microsoft.com/office/drawing/2014/main" id="{000CBE71-DFF4-4DC7-90E4-7F0AEAFEAB6B}"/>
              </a:ext>
            </a:extLst>
          </p:cNvPr>
          <p:cNvSpPr/>
          <p:nvPr/>
        </p:nvSpPr>
        <p:spPr>
          <a:xfrm rot="20611214">
            <a:off x="5127079" y="932877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3" name="Freihandform: Form 192">
            <a:extLst>
              <a:ext uri="{FF2B5EF4-FFF2-40B4-BE49-F238E27FC236}">
                <a16:creationId xmlns:a16="http://schemas.microsoft.com/office/drawing/2014/main" id="{6067969B-F7C7-446B-8D0E-0101640EF40E}"/>
              </a:ext>
            </a:extLst>
          </p:cNvPr>
          <p:cNvSpPr/>
          <p:nvPr/>
        </p:nvSpPr>
        <p:spPr>
          <a:xfrm rot="20611214">
            <a:off x="5426372" y="93038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4" name="Freihandform: Form 193">
            <a:extLst>
              <a:ext uri="{FF2B5EF4-FFF2-40B4-BE49-F238E27FC236}">
                <a16:creationId xmlns:a16="http://schemas.microsoft.com/office/drawing/2014/main" id="{A59021CB-B55A-4413-9713-E4F15C43FFA7}"/>
              </a:ext>
            </a:extLst>
          </p:cNvPr>
          <p:cNvSpPr/>
          <p:nvPr/>
        </p:nvSpPr>
        <p:spPr>
          <a:xfrm rot="20611214">
            <a:off x="4289552" y="86860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5" name="Freihandform: Form 194">
            <a:extLst>
              <a:ext uri="{FF2B5EF4-FFF2-40B4-BE49-F238E27FC236}">
                <a16:creationId xmlns:a16="http://schemas.microsoft.com/office/drawing/2014/main" id="{E809AA17-C40A-4818-91B0-CA53798D4E37}"/>
              </a:ext>
            </a:extLst>
          </p:cNvPr>
          <p:cNvSpPr/>
          <p:nvPr/>
        </p:nvSpPr>
        <p:spPr>
          <a:xfrm rot="20611214">
            <a:off x="4974450" y="88128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9" name="Freihandform: Form 458">
            <a:extLst>
              <a:ext uri="{FF2B5EF4-FFF2-40B4-BE49-F238E27FC236}">
                <a16:creationId xmlns:a16="http://schemas.microsoft.com/office/drawing/2014/main" id="{D2B28CE5-E7F4-42A9-9FEA-FCEAE4060217}"/>
              </a:ext>
            </a:extLst>
          </p:cNvPr>
          <p:cNvSpPr/>
          <p:nvPr/>
        </p:nvSpPr>
        <p:spPr>
          <a:xfrm rot="21141409">
            <a:off x="7686770" y="54198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0" name="Freihandform: Form 459">
            <a:extLst>
              <a:ext uri="{FF2B5EF4-FFF2-40B4-BE49-F238E27FC236}">
                <a16:creationId xmlns:a16="http://schemas.microsoft.com/office/drawing/2014/main" id="{43F1AFB9-804F-4DF9-8764-67CD8E92DE1D}"/>
              </a:ext>
            </a:extLst>
          </p:cNvPr>
          <p:cNvSpPr/>
          <p:nvPr/>
        </p:nvSpPr>
        <p:spPr>
          <a:xfrm rot="21141409">
            <a:off x="9789661" y="758322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1" name="Freihandform: Form 460">
            <a:extLst>
              <a:ext uri="{FF2B5EF4-FFF2-40B4-BE49-F238E27FC236}">
                <a16:creationId xmlns:a16="http://schemas.microsoft.com/office/drawing/2014/main" id="{FD891DEB-3EA1-4A48-8A06-3784571A2A96}"/>
              </a:ext>
            </a:extLst>
          </p:cNvPr>
          <p:cNvSpPr/>
          <p:nvPr/>
        </p:nvSpPr>
        <p:spPr>
          <a:xfrm rot="21141409">
            <a:off x="9630314" y="63957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2" name="Freihandform: Form 461">
            <a:extLst>
              <a:ext uri="{FF2B5EF4-FFF2-40B4-BE49-F238E27FC236}">
                <a16:creationId xmlns:a16="http://schemas.microsoft.com/office/drawing/2014/main" id="{3074598A-E050-484C-82FD-F8231C77C60E}"/>
              </a:ext>
            </a:extLst>
          </p:cNvPr>
          <p:cNvSpPr/>
          <p:nvPr/>
        </p:nvSpPr>
        <p:spPr>
          <a:xfrm rot="21141409">
            <a:off x="9407766" y="70410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3" name="Freihandform: Form 462">
            <a:extLst>
              <a:ext uri="{FF2B5EF4-FFF2-40B4-BE49-F238E27FC236}">
                <a16:creationId xmlns:a16="http://schemas.microsoft.com/office/drawing/2014/main" id="{3380DD3D-1956-44BD-A25D-934FF038A3A6}"/>
              </a:ext>
            </a:extLst>
          </p:cNvPr>
          <p:cNvSpPr/>
          <p:nvPr/>
        </p:nvSpPr>
        <p:spPr>
          <a:xfrm rot="21141409">
            <a:off x="8663511" y="73035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4" name="Freihandform: Form 463">
            <a:extLst>
              <a:ext uri="{FF2B5EF4-FFF2-40B4-BE49-F238E27FC236}">
                <a16:creationId xmlns:a16="http://schemas.microsoft.com/office/drawing/2014/main" id="{DBCA037C-94DB-4C3B-8245-E55F9E3CBA99}"/>
              </a:ext>
            </a:extLst>
          </p:cNvPr>
          <p:cNvSpPr/>
          <p:nvPr/>
        </p:nvSpPr>
        <p:spPr>
          <a:xfrm rot="21141409">
            <a:off x="8459226" y="56284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5" name="Freihandform: Form 464">
            <a:extLst>
              <a:ext uri="{FF2B5EF4-FFF2-40B4-BE49-F238E27FC236}">
                <a16:creationId xmlns:a16="http://schemas.microsoft.com/office/drawing/2014/main" id="{B8D732B9-543B-4E62-9857-75C922040EC4}"/>
              </a:ext>
            </a:extLst>
          </p:cNvPr>
          <p:cNvSpPr/>
          <p:nvPr/>
        </p:nvSpPr>
        <p:spPr>
          <a:xfrm rot="21141409">
            <a:off x="8340199" y="59535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6" name="Freihandform: Form 465">
            <a:extLst>
              <a:ext uri="{FF2B5EF4-FFF2-40B4-BE49-F238E27FC236}">
                <a16:creationId xmlns:a16="http://schemas.microsoft.com/office/drawing/2014/main" id="{B5C489E4-EC3F-442E-956C-F27E3CAEFD89}"/>
              </a:ext>
            </a:extLst>
          </p:cNvPr>
          <p:cNvSpPr/>
          <p:nvPr/>
        </p:nvSpPr>
        <p:spPr>
          <a:xfrm rot="21141409">
            <a:off x="6786987" y="58542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7" name="Freihandform: Form 466">
            <a:extLst>
              <a:ext uri="{FF2B5EF4-FFF2-40B4-BE49-F238E27FC236}">
                <a16:creationId xmlns:a16="http://schemas.microsoft.com/office/drawing/2014/main" id="{31FA85CF-3958-4A05-B2FA-2C6C0A64E5AB}"/>
              </a:ext>
            </a:extLst>
          </p:cNvPr>
          <p:cNvSpPr/>
          <p:nvPr/>
        </p:nvSpPr>
        <p:spPr>
          <a:xfrm rot="21141409">
            <a:off x="7555556" y="59152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8" name="Freihandform: Form 467">
            <a:extLst>
              <a:ext uri="{FF2B5EF4-FFF2-40B4-BE49-F238E27FC236}">
                <a16:creationId xmlns:a16="http://schemas.microsoft.com/office/drawing/2014/main" id="{5005CCF4-9DD9-4753-8690-BC9EE03BB1C5}"/>
              </a:ext>
            </a:extLst>
          </p:cNvPr>
          <p:cNvSpPr/>
          <p:nvPr/>
        </p:nvSpPr>
        <p:spPr>
          <a:xfrm rot="21141409">
            <a:off x="8784514" y="57488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9" name="Freihandform: Form 468">
            <a:extLst>
              <a:ext uri="{FF2B5EF4-FFF2-40B4-BE49-F238E27FC236}">
                <a16:creationId xmlns:a16="http://schemas.microsoft.com/office/drawing/2014/main" id="{AAE4D436-774C-4085-897A-A678D086628F}"/>
              </a:ext>
            </a:extLst>
          </p:cNvPr>
          <p:cNvSpPr/>
          <p:nvPr/>
        </p:nvSpPr>
        <p:spPr>
          <a:xfrm rot="21141409">
            <a:off x="9312512" y="60839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0" name="Freihandform: Form 469">
            <a:extLst>
              <a:ext uri="{FF2B5EF4-FFF2-40B4-BE49-F238E27FC236}">
                <a16:creationId xmlns:a16="http://schemas.microsoft.com/office/drawing/2014/main" id="{7E0A3C8F-BA72-4895-937B-A32D8BFD3853}"/>
              </a:ext>
            </a:extLst>
          </p:cNvPr>
          <p:cNvSpPr/>
          <p:nvPr/>
        </p:nvSpPr>
        <p:spPr>
          <a:xfrm rot="21141409">
            <a:off x="9088678" y="69682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1" name="Freihandform: Form 470">
            <a:extLst>
              <a:ext uri="{FF2B5EF4-FFF2-40B4-BE49-F238E27FC236}">
                <a16:creationId xmlns:a16="http://schemas.microsoft.com/office/drawing/2014/main" id="{6CE02B41-DD0F-491A-B363-0117B2D777A4}"/>
              </a:ext>
            </a:extLst>
          </p:cNvPr>
          <p:cNvSpPr/>
          <p:nvPr/>
        </p:nvSpPr>
        <p:spPr>
          <a:xfrm rot="21141409">
            <a:off x="7436286" y="64661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2" name="Freihandform: Form 471">
            <a:extLst>
              <a:ext uri="{FF2B5EF4-FFF2-40B4-BE49-F238E27FC236}">
                <a16:creationId xmlns:a16="http://schemas.microsoft.com/office/drawing/2014/main" id="{52996464-B3CC-4F7F-BF77-A8291FAEFFDD}"/>
              </a:ext>
            </a:extLst>
          </p:cNvPr>
          <p:cNvSpPr/>
          <p:nvPr/>
        </p:nvSpPr>
        <p:spPr>
          <a:xfrm rot="21141409">
            <a:off x="7049879" y="55098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3" name="Freihandform: Form 472">
            <a:extLst>
              <a:ext uri="{FF2B5EF4-FFF2-40B4-BE49-F238E27FC236}">
                <a16:creationId xmlns:a16="http://schemas.microsoft.com/office/drawing/2014/main" id="{B5CD4C6E-C94A-416D-82A7-6B5E161068E8}"/>
              </a:ext>
            </a:extLst>
          </p:cNvPr>
          <p:cNvSpPr/>
          <p:nvPr/>
        </p:nvSpPr>
        <p:spPr>
          <a:xfrm rot="21141409">
            <a:off x="8452614" y="66908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4" name="Freihandform: Form 473">
            <a:extLst>
              <a:ext uri="{FF2B5EF4-FFF2-40B4-BE49-F238E27FC236}">
                <a16:creationId xmlns:a16="http://schemas.microsoft.com/office/drawing/2014/main" id="{852B09F0-E726-4209-A850-3FC09CADF85F}"/>
              </a:ext>
            </a:extLst>
          </p:cNvPr>
          <p:cNvSpPr/>
          <p:nvPr/>
        </p:nvSpPr>
        <p:spPr>
          <a:xfrm rot="21141409">
            <a:off x="8981070" y="59906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5" name="Freihandform: Form 474">
            <a:extLst>
              <a:ext uri="{FF2B5EF4-FFF2-40B4-BE49-F238E27FC236}">
                <a16:creationId xmlns:a16="http://schemas.microsoft.com/office/drawing/2014/main" id="{6697109D-93CB-4E9A-8C46-2923880F86E9}"/>
              </a:ext>
            </a:extLst>
          </p:cNvPr>
          <p:cNvSpPr/>
          <p:nvPr/>
        </p:nvSpPr>
        <p:spPr>
          <a:xfrm rot="21141409">
            <a:off x="8890354" y="65405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6" name="Freihandform: Form 475">
            <a:extLst>
              <a:ext uri="{FF2B5EF4-FFF2-40B4-BE49-F238E27FC236}">
                <a16:creationId xmlns:a16="http://schemas.microsoft.com/office/drawing/2014/main" id="{B08D1C40-2C1F-4B23-BC45-6477CEF88922}"/>
              </a:ext>
            </a:extLst>
          </p:cNvPr>
          <p:cNvSpPr/>
          <p:nvPr/>
        </p:nvSpPr>
        <p:spPr>
          <a:xfrm rot="21141409">
            <a:off x="9288607" y="64253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7" name="Freihandform: Form 476">
            <a:extLst>
              <a:ext uri="{FF2B5EF4-FFF2-40B4-BE49-F238E27FC236}">
                <a16:creationId xmlns:a16="http://schemas.microsoft.com/office/drawing/2014/main" id="{3314881B-DC43-42B3-90E5-5238697B44C7}"/>
              </a:ext>
            </a:extLst>
          </p:cNvPr>
          <p:cNvSpPr/>
          <p:nvPr/>
        </p:nvSpPr>
        <p:spPr>
          <a:xfrm rot="21141409">
            <a:off x="8665147" y="62123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8" name="Freihandform: Form 477">
            <a:extLst>
              <a:ext uri="{FF2B5EF4-FFF2-40B4-BE49-F238E27FC236}">
                <a16:creationId xmlns:a16="http://schemas.microsoft.com/office/drawing/2014/main" id="{64D07CD6-9DD3-4486-9B7A-17DA2C69A850}"/>
              </a:ext>
            </a:extLst>
          </p:cNvPr>
          <p:cNvSpPr/>
          <p:nvPr/>
        </p:nvSpPr>
        <p:spPr>
          <a:xfrm rot="21141409">
            <a:off x="9199008" y="581793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9" name="Freihandform: Form 478">
            <a:extLst>
              <a:ext uri="{FF2B5EF4-FFF2-40B4-BE49-F238E27FC236}">
                <a16:creationId xmlns:a16="http://schemas.microsoft.com/office/drawing/2014/main" id="{FF8D63D7-D752-4819-9770-22C3714ABEC5}"/>
              </a:ext>
            </a:extLst>
          </p:cNvPr>
          <p:cNvSpPr/>
          <p:nvPr/>
        </p:nvSpPr>
        <p:spPr>
          <a:xfrm rot="21141409">
            <a:off x="8479172" y="711934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0" name="Freihandform: Form 479">
            <a:extLst>
              <a:ext uri="{FF2B5EF4-FFF2-40B4-BE49-F238E27FC236}">
                <a16:creationId xmlns:a16="http://schemas.microsoft.com/office/drawing/2014/main" id="{ACB19A00-7653-4667-8AA1-31C48016FDAB}"/>
              </a:ext>
            </a:extLst>
          </p:cNvPr>
          <p:cNvSpPr/>
          <p:nvPr/>
        </p:nvSpPr>
        <p:spPr>
          <a:xfrm rot="21141409">
            <a:off x="8571583" y="689083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1" name="Freihandform: Form 480">
            <a:extLst>
              <a:ext uri="{FF2B5EF4-FFF2-40B4-BE49-F238E27FC236}">
                <a16:creationId xmlns:a16="http://schemas.microsoft.com/office/drawing/2014/main" id="{9CB01644-A42C-428B-8749-3399D1CF1ED9}"/>
              </a:ext>
            </a:extLst>
          </p:cNvPr>
          <p:cNvSpPr/>
          <p:nvPr/>
        </p:nvSpPr>
        <p:spPr>
          <a:xfrm rot="21141409">
            <a:off x="8871154" y="69121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2" name="Freihandform: Form 481">
            <a:extLst>
              <a:ext uri="{FF2B5EF4-FFF2-40B4-BE49-F238E27FC236}">
                <a16:creationId xmlns:a16="http://schemas.microsoft.com/office/drawing/2014/main" id="{18842F36-1036-4655-AF3F-4E4C1F83177E}"/>
              </a:ext>
            </a:extLst>
          </p:cNvPr>
          <p:cNvSpPr/>
          <p:nvPr/>
        </p:nvSpPr>
        <p:spPr>
          <a:xfrm rot="21141409">
            <a:off x="7842726" y="61271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3" name="Freihandform: Form 482">
            <a:extLst>
              <a:ext uri="{FF2B5EF4-FFF2-40B4-BE49-F238E27FC236}">
                <a16:creationId xmlns:a16="http://schemas.microsoft.com/office/drawing/2014/main" id="{691D2B2A-CECD-42A4-89AE-150E065C68AD}"/>
              </a:ext>
            </a:extLst>
          </p:cNvPr>
          <p:cNvSpPr/>
          <p:nvPr/>
        </p:nvSpPr>
        <p:spPr>
          <a:xfrm rot="21141409">
            <a:off x="8500022" y="63575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4" name="Freihandform: Form 433">
            <a:extLst>
              <a:ext uri="{FF2B5EF4-FFF2-40B4-BE49-F238E27FC236}">
                <a16:creationId xmlns:a16="http://schemas.microsoft.com/office/drawing/2014/main" id="{CD7E814F-DA02-4714-879D-5694BAFFCE0A}"/>
              </a:ext>
            </a:extLst>
          </p:cNvPr>
          <p:cNvSpPr/>
          <p:nvPr/>
        </p:nvSpPr>
        <p:spPr>
          <a:xfrm rot="3590051">
            <a:off x="8085287" y="69074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5" name="Freihandform: Form 434">
            <a:extLst>
              <a:ext uri="{FF2B5EF4-FFF2-40B4-BE49-F238E27FC236}">
                <a16:creationId xmlns:a16="http://schemas.microsoft.com/office/drawing/2014/main" id="{3AAA745C-E7E9-4115-A519-F3165E5F2CFF}"/>
              </a:ext>
            </a:extLst>
          </p:cNvPr>
          <p:cNvSpPr/>
          <p:nvPr/>
        </p:nvSpPr>
        <p:spPr>
          <a:xfrm rot="3590051">
            <a:off x="6892467" y="96785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6" name="Freihandform: Form 435">
            <a:extLst>
              <a:ext uri="{FF2B5EF4-FFF2-40B4-BE49-F238E27FC236}">
                <a16:creationId xmlns:a16="http://schemas.microsoft.com/office/drawing/2014/main" id="{B399E792-A3CB-4696-8070-66E32C865C0C}"/>
              </a:ext>
            </a:extLst>
          </p:cNvPr>
          <p:cNvSpPr/>
          <p:nvPr/>
        </p:nvSpPr>
        <p:spPr>
          <a:xfrm rot="3590051">
            <a:off x="7928287" y="90765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7" name="Freihandform: Form 436">
            <a:extLst>
              <a:ext uri="{FF2B5EF4-FFF2-40B4-BE49-F238E27FC236}">
                <a16:creationId xmlns:a16="http://schemas.microsoft.com/office/drawing/2014/main" id="{D3EB1ED4-D4D9-49A0-9534-FB00B95398A7}"/>
              </a:ext>
            </a:extLst>
          </p:cNvPr>
          <p:cNvSpPr/>
          <p:nvPr/>
        </p:nvSpPr>
        <p:spPr>
          <a:xfrm rot="3590051">
            <a:off x="7247006" y="91181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8" name="Freihandform: Form 437">
            <a:extLst>
              <a:ext uri="{FF2B5EF4-FFF2-40B4-BE49-F238E27FC236}">
                <a16:creationId xmlns:a16="http://schemas.microsoft.com/office/drawing/2014/main" id="{BC29D438-1EA8-4D7A-9F09-C2975822B385}"/>
              </a:ext>
            </a:extLst>
          </p:cNvPr>
          <p:cNvSpPr/>
          <p:nvPr/>
        </p:nvSpPr>
        <p:spPr>
          <a:xfrm rot="3590051">
            <a:off x="6719412" y="85312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9" name="Freihandform: Form 438">
            <a:extLst>
              <a:ext uri="{FF2B5EF4-FFF2-40B4-BE49-F238E27FC236}">
                <a16:creationId xmlns:a16="http://schemas.microsoft.com/office/drawing/2014/main" id="{EB1F3D2F-4642-4D36-9E95-8FD13B684211}"/>
              </a:ext>
            </a:extLst>
          </p:cNvPr>
          <p:cNvSpPr/>
          <p:nvPr/>
        </p:nvSpPr>
        <p:spPr>
          <a:xfrm rot="3590051">
            <a:off x="8188542" y="77008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0" name="Freihandform: Form 439">
            <a:extLst>
              <a:ext uri="{FF2B5EF4-FFF2-40B4-BE49-F238E27FC236}">
                <a16:creationId xmlns:a16="http://schemas.microsoft.com/office/drawing/2014/main" id="{8E783496-6D17-4DD4-A4A5-AA071C271DEC}"/>
              </a:ext>
            </a:extLst>
          </p:cNvPr>
          <p:cNvSpPr/>
          <p:nvPr/>
        </p:nvSpPr>
        <p:spPr>
          <a:xfrm rot="3590051">
            <a:off x="7842634" y="77154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1" name="Freihandform: Form 440">
            <a:extLst>
              <a:ext uri="{FF2B5EF4-FFF2-40B4-BE49-F238E27FC236}">
                <a16:creationId xmlns:a16="http://schemas.microsoft.com/office/drawing/2014/main" id="{5DEA5291-9E2A-4767-838E-B2F911642E06}"/>
              </a:ext>
            </a:extLst>
          </p:cNvPr>
          <p:cNvSpPr/>
          <p:nvPr/>
        </p:nvSpPr>
        <p:spPr>
          <a:xfrm rot="3590051">
            <a:off x="7339380" y="62426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2" name="Freihandform: Form 441">
            <a:extLst>
              <a:ext uri="{FF2B5EF4-FFF2-40B4-BE49-F238E27FC236}">
                <a16:creationId xmlns:a16="http://schemas.microsoft.com/office/drawing/2014/main" id="{8F2D68B8-9B64-41DC-99EF-2DB693DCA398}"/>
              </a:ext>
            </a:extLst>
          </p:cNvPr>
          <p:cNvSpPr/>
          <p:nvPr/>
        </p:nvSpPr>
        <p:spPr>
          <a:xfrm rot="3590051">
            <a:off x="7577466" y="697596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3" name="Freihandform: Form 442">
            <a:extLst>
              <a:ext uri="{FF2B5EF4-FFF2-40B4-BE49-F238E27FC236}">
                <a16:creationId xmlns:a16="http://schemas.microsoft.com/office/drawing/2014/main" id="{E890CF57-1646-40C0-95DE-67E70AB5A9EB}"/>
              </a:ext>
            </a:extLst>
          </p:cNvPr>
          <p:cNvSpPr/>
          <p:nvPr/>
        </p:nvSpPr>
        <p:spPr>
          <a:xfrm rot="3590051">
            <a:off x="8201866" y="80474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4" name="Freihandform: Form 443">
            <a:extLst>
              <a:ext uri="{FF2B5EF4-FFF2-40B4-BE49-F238E27FC236}">
                <a16:creationId xmlns:a16="http://schemas.microsoft.com/office/drawing/2014/main" id="{51DBCBE6-567B-42DE-BD53-F2935C9FD347}"/>
              </a:ext>
            </a:extLst>
          </p:cNvPr>
          <p:cNvSpPr/>
          <p:nvPr/>
        </p:nvSpPr>
        <p:spPr>
          <a:xfrm rot="3590051">
            <a:off x="8094617" y="86635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5" name="Freihandform: Form 444">
            <a:extLst>
              <a:ext uri="{FF2B5EF4-FFF2-40B4-BE49-F238E27FC236}">
                <a16:creationId xmlns:a16="http://schemas.microsoft.com/office/drawing/2014/main" id="{2C49364C-D7C8-4750-92E4-A19183DD53CD}"/>
              </a:ext>
            </a:extLst>
          </p:cNvPr>
          <p:cNvSpPr/>
          <p:nvPr/>
        </p:nvSpPr>
        <p:spPr>
          <a:xfrm rot="3590051">
            <a:off x="7191999" y="87955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6" name="Freihandform: Form 445">
            <a:extLst>
              <a:ext uri="{FF2B5EF4-FFF2-40B4-BE49-F238E27FC236}">
                <a16:creationId xmlns:a16="http://schemas.microsoft.com/office/drawing/2014/main" id="{6840FE50-6368-4A61-8038-F9BF1FF756CA}"/>
              </a:ext>
            </a:extLst>
          </p:cNvPr>
          <p:cNvSpPr/>
          <p:nvPr/>
        </p:nvSpPr>
        <p:spPr>
          <a:xfrm rot="3590051">
            <a:off x="7022858" y="70768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7" name="Freihandform: Form 446">
            <a:extLst>
              <a:ext uri="{FF2B5EF4-FFF2-40B4-BE49-F238E27FC236}">
                <a16:creationId xmlns:a16="http://schemas.microsoft.com/office/drawing/2014/main" id="{87FE5F0E-C4EC-4F7E-92BC-B71FE15D2C7E}"/>
              </a:ext>
            </a:extLst>
          </p:cNvPr>
          <p:cNvSpPr/>
          <p:nvPr/>
        </p:nvSpPr>
        <p:spPr>
          <a:xfrm rot="3590051">
            <a:off x="7758200" y="63535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8" name="Freihandform: Form 447">
            <a:extLst>
              <a:ext uri="{FF2B5EF4-FFF2-40B4-BE49-F238E27FC236}">
                <a16:creationId xmlns:a16="http://schemas.microsoft.com/office/drawing/2014/main" id="{D69B1167-B1C9-418E-BCD1-4E61E84EBD38}"/>
              </a:ext>
            </a:extLst>
          </p:cNvPr>
          <p:cNvSpPr/>
          <p:nvPr/>
        </p:nvSpPr>
        <p:spPr>
          <a:xfrm rot="3590051">
            <a:off x="7204618" y="81017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9" name="Freihandform: Form 448">
            <a:extLst>
              <a:ext uri="{FF2B5EF4-FFF2-40B4-BE49-F238E27FC236}">
                <a16:creationId xmlns:a16="http://schemas.microsoft.com/office/drawing/2014/main" id="{E1CB57DB-6DE1-49E2-9F16-4510EE9ACF3F}"/>
              </a:ext>
            </a:extLst>
          </p:cNvPr>
          <p:cNvSpPr/>
          <p:nvPr/>
        </p:nvSpPr>
        <p:spPr>
          <a:xfrm rot="3590051">
            <a:off x="8053872" y="83216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0" name="Freihandform: Form 449">
            <a:extLst>
              <a:ext uri="{FF2B5EF4-FFF2-40B4-BE49-F238E27FC236}">
                <a16:creationId xmlns:a16="http://schemas.microsoft.com/office/drawing/2014/main" id="{CF5E80C8-5F23-426D-B93A-2D6ACCD366EA}"/>
              </a:ext>
            </a:extLst>
          </p:cNvPr>
          <p:cNvSpPr/>
          <p:nvPr/>
        </p:nvSpPr>
        <p:spPr>
          <a:xfrm rot="3590051">
            <a:off x="7511150" y="84484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1" name="Freihandform: Form 450">
            <a:extLst>
              <a:ext uri="{FF2B5EF4-FFF2-40B4-BE49-F238E27FC236}">
                <a16:creationId xmlns:a16="http://schemas.microsoft.com/office/drawing/2014/main" id="{0BADDBDE-DA58-4730-964C-445B4C4FBC49}"/>
              </a:ext>
            </a:extLst>
          </p:cNvPr>
          <p:cNvSpPr/>
          <p:nvPr/>
        </p:nvSpPr>
        <p:spPr>
          <a:xfrm rot="3590051">
            <a:off x="7840000" y="87583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2" name="Freihandform: Form 451">
            <a:extLst>
              <a:ext uri="{FF2B5EF4-FFF2-40B4-BE49-F238E27FC236}">
                <a16:creationId xmlns:a16="http://schemas.microsoft.com/office/drawing/2014/main" id="{B5B70957-A47D-4F30-8046-2BEB021519C7}"/>
              </a:ext>
            </a:extLst>
          </p:cNvPr>
          <p:cNvSpPr/>
          <p:nvPr/>
        </p:nvSpPr>
        <p:spPr>
          <a:xfrm rot="3590051">
            <a:off x="7797977" y="810080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3" name="Freihandform: Form 452">
            <a:extLst>
              <a:ext uri="{FF2B5EF4-FFF2-40B4-BE49-F238E27FC236}">
                <a16:creationId xmlns:a16="http://schemas.microsoft.com/office/drawing/2014/main" id="{C9E7A689-50C5-42AC-9CA6-4BE8768B0BE1}"/>
              </a:ext>
            </a:extLst>
          </p:cNvPr>
          <p:cNvSpPr/>
          <p:nvPr/>
        </p:nvSpPr>
        <p:spPr>
          <a:xfrm rot="3590051">
            <a:off x="8366796" y="844287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4" name="Freihandform: Form 453">
            <a:extLst>
              <a:ext uri="{FF2B5EF4-FFF2-40B4-BE49-F238E27FC236}">
                <a16:creationId xmlns:a16="http://schemas.microsoft.com/office/drawing/2014/main" id="{07DC2FA7-77AA-4FF9-ABAC-7C6A5387184E}"/>
              </a:ext>
            </a:extLst>
          </p:cNvPr>
          <p:cNvSpPr/>
          <p:nvPr/>
        </p:nvSpPr>
        <p:spPr>
          <a:xfrm rot="3590051">
            <a:off x="6888912" y="827644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5" name="Freihandform: Form 454">
            <a:extLst>
              <a:ext uri="{FF2B5EF4-FFF2-40B4-BE49-F238E27FC236}">
                <a16:creationId xmlns:a16="http://schemas.microsoft.com/office/drawing/2014/main" id="{A8B00CF3-C14A-442C-9E7E-C4E1640DD5E8}"/>
              </a:ext>
            </a:extLst>
          </p:cNvPr>
          <p:cNvSpPr/>
          <p:nvPr/>
        </p:nvSpPr>
        <p:spPr>
          <a:xfrm rot="3590051">
            <a:off x="7135394" y="82742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6" name="Freihandform: Form 455">
            <a:extLst>
              <a:ext uri="{FF2B5EF4-FFF2-40B4-BE49-F238E27FC236}">
                <a16:creationId xmlns:a16="http://schemas.microsoft.com/office/drawing/2014/main" id="{AAC3427A-72B1-4984-95C7-F8A6481F454E}"/>
              </a:ext>
            </a:extLst>
          </p:cNvPr>
          <p:cNvSpPr/>
          <p:nvPr/>
        </p:nvSpPr>
        <p:spPr>
          <a:xfrm rot="3590051">
            <a:off x="7230435" y="85591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7" name="Freihandform: Form 456">
            <a:extLst>
              <a:ext uri="{FF2B5EF4-FFF2-40B4-BE49-F238E27FC236}">
                <a16:creationId xmlns:a16="http://schemas.microsoft.com/office/drawing/2014/main" id="{ECFFABA8-A98F-4319-82D7-920912E98AFB}"/>
              </a:ext>
            </a:extLst>
          </p:cNvPr>
          <p:cNvSpPr/>
          <p:nvPr/>
        </p:nvSpPr>
        <p:spPr>
          <a:xfrm rot="3590051">
            <a:off x="7561684" y="730846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8" name="Freihandform: Form 457">
            <a:extLst>
              <a:ext uri="{FF2B5EF4-FFF2-40B4-BE49-F238E27FC236}">
                <a16:creationId xmlns:a16="http://schemas.microsoft.com/office/drawing/2014/main" id="{86F8683F-AB6D-4B82-A510-1C6BE149B019}"/>
              </a:ext>
            </a:extLst>
          </p:cNvPr>
          <p:cNvSpPr/>
          <p:nvPr/>
        </p:nvSpPr>
        <p:spPr>
          <a:xfrm rot="3590051">
            <a:off x="7600568" y="800390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9" name="Freihandform: Form 408">
            <a:extLst>
              <a:ext uri="{FF2B5EF4-FFF2-40B4-BE49-F238E27FC236}">
                <a16:creationId xmlns:a16="http://schemas.microsoft.com/office/drawing/2014/main" id="{75CD5277-C04E-4311-A4FD-446E15AC651F}"/>
              </a:ext>
            </a:extLst>
          </p:cNvPr>
          <p:cNvSpPr/>
          <p:nvPr/>
        </p:nvSpPr>
        <p:spPr>
          <a:xfrm rot="16200000">
            <a:off x="8546940" y="85658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0" name="Freihandform: Form 409">
            <a:extLst>
              <a:ext uri="{FF2B5EF4-FFF2-40B4-BE49-F238E27FC236}">
                <a16:creationId xmlns:a16="http://schemas.microsoft.com/office/drawing/2014/main" id="{6BC7E85A-0DA7-41ED-9F50-841AA47F00C0}"/>
              </a:ext>
            </a:extLst>
          </p:cNvPr>
          <p:cNvSpPr/>
          <p:nvPr/>
        </p:nvSpPr>
        <p:spPr>
          <a:xfrm rot="16200000">
            <a:off x="10970741" y="6769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1" name="Freihandform: Form 410">
            <a:extLst>
              <a:ext uri="{FF2B5EF4-FFF2-40B4-BE49-F238E27FC236}">
                <a16:creationId xmlns:a16="http://schemas.microsoft.com/office/drawing/2014/main" id="{40FC6BB6-13BC-4E40-852A-AF21078E5A4B}"/>
              </a:ext>
            </a:extLst>
          </p:cNvPr>
          <p:cNvSpPr/>
          <p:nvPr/>
        </p:nvSpPr>
        <p:spPr>
          <a:xfrm rot="16200000">
            <a:off x="9772673" y="6769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2" name="Freihandform: Form 411">
            <a:extLst>
              <a:ext uri="{FF2B5EF4-FFF2-40B4-BE49-F238E27FC236}">
                <a16:creationId xmlns:a16="http://schemas.microsoft.com/office/drawing/2014/main" id="{7D055FDD-0C54-417D-8791-46F2EEC8ACA6}"/>
              </a:ext>
            </a:extLst>
          </p:cNvPr>
          <p:cNvSpPr/>
          <p:nvPr/>
        </p:nvSpPr>
        <p:spPr>
          <a:xfrm rot="16200000">
            <a:off x="10382589" y="70757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3" name="Freihandform: Form 412">
            <a:extLst>
              <a:ext uri="{FF2B5EF4-FFF2-40B4-BE49-F238E27FC236}">
                <a16:creationId xmlns:a16="http://schemas.microsoft.com/office/drawing/2014/main" id="{36B42821-146E-41F6-AEA7-9798B2DF2CB3}"/>
              </a:ext>
            </a:extLst>
          </p:cNvPr>
          <p:cNvSpPr/>
          <p:nvPr/>
        </p:nvSpPr>
        <p:spPr>
          <a:xfrm rot="16200000">
            <a:off x="10543800" y="78483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4" name="Freihandform: Form 413">
            <a:extLst>
              <a:ext uri="{FF2B5EF4-FFF2-40B4-BE49-F238E27FC236}">
                <a16:creationId xmlns:a16="http://schemas.microsoft.com/office/drawing/2014/main" id="{E49F072F-365C-48A1-98E3-47B74B31660C}"/>
              </a:ext>
            </a:extLst>
          </p:cNvPr>
          <p:cNvSpPr/>
          <p:nvPr/>
        </p:nvSpPr>
        <p:spPr>
          <a:xfrm rot="16200000">
            <a:off x="8856365" y="78279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5" name="Freihandform: Form 414">
            <a:extLst>
              <a:ext uri="{FF2B5EF4-FFF2-40B4-BE49-F238E27FC236}">
                <a16:creationId xmlns:a16="http://schemas.microsoft.com/office/drawing/2014/main" id="{E985900B-8E45-4F49-BB14-9665B53CC70A}"/>
              </a:ext>
            </a:extLst>
          </p:cNvPr>
          <p:cNvSpPr/>
          <p:nvPr/>
        </p:nvSpPr>
        <p:spPr>
          <a:xfrm rot="16200000">
            <a:off x="9162757" y="79891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6" name="Freihandform: Form 415">
            <a:extLst>
              <a:ext uri="{FF2B5EF4-FFF2-40B4-BE49-F238E27FC236}">
                <a16:creationId xmlns:a16="http://schemas.microsoft.com/office/drawing/2014/main" id="{285CE45F-BCEA-4C2B-A4C3-1408EFA724B0}"/>
              </a:ext>
            </a:extLst>
          </p:cNvPr>
          <p:cNvSpPr/>
          <p:nvPr/>
        </p:nvSpPr>
        <p:spPr>
          <a:xfrm rot="16200000">
            <a:off x="8857783" y="95153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7" name="Freihandform: Form 416">
            <a:extLst>
              <a:ext uri="{FF2B5EF4-FFF2-40B4-BE49-F238E27FC236}">
                <a16:creationId xmlns:a16="http://schemas.microsoft.com/office/drawing/2014/main" id="{EA7424AA-B63B-4B59-933D-B7D9EBBA127C}"/>
              </a:ext>
            </a:extLst>
          </p:cNvPr>
          <p:cNvSpPr/>
          <p:nvPr/>
        </p:nvSpPr>
        <p:spPr>
          <a:xfrm rot="16200000">
            <a:off x="9020428" y="87617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8" name="Freihandform: Form 417">
            <a:extLst>
              <a:ext uri="{FF2B5EF4-FFF2-40B4-BE49-F238E27FC236}">
                <a16:creationId xmlns:a16="http://schemas.microsoft.com/office/drawing/2014/main" id="{5CFD4998-CFAC-4C78-B320-EC3C4DA5E194}"/>
              </a:ext>
            </a:extLst>
          </p:cNvPr>
          <p:cNvSpPr/>
          <p:nvPr/>
        </p:nvSpPr>
        <p:spPr>
          <a:xfrm rot="16200000">
            <a:off x="9019025" y="75215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9" name="Freihandform: Form 418">
            <a:extLst>
              <a:ext uri="{FF2B5EF4-FFF2-40B4-BE49-F238E27FC236}">
                <a16:creationId xmlns:a16="http://schemas.microsoft.com/office/drawing/2014/main" id="{70AC4868-BC10-4DE7-8F36-82F9C02CF5F6}"/>
              </a:ext>
            </a:extLst>
          </p:cNvPr>
          <p:cNvSpPr/>
          <p:nvPr/>
        </p:nvSpPr>
        <p:spPr>
          <a:xfrm rot="16200000">
            <a:off x="9421326" y="70428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0" name="Freihandform: Form 419">
            <a:extLst>
              <a:ext uri="{FF2B5EF4-FFF2-40B4-BE49-F238E27FC236}">
                <a16:creationId xmlns:a16="http://schemas.microsoft.com/office/drawing/2014/main" id="{08A034DC-9D39-4E21-827B-94C46F19CC17}"/>
              </a:ext>
            </a:extLst>
          </p:cNvPr>
          <p:cNvSpPr/>
          <p:nvPr/>
        </p:nvSpPr>
        <p:spPr>
          <a:xfrm rot="16200000">
            <a:off x="10268026" y="73823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1" name="Freihandform: Form 420">
            <a:extLst>
              <a:ext uri="{FF2B5EF4-FFF2-40B4-BE49-F238E27FC236}">
                <a16:creationId xmlns:a16="http://schemas.microsoft.com/office/drawing/2014/main" id="{18E0E712-7C46-4B1A-A223-8481122205B5}"/>
              </a:ext>
            </a:extLst>
          </p:cNvPr>
          <p:cNvSpPr/>
          <p:nvPr/>
        </p:nvSpPr>
        <p:spPr>
          <a:xfrm rot="16200000">
            <a:off x="9550612" y="89532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2" name="Freihandform: Form 421">
            <a:extLst>
              <a:ext uri="{FF2B5EF4-FFF2-40B4-BE49-F238E27FC236}">
                <a16:creationId xmlns:a16="http://schemas.microsoft.com/office/drawing/2014/main" id="{0DD8D9D0-9148-4C5A-AD97-C71921CCE5D7}"/>
              </a:ext>
            </a:extLst>
          </p:cNvPr>
          <p:cNvSpPr/>
          <p:nvPr/>
        </p:nvSpPr>
        <p:spPr>
          <a:xfrm rot="16200000">
            <a:off x="8551422" y="92090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3" name="Freihandform: Form 422">
            <a:extLst>
              <a:ext uri="{FF2B5EF4-FFF2-40B4-BE49-F238E27FC236}">
                <a16:creationId xmlns:a16="http://schemas.microsoft.com/office/drawing/2014/main" id="{2D4902D1-B046-435E-9294-49F1454EDD6F}"/>
              </a:ext>
            </a:extLst>
          </p:cNvPr>
          <p:cNvSpPr/>
          <p:nvPr/>
        </p:nvSpPr>
        <p:spPr>
          <a:xfrm rot="16200000">
            <a:off x="9908471" y="79758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4" name="Freihandform: Form 423">
            <a:extLst>
              <a:ext uri="{FF2B5EF4-FFF2-40B4-BE49-F238E27FC236}">
                <a16:creationId xmlns:a16="http://schemas.microsoft.com/office/drawing/2014/main" id="{78531307-457D-42AF-8320-39AA46772E80}"/>
              </a:ext>
            </a:extLst>
          </p:cNvPr>
          <p:cNvSpPr/>
          <p:nvPr/>
        </p:nvSpPr>
        <p:spPr>
          <a:xfrm rot="16200000">
            <a:off x="9284740" y="73589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5" name="Freihandform: Form 424">
            <a:extLst>
              <a:ext uri="{FF2B5EF4-FFF2-40B4-BE49-F238E27FC236}">
                <a16:creationId xmlns:a16="http://schemas.microsoft.com/office/drawing/2014/main" id="{289113E0-A2D2-4C62-813E-EB7DF91433E6}"/>
              </a:ext>
            </a:extLst>
          </p:cNvPr>
          <p:cNvSpPr/>
          <p:nvPr/>
        </p:nvSpPr>
        <p:spPr>
          <a:xfrm rot="16200000">
            <a:off x="9817705" y="75219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6" name="Freihandform: Form 425">
            <a:extLst>
              <a:ext uri="{FF2B5EF4-FFF2-40B4-BE49-F238E27FC236}">
                <a16:creationId xmlns:a16="http://schemas.microsoft.com/office/drawing/2014/main" id="{3A89C004-FAAD-4587-82CA-AD8C7F84D3D6}"/>
              </a:ext>
            </a:extLst>
          </p:cNvPr>
          <p:cNvSpPr/>
          <p:nvPr/>
        </p:nvSpPr>
        <p:spPr>
          <a:xfrm rot="16200000">
            <a:off x="9750909" y="719629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7" name="Freihandform: Form 426">
            <a:extLst>
              <a:ext uri="{FF2B5EF4-FFF2-40B4-BE49-F238E27FC236}">
                <a16:creationId xmlns:a16="http://schemas.microsoft.com/office/drawing/2014/main" id="{069C6682-793A-4306-9587-CE28E05935B9}"/>
              </a:ext>
            </a:extLst>
          </p:cNvPr>
          <p:cNvSpPr/>
          <p:nvPr/>
        </p:nvSpPr>
        <p:spPr>
          <a:xfrm rot="16200000">
            <a:off x="9456838" y="77858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8" name="Freihandform: Form 427">
            <a:extLst>
              <a:ext uri="{FF2B5EF4-FFF2-40B4-BE49-F238E27FC236}">
                <a16:creationId xmlns:a16="http://schemas.microsoft.com/office/drawing/2014/main" id="{D89D6E6C-505A-4007-8839-02DD5C240339}"/>
              </a:ext>
            </a:extLst>
          </p:cNvPr>
          <p:cNvSpPr/>
          <p:nvPr/>
        </p:nvSpPr>
        <p:spPr>
          <a:xfrm rot="16200000">
            <a:off x="9136942" y="720430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9" name="Freihandform: Form 428">
            <a:extLst>
              <a:ext uri="{FF2B5EF4-FFF2-40B4-BE49-F238E27FC236}">
                <a16:creationId xmlns:a16="http://schemas.microsoft.com/office/drawing/2014/main" id="{F7FA66C0-D4C1-456A-AD27-8AB068852FEC}"/>
              </a:ext>
            </a:extLst>
          </p:cNvPr>
          <p:cNvSpPr/>
          <p:nvPr/>
        </p:nvSpPr>
        <p:spPr>
          <a:xfrm rot="16200000">
            <a:off x="10331051" y="80908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0" name="Freihandform: Form 429">
            <a:extLst>
              <a:ext uri="{FF2B5EF4-FFF2-40B4-BE49-F238E27FC236}">
                <a16:creationId xmlns:a16="http://schemas.microsoft.com/office/drawing/2014/main" id="{BBD84087-CB85-4D4A-8E28-CDF81586F6DB}"/>
              </a:ext>
            </a:extLst>
          </p:cNvPr>
          <p:cNvSpPr/>
          <p:nvPr/>
        </p:nvSpPr>
        <p:spPr>
          <a:xfrm rot="16200000">
            <a:off x="10116859" y="796885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1" name="Freihandform: Form 430">
            <a:extLst>
              <a:ext uri="{FF2B5EF4-FFF2-40B4-BE49-F238E27FC236}">
                <a16:creationId xmlns:a16="http://schemas.microsoft.com/office/drawing/2014/main" id="{D1BBFE2D-09DF-47C7-B889-F09CF65C0CA6}"/>
              </a:ext>
            </a:extLst>
          </p:cNvPr>
          <p:cNvSpPr/>
          <p:nvPr/>
        </p:nvSpPr>
        <p:spPr>
          <a:xfrm rot="16200000">
            <a:off x="10177850" y="76747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2" name="Freihandform: Form 431">
            <a:extLst>
              <a:ext uri="{FF2B5EF4-FFF2-40B4-BE49-F238E27FC236}">
                <a16:creationId xmlns:a16="http://schemas.microsoft.com/office/drawing/2014/main" id="{F953D06C-64B1-489F-9968-FFAA3286E22C}"/>
              </a:ext>
            </a:extLst>
          </p:cNvPr>
          <p:cNvSpPr/>
          <p:nvPr/>
        </p:nvSpPr>
        <p:spPr>
          <a:xfrm rot="16200000">
            <a:off x="9262976" y="85896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3" name="Freihandform: Form 432">
            <a:extLst>
              <a:ext uri="{FF2B5EF4-FFF2-40B4-BE49-F238E27FC236}">
                <a16:creationId xmlns:a16="http://schemas.microsoft.com/office/drawing/2014/main" id="{81CDA1A1-9CC9-4F5C-A1A1-DC67DBB10832}"/>
              </a:ext>
            </a:extLst>
          </p:cNvPr>
          <p:cNvSpPr/>
          <p:nvPr/>
        </p:nvSpPr>
        <p:spPr>
          <a:xfrm rot="16200000">
            <a:off x="9578821" y="796885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1" name="Freihandform: Form 380">
            <a:extLst>
              <a:ext uri="{FF2B5EF4-FFF2-40B4-BE49-F238E27FC236}">
                <a16:creationId xmlns:a16="http://schemas.microsoft.com/office/drawing/2014/main" id="{9AC0FDA5-B1D4-4218-8CFE-865913CE16BE}"/>
              </a:ext>
            </a:extLst>
          </p:cNvPr>
          <p:cNvSpPr/>
          <p:nvPr/>
        </p:nvSpPr>
        <p:spPr>
          <a:xfrm rot="3491490">
            <a:off x="13472891" y="47289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2" name="Freihandform: Form 381">
            <a:extLst>
              <a:ext uri="{FF2B5EF4-FFF2-40B4-BE49-F238E27FC236}">
                <a16:creationId xmlns:a16="http://schemas.microsoft.com/office/drawing/2014/main" id="{86846A50-518A-4529-A33F-BC228C5C32AA}"/>
              </a:ext>
            </a:extLst>
          </p:cNvPr>
          <p:cNvSpPr/>
          <p:nvPr/>
        </p:nvSpPr>
        <p:spPr>
          <a:xfrm rot="3491490">
            <a:off x="12360000" y="75331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3" name="Freihandform: Form 382">
            <a:extLst>
              <a:ext uri="{FF2B5EF4-FFF2-40B4-BE49-F238E27FC236}">
                <a16:creationId xmlns:a16="http://schemas.microsoft.com/office/drawing/2014/main" id="{E4231BB3-0BB4-4B83-86D8-740AF55885B3}"/>
              </a:ext>
            </a:extLst>
          </p:cNvPr>
          <p:cNvSpPr/>
          <p:nvPr/>
        </p:nvSpPr>
        <p:spPr>
          <a:xfrm rot="3491490">
            <a:off x="13378136" y="69016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4" name="Freihandform: Form 383">
            <a:extLst>
              <a:ext uri="{FF2B5EF4-FFF2-40B4-BE49-F238E27FC236}">
                <a16:creationId xmlns:a16="http://schemas.microsoft.com/office/drawing/2014/main" id="{DDF304FC-1683-455D-A03D-2E4CFC6DF328}"/>
              </a:ext>
            </a:extLst>
          </p:cNvPr>
          <p:cNvSpPr/>
          <p:nvPr/>
        </p:nvSpPr>
        <p:spPr>
          <a:xfrm rot="3491490">
            <a:off x="12698327" y="69627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5" name="Freihandform: Form 384">
            <a:extLst>
              <a:ext uri="{FF2B5EF4-FFF2-40B4-BE49-F238E27FC236}">
                <a16:creationId xmlns:a16="http://schemas.microsoft.com/office/drawing/2014/main" id="{24F094B4-CB60-4143-A414-4620F804EBEF}"/>
              </a:ext>
            </a:extLst>
          </p:cNvPr>
          <p:cNvSpPr/>
          <p:nvPr/>
        </p:nvSpPr>
        <p:spPr>
          <a:xfrm rot="3491490">
            <a:off x="12154125" y="63911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6" name="Freihandform: Form 385">
            <a:extLst>
              <a:ext uri="{FF2B5EF4-FFF2-40B4-BE49-F238E27FC236}">
                <a16:creationId xmlns:a16="http://schemas.microsoft.com/office/drawing/2014/main" id="{2CECCCE7-C9DF-4D6D-BD4B-DF4F4EB5A6BC}"/>
              </a:ext>
            </a:extLst>
          </p:cNvPr>
          <p:cNvSpPr/>
          <p:nvPr/>
        </p:nvSpPr>
        <p:spPr>
          <a:xfrm rot="3491490">
            <a:off x="13598847" y="55190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7" name="Freihandform: Form 386">
            <a:extLst>
              <a:ext uri="{FF2B5EF4-FFF2-40B4-BE49-F238E27FC236}">
                <a16:creationId xmlns:a16="http://schemas.microsoft.com/office/drawing/2014/main" id="{BCF5C3DB-CD35-4224-B196-96D8A3844307}"/>
              </a:ext>
            </a:extLst>
          </p:cNvPr>
          <p:cNvSpPr/>
          <p:nvPr/>
        </p:nvSpPr>
        <p:spPr>
          <a:xfrm rot="3491490">
            <a:off x="13253500" y="55435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8" name="Freihandform: Form 387">
            <a:extLst>
              <a:ext uri="{FF2B5EF4-FFF2-40B4-BE49-F238E27FC236}">
                <a16:creationId xmlns:a16="http://schemas.microsoft.com/office/drawing/2014/main" id="{EC58CAAA-6DBA-42C9-BC4B-9C6EDC8F4388}"/>
              </a:ext>
            </a:extLst>
          </p:cNvPr>
          <p:cNvSpPr/>
          <p:nvPr/>
        </p:nvSpPr>
        <p:spPr>
          <a:xfrm rot="3491490">
            <a:off x="12708234" y="40858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9" name="Freihandform: Form 388">
            <a:extLst>
              <a:ext uri="{FF2B5EF4-FFF2-40B4-BE49-F238E27FC236}">
                <a16:creationId xmlns:a16="http://schemas.microsoft.com/office/drawing/2014/main" id="{8CCFAC4B-A780-409F-A16F-F3E22326853C}"/>
              </a:ext>
            </a:extLst>
          </p:cNvPr>
          <p:cNvSpPr/>
          <p:nvPr/>
        </p:nvSpPr>
        <p:spPr>
          <a:xfrm rot="3491490">
            <a:off x="12967242" y="48119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0" name="Freihandform: Form 389">
            <a:extLst>
              <a:ext uri="{FF2B5EF4-FFF2-40B4-BE49-F238E27FC236}">
                <a16:creationId xmlns:a16="http://schemas.microsoft.com/office/drawing/2014/main" id="{813B1085-80DF-4765-BD9D-9961F8D4E46D}"/>
              </a:ext>
            </a:extLst>
          </p:cNvPr>
          <p:cNvSpPr/>
          <p:nvPr/>
        </p:nvSpPr>
        <p:spPr>
          <a:xfrm rot="3491490">
            <a:off x="13622102" y="58651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1" name="Freihandform: Form 390">
            <a:extLst>
              <a:ext uri="{FF2B5EF4-FFF2-40B4-BE49-F238E27FC236}">
                <a16:creationId xmlns:a16="http://schemas.microsoft.com/office/drawing/2014/main" id="{90237337-892B-46C3-B8B8-975F49024882}"/>
              </a:ext>
            </a:extLst>
          </p:cNvPr>
          <p:cNvSpPr/>
          <p:nvPr/>
        </p:nvSpPr>
        <p:spPr>
          <a:xfrm rot="3491490">
            <a:off x="13532558" y="64840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2" name="Freihandform: Form 391">
            <a:extLst>
              <a:ext uri="{FF2B5EF4-FFF2-40B4-BE49-F238E27FC236}">
                <a16:creationId xmlns:a16="http://schemas.microsoft.com/office/drawing/2014/main" id="{93A449D9-C4CD-4128-B3AE-AF3AC678F9D7}"/>
              </a:ext>
            </a:extLst>
          </p:cNvPr>
          <p:cNvSpPr/>
          <p:nvPr/>
        </p:nvSpPr>
        <p:spPr>
          <a:xfrm rot="3491490">
            <a:off x="12634094" y="66418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3" name="Freihandform: Form 392">
            <a:extLst>
              <a:ext uri="{FF2B5EF4-FFF2-40B4-BE49-F238E27FC236}">
                <a16:creationId xmlns:a16="http://schemas.microsoft.com/office/drawing/2014/main" id="{C43B1724-327E-4B5B-A29D-EE914FE9A892}"/>
              </a:ext>
            </a:extLst>
          </p:cNvPr>
          <p:cNvSpPr/>
          <p:nvPr/>
        </p:nvSpPr>
        <p:spPr>
          <a:xfrm rot="3491490">
            <a:off x="12415754" y="49287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4" name="Freihandform: Form 393">
            <a:extLst>
              <a:ext uri="{FF2B5EF4-FFF2-40B4-BE49-F238E27FC236}">
                <a16:creationId xmlns:a16="http://schemas.microsoft.com/office/drawing/2014/main" id="{F3C22D56-6749-4D1A-AB06-3D4735CDF968}"/>
              </a:ext>
            </a:extLst>
          </p:cNvPr>
          <p:cNvSpPr/>
          <p:nvPr/>
        </p:nvSpPr>
        <p:spPr>
          <a:xfrm rot="3491490">
            <a:off x="13130061" y="41846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5" name="Freihandform: Form 394">
            <a:extLst>
              <a:ext uri="{FF2B5EF4-FFF2-40B4-BE49-F238E27FC236}">
                <a16:creationId xmlns:a16="http://schemas.microsoft.com/office/drawing/2014/main" id="{4FF1EDFC-69F5-4EC7-A41C-4F95B66F5ED2}"/>
              </a:ext>
            </a:extLst>
          </p:cNvPr>
          <p:cNvSpPr/>
          <p:nvPr/>
        </p:nvSpPr>
        <p:spPr>
          <a:xfrm rot="3491490">
            <a:off x="12626819" y="59479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6" name="Freihandform: Form 395">
            <a:extLst>
              <a:ext uri="{FF2B5EF4-FFF2-40B4-BE49-F238E27FC236}">
                <a16:creationId xmlns:a16="http://schemas.microsoft.com/office/drawing/2014/main" id="{84AEAB7D-3FE5-412C-874B-725007AB8C4A}"/>
              </a:ext>
            </a:extLst>
          </p:cNvPr>
          <p:cNvSpPr/>
          <p:nvPr/>
        </p:nvSpPr>
        <p:spPr>
          <a:xfrm rot="3491490">
            <a:off x="13482028" y="61434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7" name="Freihandform: Form 396">
            <a:extLst>
              <a:ext uri="{FF2B5EF4-FFF2-40B4-BE49-F238E27FC236}">
                <a16:creationId xmlns:a16="http://schemas.microsoft.com/office/drawing/2014/main" id="{F949D928-92C4-4557-AB4D-CAAC5A7362D2}"/>
              </a:ext>
            </a:extLst>
          </p:cNvPr>
          <p:cNvSpPr/>
          <p:nvPr/>
        </p:nvSpPr>
        <p:spPr>
          <a:xfrm rot="3491490">
            <a:off x="12943166" y="62857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8" name="Freihandform: Form 397">
            <a:extLst>
              <a:ext uri="{FF2B5EF4-FFF2-40B4-BE49-F238E27FC236}">
                <a16:creationId xmlns:a16="http://schemas.microsoft.com/office/drawing/2014/main" id="{6D54869B-BD97-41E1-AD7B-F0EF2B5603B4}"/>
              </a:ext>
            </a:extLst>
          </p:cNvPr>
          <p:cNvSpPr/>
          <p:nvPr/>
        </p:nvSpPr>
        <p:spPr>
          <a:xfrm rot="3491490">
            <a:off x="13279480" y="65873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9" name="Freihandform: Form 398">
            <a:extLst>
              <a:ext uri="{FF2B5EF4-FFF2-40B4-BE49-F238E27FC236}">
                <a16:creationId xmlns:a16="http://schemas.microsoft.com/office/drawing/2014/main" id="{FC45E5C0-1CDF-4B21-BD30-1CE9376E6B83}"/>
              </a:ext>
            </a:extLst>
          </p:cNvPr>
          <p:cNvSpPr/>
          <p:nvPr/>
        </p:nvSpPr>
        <p:spPr>
          <a:xfrm rot="3491490">
            <a:off x="13218626" y="59313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0" name="Freihandform: Form 399">
            <a:extLst>
              <a:ext uri="{FF2B5EF4-FFF2-40B4-BE49-F238E27FC236}">
                <a16:creationId xmlns:a16="http://schemas.microsoft.com/office/drawing/2014/main" id="{91160650-B0F3-4CBC-9E40-56E504104462}"/>
              </a:ext>
            </a:extLst>
          </p:cNvPr>
          <p:cNvSpPr/>
          <p:nvPr/>
        </p:nvSpPr>
        <p:spPr>
          <a:xfrm rot="3491490">
            <a:off x="13797016" y="6256978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1" name="Freihandform: Form 400">
            <a:extLst>
              <a:ext uri="{FF2B5EF4-FFF2-40B4-BE49-F238E27FC236}">
                <a16:creationId xmlns:a16="http://schemas.microsoft.com/office/drawing/2014/main" id="{01DE35B3-5F06-4FAE-93D2-606C6852A334}"/>
              </a:ext>
            </a:extLst>
          </p:cNvPr>
          <p:cNvSpPr/>
          <p:nvPr/>
        </p:nvSpPr>
        <p:spPr>
          <a:xfrm rot="3491490">
            <a:off x="12314969" y="613298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2" name="Freihandform: Form 401">
            <a:extLst>
              <a:ext uri="{FF2B5EF4-FFF2-40B4-BE49-F238E27FC236}">
                <a16:creationId xmlns:a16="http://schemas.microsoft.com/office/drawing/2014/main" id="{1CA05489-E70D-49A4-9EC2-DBC050FC332F}"/>
              </a:ext>
            </a:extLst>
          </p:cNvPr>
          <p:cNvSpPr/>
          <p:nvPr/>
        </p:nvSpPr>
        <p:spPr>
          <a:xfrm rot="3491490">
            <a:off x="12561288" y="61237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3" name="Freihandform: Form 402">
            <a:extLst>
              <a:ext uri="{FF2B5EF4-FFF2-40B4-BE49-F238E27FC236}">
                <a16:creationId xmlns:a16="http://schemas.microsoft.com/office/drawing/2014/main" id="{348F923F-E80A-4588-846B-E4CC644CD193}"/>
              </a:ext>
            </a:extLst>
          </p:cNvPr>
          <p:cNvSpPr/>
          <p:nvPr/>
        </p:nvSpPr>
        <p:spPr>
          <a:xfrm rot="3491490">
            <a:off x="12664456" y="640580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4" name="Freihandform: Form 403">
            <a:extLst>
              <a:ext uri="{FF2B5EF4-FFF2-40B4-BE49-F238E27FC236}">
                <a16:creationId xmlns:a16="http://schemas.microsoft.com/office/drawing/2014/main" id="{66DE7482-6015-4949-86AB-2C3C7AA447EE}"/>
              </a:ext>
            </a:extLst>
          </p:cNvPr>
          <p:cNvSpPr/>
          <p:nvPr/>
        </p:nvSpPr>
        <p:spPr>
          <a:xfrm rot="3491490">
            <a:off x="12959716" y="514611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5" name="Freihandform: Form 404">
            <a:extLst>
              <a:ext uri="{FF2B5EF4-FFF2-40B4-BE49-F238E27FC236}">
                <a16:creationId xmlns:a16="http://schemas.microsoft.com/office/drawing/2014/main" id="{23733A4E-A9F6-4A14-9FAA-05494AED0F85}"/>
              </a:ext>
            </a:extLst>
          </p:cNvPr>
          <p:cNvSpPr/>
          <p:nvPr/>
        </p:nvSpPr>
        <p:spPr>
          <a:xfrm rot="3491490">
            <a:off x="13018520" y="584015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6" name="Freihandform: Form 355">
            <a:extLst>
              <a:ext uri="{FF2B5EF4-FFF2-40B4-BE49-F238E27FC236}">
                <a16:creationId xmlns:a16="http://schemas.microsoft.com/office/drawing/2014/main" id="{C6B7BCF9-0405-4CC3-ABD5-9674A9F53142}"/>
              </a:ext>
            </a:extLst>
          </p:cNvPr>
          <p:cNvSpPr/>
          <p:nvPr/>
        </p:nvSpPr>
        <p:spPr>
          <a:xfrm rot="7540132">
            <a:off x="12278850" y="57014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7" name="Freihandform: Form 356">
            <a:extLst>
              <a:ext uri="{FF2B5EF4-FFF2-40B4-BE49-F238E27FC236}">
                <a16:creationId xmlns:a16="http://schemas.microsoft.com/office/drawing/2014/main" id="{CFE7E869-AF99-4C01-8C27-DF18225DA5F2}"/>
              </a:ext>
            </a:extLst>
          </p:cNvPr>
          <p:cNvSpPr/>
          <p:nvPr/>
        </p:nvSpPr>
        <p:spPr>
          <a:xfrm rot="7540132">
            <a:off x="9262226" y="574760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8" name="Freihandform: Form 357">
            <a:extLst>
              <a:ext uri="{FF2B5EF4-FFF2-40B4-BE49-F238E27FC236}">
                <a16:creationId xmlns:a16="http://schemas.microsoft.com/office/drawing/2014/main" id="{A5A6F92D-0338-4CBE-8819-9B32141B8B64}"/>
              </a:ext>
            </a:extLst>
          </p:cNvPr>
          <p:cNvSpPr/>
          <p:nvPr/>
        </p:nvSpPr>
        <p:spPr>
          <a:xfrm rot="7540132">
            <a:off x="10235538" y="64462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9" name="Freihandform: Form 358">
            <a:extLst>
              <a:ext uri="{FF2B5EF4-FFF2-40B4-BE49-F238E27FC236}">
                <a16:creationId xmlns:a16="http://schemas.microsoft.com/office/drawing/2014/main" id="{0B6AC04F-9394-4A83-9E0C-85E3F3B8741D}"/>
              </a:ext>
            </a:extLst>
          </p:cNvPr>
          <p:cNvSpPr/>
          <p:nvPr/>
        </p:nvSpPr>
        <p:spPr>
          <a:xfrm rot="7540132">
            <a:off x="9918698" y="58416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0" name="Freihandform: Form 359">
            <a:extLst>
              <a:ext uri="{FF2B5EF4-FFF2-40B4-BE49-F238E27FC236}">
                <a16:creationId xmlns:a16="http://schemas.microsoft.com/office/drawing/2014/main" id="{5F3CB370-1F2A-4DD3-83BD-6F2C52763AE3}"/>
              </a:ext>
            </a:extLst>
          </p:cNvPr>
          <p:cNvSpPr/>
          <p:nvPr/>
        </p:nvSpPr>
        <p:spPr>
          <a:xfrm rot="7540132">
            <a:off x="10238210" y="51200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1" name="Freihandform: Form 360">
            <a:extLst>
              <a:ext uri="{FF2B5EF4-FFF2-40B4-BE49-F238E27FC236}">
                <a16:creationId xmlns:a16="http://schemas.microsoft.com/office/drawing/2014/main" id="{6948B5F6-2C66-46CC-B898-9872CA2D98FB}"/>
              </a:ext>
            </a:extLst>
          </p:cNvPr>
          <p:cNvSpPr/>
          <p:nvPr/>
        </p:nvSpPr>
        <p:spPr>
          <a:xfrm rot="7540132">
            <a:off x="11597228" y="61204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2" name="Freihandform: Form 361">
            <a:extLst>
              <a:ext uri="{FF2B5EF4-FFF2-40B4-BE49-F238E27FC236}">
                <a16:creationId xmlns:a16="http://schemas.microsoft.com/office/drawing/2014/main" id="{6E2CE957-AC6F-4552-8AE0-73D9B92D9E35}"/>
              </a:ext>
            </a:extLst>
          </p:cNvPr>
          <p:cNvSpPr/>
          <p:nvPr/>
        </p:nvSpPr>
        <p:spPr>
          <a:xfrm rot="7540132">
            <a:off x="11442318" y="58108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3" name="Freihandform: Form 362">
            <a:extLst>
              <a:ext uri="{FF2B5EF4-FFF2-40B4-BE49-F238E27FC236}">
                <a16:creationId xmlns:a16="http://schemas.microsoft.com/office/drawing/2014/main" id="{C28F9591-88D1-4F01-81A1-EC6190889A4E}"/>
              </a:ext>
            </a:extLst>
          </p:cNvPr>
          <p:cNvSpPr/>
          <p:nvPr/>
        </p:nvSpPr>
        <p:spPr>
          <a:xfrm rot="7540132">
            <a:off x="12580011" y="47487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4" name="Freihandform: Form 363">
            <a:extLst>
              <a:ext uri="{FF2B5EF4-FFF2-40B4-BE49-F238E27FC236}">
                <a16:creationId xmlns:a16="http://schemas.microsoft.com/office/drawing/2014/main" id="{1D8565EE-0F46-4EAA-92DD-AF52CEF36CA0}"/>
              </a:ext>
            </a:extLst>
          </p:cNvPr>
          <p:cNvSpPr/>
          <p:nvPr/>
        </p:nvSpPr>
        <p:spPr>
          <a:xfrm rot="7540132">
            <a:off x="12008435" y="52662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5" name="Freihandform: Form 364">
            <a:extLst>
              <a:ext uri="{FF2B5EF4-FFF2-40B4-BE49-F238E27FC236}">
                <a16:creationId xmlns:a16="http://schemas.microsoft.com/office/drawing/2014/main" id="{42326FF5-7F5F-4A13-AB7F-D7580389E656}"/>
              </a:ext>
            </a:extLst>
          </p:cNvPr>
          <p:cNvSpPr/>
          <p:nvPr/>
        </p:nvSpPr>
        <p:spPr>
          <a:xfrm rot="7540132">
            <a:off x="11286436" y="62745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6" name="Freihandform: Form 365">
            <a:extLst>
              <a:ext uri="{FF2B5EF4-FFF2-40B4-BE49-F238E27FC236}">
                <a16:creationId xmlns:a16="http://schemas.microsoft.com/office/drawing/2014/main" id="{0F6ADC32-EB3C-43C3-9C07-BA26B69082CA}"/>
              </a:ext>
            </a:extLst>
          </p:cNvPr>
          <p:cNvSpPr/>
          <p:nvPr/>
        </p:nvSpPr>
        <p:spPr>
          <a:xfrm rot="7540132">
            <a:off x="10680452" y="64288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7" name="Freihandform: Form 366">
            <a:extLst>
              <a:ext uri="{FF2B5EF4-FFF2-40B4-BE49-F238E27FC236}">
                <a16:creationId xmlns:a16="http://schemas.microsoft.com/office/drawing/2014/main" id="{52FCB557-BF38-48CB-AC79-D2C052C6C3ED}"/>
              </a:ext>
            </a:extLst>
          </p:cNvPr>
          <p:cNvSpPr/>
          <p:nvPr/>
        </p:nvSpPr>
        <p:spPr>
          <a:xfrm rot="7540132">
            <a:off x="10190533" y="56593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8" name="Freihandform: Form 367">
            <a:extLst>
              <a:ext uri="{FF2B5EF4-FFF2-40B4-BE49-F238E27FC236}">
                <a16:creationId xmlns:a16="http://schemas.microsoft.com/office/drawing/2014/main" id="{DB1DB4E7-06A3-4B33-B945-44447DBE631F}"/>
              </a:ext>
            </a:extLst>
          </p:cNvPr>
          <p:cNvSpPr/>
          <p:nvPr/>
        </p:nvSpPr>
        <p:spPr>
          <a:xfrm rot="7540132">
            <a:off x="11689370" y="48014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9" name="Freihandform: Form 368">
            <a:extLst>
              <a:ext uri="{FF2B5EF4-FFF2-40B4-BE49-F238E27FC236}">
                <a16:creationId xmlns:a16="http://schemas.microsoft.com/office/drawing/2014/main" id="{F335E8B7-D0D7-43F6-B5B3-A126BF260FE6}"/>
              </a:ext>
            </a:extLst>
          </p:cNvPr>
          <p:cNvSpPr/>
          <p:nvPr/>
        </p:nvSpPr>
        <p:spPr>
          <a:xfrm rot="7540132">
            <a:off x="12650260" y="51763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0" name="Freihandform: Form 369">
            <a:extLst>
              <a:ext uri="{FF2B5EF4-FFF2-40B4-BE49-F238E27FC236}">
                <a16:creationId xmlns:a16="http://schemas.microsoft.com/office/drawing/2014/main" id="{2CD14C87-3B9A-402D-80B0-7F80691FD00F}"/>
              </a:ext>
            </a:extLst>
          </p:cNvPr>
          <p:cNvSpPr/>
          <p:nvPr/>
        </p:nvSpPr>
        <p:spPr>
          <a:xfrm rot="7540132">
            <a:off x="10828714" y="53868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1" name="Freihandform: Form 370">
            <a:extLst>
              <a:ext uri="{FF2B5EF4-FFF2-40B4-BE49-F238E27FC236}">
                <a16:creationId xmlns:a16="http://schemas.microsoft.com/office/drawing/2014/main" id="{877F03E0-7679-4F62-99C1-BDE1D1952988}"/>
              </a:ext>
            </a:extLst>
          </p:cNvPr>
          <p:cNvSpPr/>
          <p:nvPr/>
        </p:nvSpPr>
        <p:spPr>
          <a:xfrm rot="7540132">
            <a:off x="10975722" y="62517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2" name="Freihandform: Form 371">
            <a:extLst>
              <a:ext uri="{FF2B5EF4-FFF2-40B4-BE49-F238E27FC236}">
                <a16:creationId xmlns:a16="http://schemas.microsoft.com/office/drawing/2014/main" id="{DF02B86A-4D7D-4651-A324-232593E4D243}"/>
              </a:ext>
            </a:extLst>
          </p:cNvPr>
          <p:cNvSpPr/>
          <p:nvPr/>
        </p:nvSpPr>
        <p:spPr>
          <a:xfrm rot="7540132">
            <a:off x="10637816" y="58085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3" name="Freihandform: Form 372">
            <a:extLst>
              <a:ext uri="{FF2B5EF4-FFF2-40B4-BE49-F238E27FC236}">
                <a16:creationId xmlns:a16="http://schemas.microsoft.com/office/drawing/2014/main" id="{7B5F0173-685F-4830-BB00-3C3DDDBBFEFC}"/>
              </a:ext>
            </a:extLst>
          </p:cNvPr>
          <p:cNvSpPr/>
          <p:nvPr/>
        </p:nvSpPr>
        <p:spPr>
          <a:xfrm rot="7540132">
            <a:off x="10557963" y="62207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4" name="Freihandform: Form 373">
            <a:extLst>
              <a:ext uri="{FF2B5EF4-FFF2-40B4-BE49-F238E27FC236}">
                <a16:creationId xmlns:a16="http://schemas.microsoft.com/office/drawing/2014/main" id="{8755DB21-81CB-4094-884E-309D535E3C50}"/>
              </a:ext>
            </a:extLst>
          </p:cNvPr>
          <p:cNvSpPr/>
          <p:nvPr/>
        </p:nvSpPr>
        <p:spPr>
          <a:xfrm rot="7540132">
            <a:off x="11140654" y="59132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5" name="Freihandform: Form 374">
            <a:extLst>
              <a:ext uri="{FF2B5EF4-FFF2-40B4-BE49-F238E27FC236}">
                <a16:creationId xmlns:a16="http://schemas.microsoft.com/office/drawing/2014/main" id="{F7685EE1-CE23-4F5F-BAEB-D8C961E0F3D5}"/>
              </a:ext>
            </a:extLst>
          </p:cNvPr>
          <p:cNvSpPr/>
          <p:nvPr/>
        </p:nvSpPr>
        <p:spPr>
          <a:xfrm rot="7540132">
            <a:off x="11061421" y="657226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6" name="Freihandform: Form 375">
            <a:extLst>
              <a:ext uri="{FF2B5EF4-FFF2-40B4-BE49-F238E27FC236}">
                <a16:creationId xmlns:a16="http://schemas.microsoft.com/office/drawing/2014/main" id="{5C22F827-DD6B-4A1B-B7C2-A2B7054797EA}"/>
              </a:ext>
            </a:extLst>
          </p:cNvPr>
          <p:cNvSpPr/>
          <p:nvPr/>
        </p:nvSpPr>
        <p:spPr>
          <a:xfrm rot="7540132">
            <a:off x="10608264" y="51557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7" name="Freihandform: Form 376">
            <a:extLst>
              <a:ext uri="{FF2B5EF4-FFF2-40B4-BE49-F238E27FC236}">
                <a16:creationId xmlns:a16="http://schemas.microsoft.com/office/drawing/2014/main" id="{3B5287E4-4EA4-4251-BE84-1EA8B119EBA4}"/>
              </a:ext>
            </a:extLst>
          </p:cNvPr>
          <p:cNvSpPr/>
          <p:nvPr/>
        </p:nvSpPr>
        <p:spPr>
          <a:xfrm rot="7540132">
            <a:off x="10711146" y="537975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8" name="Freihandform: Form 377">
            <a:extLst>
              <a:ext uri="{FF2B5EF4-FFF2-40B4-BE49-F238E27FC236}">
                <a16:creationId xmlns:a16="http://schemas.microsoft.com/office/drawing/2014/main" id="{36ADCADF-64CD-4E96-A8AA-F1CBC9923753}"/>
              </a:ext>
            </a:extLst>
          </p:cNvPr>
          <p:cNvSpPr/>
          <p:nvPr/>
        </p:nvSpPr>
        <p:spPr>
          <a:xfrm rot="7540132">
            <a:off x="10490123" y="55830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9" name="Freihandform: Form 378">
            <a:extLst>
              <a:ext uri="{FF2B5EF4-FFF2-40B4-BE49-F238E27FC236}">
                <a16:creationId xmlns:a16="http://schemas.microsoft.com/office/drawing/2014/main" id="{D78180B4-8501-4089-800B-C1E11CD9251F}"/>
              </a:ext>
            </a:extLst>
          </p:cNvPr>
          <p:cNvSpPr/>
          <p:nvPr/>
        </p:nvSpPr>
        <p:spPr>
          <a:xfrm rot="7540132">
            <a:off x="11766830" y="537331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0" name="Freihandform: Form 379">
            <a:extLst>
              <a:ext uri="{FF2B5EF4-FFF2-40B4-BE49-F238E27FC236}">
                <a16:creationId xmlns:a16="http://schemas.microsoft.com/office/drawing/2014/main" id="{9E831DAE-78AE-40CC-870F-A6C1D3C4227F}"/>
              </a:ext>
            </a:extLst>
          </p:cNvPr>
          <p:cNvSpPr/>
          <p:nvPr/>
        </p:nvSpPr>
        <p:spPr>
          <a:xfrm rot="7540132">
            <a:off x="11148248" y="569348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1" name="Freihandform: Form 330">
            <a:extLst>
              <a:ext uri="{FF2B5EF4-FFF2-40B4-BE49-F238E27FC236}">
                <a16:creationId xmlns:a16="http://schemas.microsoft.com/office/drawing/2014/main" id="{C81C5D50-176D-4202-AA79-66282988B961}"/>
              </a:ext>
            </a:extLst>
          </p:cNvPr>
          <p:cNvSpPr/>
          <p:nvPr/>
        </p:nvSpPr>
        <p:spPr>
          <a:xfrm rot="20150081">
            <a:off x="10954765" y="68015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2" name="Freihandform: Form 331">
            <a:extLst>
              <a:ext uri="{FF2B5EF4-FFF2-40B4-BE49-F238E27FC236}">
                <a16:creationId xmlns:a16="http://schemas.microsoft.com/office/drawing/2014/main" id="{0228536A-C9CE-453E-91EF-F6C6B3B7DFCC}"/>
              </a:ext>
            </a:extLst>
          </p:cNvPr>
          <p:cNvSpPr/>
          <p:nvPr/>
        </p:nvSpPr>
        <p:spPr>
          <a:xfrm rot="20150081">
            <a:off x="13586047" y="82775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3" name="Freihandform: Form 332">
            <a:extLst>
              <a:ext uri="{FF2B5EF4-FFF2-40B4-BE49-F238E27FC236}">
                <a16:creationId xmlns:a16="http://schemas.microsoft.com/office/drawing/2014/main" id="{7B07B6B4-7FF3-4AA5-9B34-A3A9D11C81E3}"/>
              </a:ext>
            </a:extLst>
          </p:cNvPr>
          <p:cNvSpPr/>
          <p:nvPr/>
        </p:nvSpPr>
        <p:spPr>
          <a:xfrm rot="20150081">
            <a:off x="13095593" y="71844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4" name="Freihandform: Form 333">
            <a:extLst>
              <a:ext uri="{FF2B5EF4-FFF2-40B4-BE49-F238E27FC236}">
                <a16:creationId xmlns:a16="http://schemas.microsoft.com/office/drawing/2014/main" id="{D5EC6A05-8F2A-4E85-A1B1-5341079763ED}"/>
              </a:ext>
            </a:extLst>
          </p:cNvPr>
          <p:cNvSpPr/>
          <p:nvPr/>
        </p:nvSpPr>
        <p:spPr>
          <a:xfrm rot="20150081">
            <a:off x="13065733" y="78663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5" name="Freihandform: Form 334">
            <a:extLst>
              <a:ext uri="{FF2B5EF4-FFF2-40B4-BE49-F238E27FC236}">
                <a16:creationId xmlns:a16="http://schemas.microsoft.com/office/drawing/2014/main" id="{1584390D-E6D4-4EF7-8951-C4A3F577AC45}"/>
              </a:ext>
            </a:extLst>
          </p:cNvPr>
          <p:cNvSpPr/>
          <p:nvPr/>
        </p:nvSpPr>
        <p:spPr>
          <a:xfrm rot="20150081">
            <a:off x="12426869" y="83297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6" name="Freihandform: Form 335">
            <a:extLst>
              <a:ext uri="{FF2B5EF4-FFF2-40B4-BE49-F238E27FC236}">
                <a16:creationId xmlns:a16="http://schemas.microsoft.com/office/drawing/2014/main" id="{B6F4F32E-D8FF-4EC4-BB21-458B75C007B5}"/>
              </a:ext>
            </a:extLst>
          </p:cNvPr>
          <p:cNvSpPr/>
          <p:nvPr/>
        </p:nvSpPr>
        <p:spPr>
          <a:xfrm rot="20150081">
            <a:off x="11754631" y="67818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7" name="Freihandform: Form 336">
            <a:extLst>
              <a:ext uri="{FF2B5EF4-FFF2-40B4-BE49-F238E27FC236}">
                <a16:creationId xmlns:a16="http://schemas.microsoft.com/office/drawing/2014/main" id="{213E65E4-666F-4EBC-A841-E3E2479D9B7C}"/>
              </a:ext>
            </a:extLst>
          </p:cNvPr>
          <p:cNvSpPr/>
          <p:nvPr/>
        </p:nvSpPr>
        <p:spPr>
          <a:xfrm rot="20150081">
            <a:off x="11732975" y="71273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8" name="Freihandform: Form 337">
            <a:extLst>
              <a:ext uri="{FF2B5EF4-FFF2-40B4-BE49-F238E27FC236}">
                <a16:creationId xmlns:a16="http://schemas.microsoft.com/office/drawing/2014/main" id="{81670892-B6E9-4BE4-88E7-1C33E69DBF91}"/>
              </a:ext>
            </a:extLst>
          </p:cNvPr>
          <p:cNvSpPr/>
          <p:nvPr/>
        </p:nvSpPr>
        <p:spPr>
          <a:xfrm rot="20150081">
            <a:off x="10215664" y="74738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9" name="Freihandform: Form 338">
            <a:extLst>
              <a:ext uri="{FF2B5EF4-FFF2-40B4-BE49-F238E27FC236}">
                <a16:creationId xmlns:a16="http://schemas.microsoft.com/office/drawing/2014/main" id="{75090113-CD99-449B-B59E-57ADCAAF881A}"/>
              </a:ext>
            </a:extLst>
          </p:cNvPr>
          <p:cNvSpPr/>
          <p:nvPr/>
        </p:nvSpPr>
        <p:spPr>
          <a:xfrm rot="20150081">
            <a:off x="10969836" y="73137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0" name="Freihandform: Form 339">
            <a:extLst>
              <a:ext uri="{FF2B5EF4-FFF2-40B4-BE49-F238E27FC236}">
                <a16:creationId xmlns:a16="http://schemas.microsoft.com/office/drawing/2014/main" id="{7441BAA6-841F-4815-9E42-B48E9618D2ED}"/>
              </a:ext>
            </a:extLst>
          </p:cNvPr>
          <p:cNvSpPr/>
          <p:nvPr/>
        </p:nvSpPr>
        <p:spPr>
          <a:xfrm rot="20150081">
            <a:off x="12100747" y="68048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1" name="Freihandform: Form 340">
            <a:extLst>
              <a:ext uri="{FF2B5EF4-FFF2-40B4-BE49-F238E27FC236}">
                <a16:creationId xmlns:a16="http://schemas.microsoft.com/office/drawing/2014/main" id="{B92AEF61-6193-48B3-AFFB-BBF9F4C32F01}"/>
              </a:ext>
            </a:extLst>
          </p:cNvPr>
          <p:cNvSpPr/>
          <p:nvPr/>
        </p:nvSpPr>
        <p:spPr>
          <a:xfrm rot="20150081">
            <a:off x="12702228" y="69758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2" name="Freihandform: Form 341">
            <a:extLst>
              <a:ext uri="{FF2B5EF4-FFF2-40B4-BE49-F238E27FC236}">
                <a16:creationId xmlns:a16="http://schemas.microsoft.com/office/drawing/2014/main" id="{5D7391BB-D898-4599-9413-ECA04C63C34D}"/>
              </a:ext>
            </a:extLst>
          </p:cNvPr>
          <p:cNvSpPr/>
          <p:nvPr/>
        </p:nvSpPr>
        <p:spPr>
          <a:xfrm rot="20150081">
            <a:off x="12739126" y="78873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3" name="Freihandform: Form 342">
            <a:extLst>
              <a:ext uri="{FF2B5EF4-FFF2-40B4-BE49-F238E27FC236}">
                <a16:creationId xmlns:a16="http://schemas.microsoft.com/office/drawing/2014/main" id="{AD224AD6-ABDC-4ABB-AD39-01BB007B4399}"/>
              </a:ext>
            </a:extLst>
          </p:cNvPr>
          <p:cNvSpPr/>
          <p:nvPr/>
        </p:nvSpPr>
        <p:spPr>
          <a:xfrm rot="20150081">
            <a:off x="11012171" y="78758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4" name="Freihandform: Form 343">
            <a:extLst>
              <a:ext uri="{FF2B5EF4-FFF2-40B4-BE49-F238E27FC236}">
                <a16:creationId xmlns:a16="http://schemas.microsoft.com/office/drawing/2014/main" id="{E9A27B90-4616-4308-B8E5-29C51CBDAB1A}"/>
              </a:ext>
            </a:extLst>
          </p:cNvPr>
          <p:cNvSpPr/>
          <p:nvPr/>
        </p:nvSpPr>
        <p:spPr>
          <a:xfrm rot="20150081">
            <a:off x="10369763" y="706896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5" name="Freihandform: Form 344">
            <a:extLst>
              <a:ext uri="{FF2B5EF4-FFF2-40B4-BE49-F238E27FC236}">
                <a16:creationId xmlns:a16="http://schemas.microsoft.com/office/drawing/2014/main" id="{CA773DA7-0CAD-45AC-8B73-E7CDE82E5DE4}"/>
              </a:ext>
            </a:extLst>
          </p:cNvPr>
          <p:cNvSpPr/>
          <p:nvPr/>
        </p:nvSpPr>
        <p:spPr>
          <a:xfrm rot="20150081">
            <a:off x="12050431" y="78022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6" name="Freihandform: Form 345">
            <a:extLst>
              <a:ext uri="{FF2B5EF4-FFF2-40B4-BE49-F238E27FC236}">
                <a16:creationId xmlns:a16="http://schemas.microsoft.com/office/drawing/2014/main" id="{F211781C-1065-4E1E-87AA-23D1CC619965}"/>
              </a:ext>
            </a:extLst>
          </p:cNvPr>
          <p:cNvSpPr/>
          <p:nvPr/>
        </p:nvSpPr>
        <p:spPr>
          <a:xfrm rot="20150081">
            <a:off x="12357929" y="69806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7" name="Freihandform: Form 346">
            <a:extLst>
              <a:ext uri="{FF2B5EF4-FFF2-40B4-BE49-F238E27FC236}">
                <a16:creationId xmlns:a16="http://schemas.microsoft.com/office/drawing/2014/main" id="{8DCDFB5D-1B43-4436-8F8F-06FD8A304584}"/>
              </a:ext>
            </a:extLst>
          </p:cNvPr>
          <p:cNvSpPr/>
          <p:nvPr/>
        </p:nvSpPr>
        <p:spPr>
          <a:xfrm rot="20150081">
            <a:off x="12427346" y="75336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8" name="Freihandform: Form 347">
            <a:extLst>
              <a:ext uri="{FF2B5EF4-FFF2-40B4-BE49-F238E27FC236}">
                <a16:creationId xmlns:a16="http://schemas.microsoft.com/office/drawing/2014/main" id="{A0F7FF2A-73F9-46DF-AB85-36452965A236}"/>
              </a:ext>
            </a:extLst>
          </p:cNvPr>
          <p:cNvSpPr/>
          <p:nvPr/>
        </p:nvSpPr>
        <p:spPr>
          <a:xfrm rot="20150081">
            <a:off x="12765374" y="73247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9" name="Freihandform: Form 348">
            <a:extLst>
              <a:ext uri="{FF2B5EF4-FFF2-40B4-BE49-F238E27FC236}">
                <a16:creationId xmlns:a16="http://schemas.microsoft.com/office/drawing/2014/main" id="{3B10695E-7F4E-4F02-A8E2-3919A77CFB32}"/>
              </a:ext>
            </a:extLst>
          </p:cNvPr>
          <p:cNvSpPr/>
          <p:nvPr/>
        </p:nvSpPr>
        <p:spPr>
          <a:xfrm rot="20150081">
            <a:off x="12107071" y="729783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0" name="Freihandform: Form 349">
            <a:extLst>
              <a:ext uri="{FF2B5EF4-FFF2-40B4-BE49-F238E27FC236}">
                <a16:creationId xmlns:a16="http://schemas.microsoft.com/office/drawing/2014/main" id="{9EA8E69D-8010-454C-A080-61C2E7003030}"/>
              </a:ext>
            </a:extLst>
          </p:cNvPr>
          <p:cNvSpPr/>
          <p:nvPr/>
        </p:nvSpPr>
        <p:spPr>
          <a:xfrm rot="20150081">
            <a:off x="12506725" y="676789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1" name="Freihandform: Form 350">
            <a:extLst>
              <a:ext uri="{FF2B5EF4-FFF2-40B4-BE49-F238E27FC236}">
                <a16:creationId xmlns:a16="http://schemas.microsoft.com/office/drawing/2014/main" id="{E6F992B9-22B0-47B4-A212-4C5EC316C2F3}"/>
              </a:ext>
            </a:extLst>
          </p:cNvPr>
          <p:cNvSpPr/>
          <p:nvPr/>
        </p:nvSpPr>
        <p:spPr>
          <a:xfrm rot="20150081">
            <a:off x="12186714" y="82202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2" name="Freihandform: Form 351">
            <a:extLst>
              <a:ext uri="{FF2B5EF4-FFF2-40B4-BE49-F238E27FC236}">
                <a16:creationId xmlns:a16="http://schemas.microsoft.com/office/drawing/2014/main" id="{341F24AA-B268-4102-8F75-90554F0DD38C}"/>
              </a:ext>
            </a:extLst>
          </p:cNvPr>
          <p:cNvSpPr/>
          <p:nvPr/>
        </p:nvSpPr>
        <p:spPr>
          <a:xfrm rot="20150081">
            <a:off x="12210323" y="797492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3" name="Freihandform: Form 352">
            <a:extLst>
              <a:ext uri="{FF2B5EF4-FFF2-40B4-BE49-F238E27FC236}">
                <a16:creationId xmlns:a16="http://schemas.microsoft.com/office/drawing/2014/main" id="{91AC8DCE-431B-4175-AE49-9C8D2C82424E}"/>
              </a:ext>
            </a:extLst>
          </p:cNvPr>
          <p:cNvSpPr/>
          <p:nvPr/>
        </p:nvSpPr>
        <p:spPr>
          <a:xfrm rot="20150081">
            <a:off x="12503593" y="79101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4" name="Freihandform: Form 353">
            <a:extLst>
              <a:ext uri="{FF2B5EF4-FFF2-40B4-BE49-F238E27FC236}">
                <a16:creationId xmlns:a16="http://schemas.microsoft.com/office/drawing/2014/main" id="{C7655638-EBBB-4E21-AF0D-A60C4D3732F8}"/>
              </a:ext>
            </a:extLst>
          </p:cNvPr>
          <p:cNvSpPr/>
          <p:nvPr/>
        </p:nvSpPr>
        <p:spPr>
          <a:xfrm rot="20150081">
            <a:off x="11294368" y="745000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5" name="Freihandform: Form 354">
            <a:extLst>
              <a:ext uri="{FF2B5EF4-FFF2-40B4-BE49-F238E27FC236}">
                <a16:creationId xmlns:a16="http://schemas.microsoft.com/office/drawing/2014/main" id="{E53ED21D-2100-4781-B8BA-16755F9FF4B0}"/>
              </a:ext>
            </a:extLst>
          </p:cNvPr>
          <p:cNvSpPr/>
          <p:nvPr/>
        </p:nvSpPr>
        <p:spPr>
          <a:xfrm rot="20150081">
            <a:off x="11990066" y="748403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3" name="Freihandform: Form 302">
            <a:extLst>
              <a:ext uri="{FF2B5EF4-FFF2-40B4-BE49-F238E27FC236}">
                <a16:creationId xmlns:a16="http://schemas.microsoft.com/office/drawing/2014/main" id="{8246EDAE-454E-43AF-A49B-DA55B663E9DA}"/>
              </a:ext>
            </a:extLst>
          </p:cNvPr>
          <p:cNvSpPr/>
          <p:nvPr/>
        </p:nvSpPr>
        <p:spPr>
          <a:xfrm rot="3952623">
            <a:off x="10575204" y="21936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4" name="Freihandform: Form 303">
            <a:extLst>
              <a:ext uri="{FF2B5EF4-FFF2-40B4-BE49-F238E27FC236}">
                <a16:creationId xmlns:a16="http://schemas.microsoft.com/office/drawing/2014/main" id="{34726D0F-5236-48C6-855C-C69B40707C86}"/>
              </a:ext>
            </a:extLst>
          </p:cNvPr>
          <p:cNvSpPr/>
          <p:nvPr/>
        </p:nvSpPr>
        <p:spPr>
          <a:xfrm rot="3952623">
            <a:off x="9097285" y="48238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5" name="Freihandform: Form 304">
            <a:extLst>
              <a:ext uri="{FF2B5EF4-FFF2-40B4-BE49-F238E27FC236}">
                <a16:creationId xmlns:a16="http://schemas.microsoft.com/office/drawing/2014/main" id="{3594BF2F-478D-45C7-B9C8-16C19AA7C79B}"/>
              </a:ext>
            </a:extLst>
          </p:cNvPr>
          <p:cNvSpPr/>
          <p:nvPr/>
        </p:nvSpPr>
        <p:spPr>
          <a:xfrm rot="3952623">
            <a:off x="10190727" y="43341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6" name="Freihandform: Form 305">
            <a:extLst>
              <a:ext uri="{FF2B5EF4-FFF2-40B4-BE49-F238E27FC236}">
                <a16:creationId xmlns:a16="http://schemas.microsoft.com/office/drawing/2014/main" id="{6C334BAF-3A41-48CD-A5C7-C20DE8E59A4E}"/>
              </a:ext>
            </a:extLst>
          </p:cNvPr>
          <p:cNvSpPr/>
          <p:nvPr/>
        </p:nvSpPr>
        <p:spPr>
          <a:xfrm rot="3952623">
            <a:off x="9508854" y="43038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7" name="Freihandform: Form 306">
            <a:extLst>
              <a:ext uri="{FF2B5EF4-FFF2-40B4-BE49-F238E27FC236}">
                <a16:creationId xmlns:a16="http://schemas.microsoft.com/office/drawing/2014/main" id="{65E9A5F8-C630-42D3-9A22-A7413EFBD5D1}"/>
              </a:ext>
            </a:extLst>
          </p:cNvPr>
          <p:cNvSpPr/>
          <p:nvPr/>
        </p:nvSpPr>
        <p:spPr>
          <a:xfrm rot="3952623">
            <a:off x="9045979" y="36646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3190D162-BD41-48B9-A46C-9A5A32A83146}"/>
              </a:ext>
            </a:extLst>
          </p:cNvPr>
          <p:cNvSpPr/>
          <p:nvPr/>
        </p:nvSpPr>
        <p:spPr>
          <a:xfrm rot="3952623">
            <a:off x="10594360" y="29935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9" name="Freihandform: Form 308">
            <a:extLst>
              <a:ext uri="{FF2B5EF4-FFF2-40B4-BE49-F238E27FC236}">
                <a16:creationId xmlns:a16="http://schemas.microsoft.com/office/drawing/2014/main" id="{96190FE5-9D94-43C3-A59E-00A34D6744B2}"/>
              </a:ext>
            </a:extLst>
          </p:cNvPr>
          <p:cNvSpPr/>
          <p:nvPr/>
        </p:nvSpPr>
        <p:spPr>
          <a:xfrm rot="3952623">
            <a:off x="10248839" y="29716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0" name="Freihandform: Form 309">
            <a:extLst>
              <a:ext uri="{FF2B5EF4-FFF2-40B4-BE49-F238E27FC236}">
                <a16:creationId xmlns:a16="http://schemas.microsoft.com/office/drawing/2014/main" id="{A2B1BC01-1CAD-4AFB-B60C-A4896D6A03C1}"/>
              </a:ext>
            </a:extLst>
          </p:cNvPr>
          <p:cNvSpPr/>
          <p:nvPr/>
        </p:nvSpPr>
        <p:spPr>
          <a:xfrm rot="3952623">
            <a:off x="9903424" y="14540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1" name="Freihandform: Form 310">
            <a:extLst>
              <a:ext uri="{FF2B5EF4-FFF2-40B4-BE49-F238E27FC236}">
                <a16:creationId xmlns:a16="http://schemas.microsoft.com/office/drawing/2014/main" id="{DB395804-EA07-46C4-87D4-83EA6FD9B0C2}"/>
              </a:ext>
            </a:extLst>
          </p:cNvPr>
          <p:cNvSpPr/>
          <p:nvPr/>
        </p:nvSpPr>
        <p:spPr>
          <a:xfrm rot="3952623">
            <a:off x="10062990" y="22083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2" name="Freihandform: Form 311">
            <a:extLst>
              <a:ext uri="{FF2B5EF4-FFF2-40B4-BE49-F238E27FC236}">
                <a16:creationId xmlns:a16="http://schemas.microsoft.com/office/drawing/2014/main" id="{C84A4908-2FCE-4632-872B-699A0B6DD754}"/>
              </a:ext>
            </a:extLst>
          </p:cNvPr>
          <p:cNvSpPr/>
          <p:nvPr/>
        </p:nvSpPr>
        <p:spPr>
          <a:xfrm rot="3952623">
            <a:off x="10571120" y="33396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3" name="Freihandform: Form 312">
            <a:extLst>
              <a:ext uri="{FF2B5EF4-FFF2-40B4-BE49-F238E27FC236}">
                <a16:creationId xmlns:a16="http://schemas.microsoft.com/office/drawing/2014/main" id="{B49E8D67-5716-45DD-892C-75F0569873FD}"/>
              </a:ext>
            </a:extLst>
          </p:cNvPr>
          <p:cNvSpPr/>
          <p:nvPr/>
        </p:nvSpPr>
        <p:spPr>
          <a:xfrm rot="3952623">
            <a:off x="10399612" y="39409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4" name="Freihandform: Form 313">
            <a:extLst>
              <a:ext uri="{FF2B5EF4-FFF2-40B4-BE49-F238E27FC236}">
                <a16:creationId xmlns:a16="http://schemas.microsoft.com/office/drawing/2014/main" id="{AE3B2200-2460-4783-8B0F-1EC2040B19FE}"/>
              </a:ext>
            </a:extLst>
          </p:cNvPr>
          <p:cNvSpPr/>
          <p:nvPr/>
        </p:nvSpPr>
        <p:spPr>
          <a:xfrm rot="3952623">
            <a:off x="9488116" y="397720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5" name="Freihandform: Form 314">
            <a:extLst>
              <a:ext uri="{FF2B5EF4-FFF2-40B4-BE49-F238E27FC236}">
                <a16:creationId xmlns:a16="http://schemas.microsoft.com/office/drawing/2014/main" id="{B2738E7B-4286-43BE-81C7-F01C6CB2C9BC}"/>
              </a:ext>
            </a:extLst>
          </p:cNvPr>
          <p:cNvSpPr/>
          <p:nvPr/>
        </p:nvSpPr>
        <p:spPr>
          <a:xfrm rot="3952623">
            <a:off x="9500845" y="22502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6" name="Freihandform: Form 315">
            <a:extLst>
              <a:ext uri="{FF2B5EF4-FFF2-40B4-BE49-F238E27FC236}">
                <a16:creationId xmlns:a16="http://schemas.microsoft.com/office/drawing/2014/main" id="{4CDD9A05-E60A-456A-B08A-2977DD839288}"/>
              </a:ext>
            </a:extLst>
          </p:cNvPr>
          <p:cNvSpPr/>
          <p:nvPr/>
        </p:nvSpPr>
        <p:spPr>
          <a:xfrm rot="3952623">
            <a:off x="10308239" y="16084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7" name="Freihandform: Form 316">
            <a:extLst>
              <a:ext uri="{FF2B5EF4-FFF2-40B4-BE49-F238E27FC236}">
                <a16:creationId xmlns:a16="http://schemas.microsoft.com/office/drawing/2014/main" id="{562A3032-AB8A-4548-A765-994ECDB1F1CA}"/>
              </a:ext>
            </a:extLst>
          </p:cNvPr>
          <p:cNvSpPr/>
          <p:nvPr/>
        </p:nvSpPr>
        <p:spPr>
          <a:xfrm rot="3952623">
            <a:off x="9573705" y="32885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8" name="Freihandform: Form 317">
            <a:extLst>
              <a:ext uri="{FF2B5EF4-FFF2-40B4-BE49-F238E27FC236}">
                <a16:creationId xmlns:a16="http://schemas.microsoft.com/office/drawing/2014/main" id="{A2AE2913-80EE-4781-864D-FAAA1274A27B}"/>
              </a:ext>
            </a:extLst>
          </p:cNvPr>
          <p:cNvSpPr/>
          <p:nvPr/>
        </p:nvSpPr>
        <p:spPr>
          <a:xfrm rot="3952623">
            <a:off x="10395088" y="35966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9" name="Freihandform: Form 318">
            <a:extLst>
              <a:ext uri="{FF2B5EF4-FFF2-40B4-BE49-F238E27FC236}">
                <a16:creationId xmlns:a16="http://schemas.microsoft.com/office/drawing/2014/main" id="{B1790A3B-3DE2-42C8-8CDF-5DA4CBD9BCB8}"/>
              </a:ext>
            </a:extLst>
          </p:cNvPr>
          <p:cNvSpPr/>
          <p:nvPr/>
        </p:nvSpPr>
        <p:spPr>
          <a:xfrm rot="3952623">
            <a:off x="9842028" y="36656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0" name="Freihandform: Form 319">
            <a:extLst>
              <a:ext uri="{FF2B5EF4-FFF2-40B4-BE49-F238E27FC236}">
                <a16:creationId xmlns:a16="http://schemas.microsoft.com/office/drawing/2014/main" id="{788A4FE6-E46B-44B1-9768-C6AF49086F75}"/>
              </a:ext>
            </a:extLst>
          </p:cNvPr>
          <p:cNvSpPr/>
          <p:nvPr/>
        </p:nvSpPr>
        <p:spPr>
          <a:xfrm rot="3952623">
            <a:off x="10141463" y="40039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1" name="Freihandform: Form 320">
            <a:extLst>
              <a:ext uri="{FF2B5EF4-FFF2-40B4-BE49-F238E27FC236}">
                <a16:creationId xmlns:a16="http://schemas.microsoft.com/office/drawing/2014/main" id="{56DC7BEE-E534-4420-AC5F-29D11B1182AF}"/>
              </a:ext>
            </a:extLst>
          </p:cNvPr>
          <p:cNvSpPr/>
          <p:nvPr/>
        </p:nvSpPr>
        <p:spPr>
          <a:xfrm rot="3952623">
            <a:off x="10168892" y="33456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2" name="Freihandform: Form 321">
            <a:extLst>
              <a:ext uri="{FF2B5EF4-FFF2-40B4-BE49-F238E27FC236}">
                <a16:creationId xmlns:a16="http://schemas.microsoft.com/office/drawing/2014/main" id="{384D3888-2B13-4BEB-B57D-A068B2B9F1B8}"/>
              </a:ext>
            </a:extLst>
          </p:cNvPr>
          <p:cNvSpPr/>
          <p:nvPr/>
        </p:nvSpPr>
        <p:spPr>
          <a:xfrm rot="3952623">
            <a:off x="10698539" y="374566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3" name="Freihandform: Form 322">
            <a:extLst>
              <a:ext uri="{FF2B5EF4-FFF2-40B4-BE49-F238E27FC236}">
                <a16:creationId xmlns:a16="http://schemas.microsoft.com/office/drawing/2014/main" id="{0701640A-D317-462F-9DC1-D388521827D2}"/>
              </a:ext>
            </a:extLst>
          </p:cNvPr>
          <p:cNvSpPr/>
          <p:nvPr/>
        </p:nvSpPr>
        <p:spPr>
          <a:xfrm rot="3952623">
            <a:off x="9246388" y="34245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4" name="Freihandform: Form 323">
            <a:extLst>
              <a:ext uri="{FF2B5EF4-FFF2-40B4-BE49-F238E27FC236}">
                <a16:creationId xmlns:a16="http://schemas.microsoft.com/office/drawing/2014/main" id="{DC2601F7-BE16-4162-B501-65BB85D2E4AD}"/>
              </a:ext>
            </a:extLst>
          </p:cNvPr>
          <p:cNvSpPr/>
          <p:nvPr/>
        </p:nvSpPr>
        <p:spPr>
          <a:xfrm rot="3952623">
            <a:off x="9491729" y="34483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5" name="Freihandform: Form 324">
            <a:extLst>
              <a:ext uri="{FF2B5EF4-FFF2-40B4-BE49-F238E27FC236}">
                <a16:creationId xmlns:a16="http://schemas.microsoft.com/office/drawing/2014/main" id="{D47BB054-32F6-4910-913F-D6F1531F6958}"/>
              </a:ext>
            </a:extLst>
          </p:cNvPr>
          <p:cNvSpPr/>
          <p:nvPr/>
        </p:nvSpPr>
        <p:spPr>
          <a:xfrm rot="3952623">
            <a:off x="9556249" y="374168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6" name="Freihandform: Form 325">
            <a:extLst>
              <a:ext uri="{FF2B5EF4-FFF2-40B4-BE49-F238E27FC236}">
                <a16:creationId xmlns:a16="http://schemas.microsoft.com/office/drawing/2014/main" id="{ED285141-C3D2-48B4-8B67-7B4688AB985D}"/>
              </a:ext>
            </a:extLst>
          </p:cNvPr>
          <p:cNvSpPr/>
          <p:nvPr/>
        </p:nvSpPr>
        <p:spPr>
          <a:xfrm rot="3952623">
            <a:off x="10017323" y="25328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7" name="Freihandform: Form 326">
            <a:extLst>
              <a:ext uri="{FF2B5EF4-FFF2-40B4-BE49-F238E27FC236}">
                <a16:creationId xmlns:a16="http://schemas.microsoft.com/office/drawing/2014/main" id="{52D846E6-16C5-495C-BBD2-20F6C98AC96C}"/>
              </a:ext>
            </a:extLst>
          </p:cNvPr>
          <p:cNvSpPr/>
          <p:nvPr/>
        </p:nvSpPr>
        <p:spPr>
          <a:xfrm rot="3952623">
            <a:off x="9982780" y="32284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8" name="Freihandform: Form 277">
            <a:extLst>
              <a:ext uri="{FF2B5EF4-FFF2-40B4-BE49-F238E27FC236}">
                <a16:creationId xmlns:a16="http://schemas.microsoft.com/office/drawing/2014/main" id="{DA1CC12A-5CA0-4D2E-BE05-F5F335544A82}"/>
              </a:ext>
            </a:extLst>
          </p:cNvPr>
          <p:cNvSpPr/>
          <p:nvPr/>
        </p:nvSpPr>
        <p:spPr>
          <a:xfrm rot="8001265">
            <a:off x="9261825" y="29977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9" name="Freihandform: Form 278">
            <a:extLst>
              <a:ext uri="{FF2B5EF4-FFF2-40B4-BE49-F238E27FC236}">
                <a16:creationId xmlns:a16="http://schemas.microsoft.com/office/drawing/2014/main" id="{A6004F56-7A74-4A36-8035-4F4A78F1BEF7}"/>
              </a:ext>
            </a:extLst>
          </p:cNvPr>
          <p:cNvSpPr/>
          <p:nvPr/>
        </p:nvSpPr>
        <p:spPr>
          <a:xfrm rot="8001265">
            <a:off x="6266128" y="26400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0" name="Freihandform: Form 279">
            <a:extLst>
              <a:ext uri="{FF2B5EF4-FFF2-40B4-BE49-F238E27FC236}">
                <a16:creationId xmlns:a16="http://schemas.microsoft.com/office/drawing/2014/main" id="{7123AB29-20DB-4E98-9C74-1565CB4709F9}"/>
              </a:ext>
            </a:extLst>
          </p:cNvPr>
          <p:cNvSpPr/>
          <p:nvPr/>
        </p:nvSpPr>
        <p:spPr>
          <a:xfrm rot="8001265">
            <a:off x="7137269" y="346255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1" name="Freihandform: Form 280">
            <a:extLst>
              <a:ext uri="{FF2B5EF4-FFF2-40B4-BE49-F238E27FC236}">
                <a16:creationId xmlns:a16="http://schemas.microsoft.com/office/drawing/2014/main" id="{2B2E5D7C-662E-4F5A-9FD0-CC914C147E71}"/>
              </a:ext>
            </a:extLst>
          </p:cNvPr>
          <p:cNvSpPr/>
          <p:nvPr/>
        </p:nvSpPr>
        <p:spPr>
          <a:xfrm rot="8001265">
            <a:off x="6904127" y="28210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2" name="Freihandform: Form 281">
            <a:extLst>
              <a:ext uri="{FF2B5EF4-FFF2-40B4-BE49-F238E27FC236}">
                <a16:creationId xmlns:a16="http://schemas.microsoft.com/office/drawing/2014/main" id="{ACCF780D-6C6A-48AC-9A6C-F995BFA82074}"/>
              </a:ext>
            </a:extLst>
          </p:cNvPr>
          <p:cNvSpPr/>
          <p:nvPr/>
        </p:nvSpPr>
        <p:spPr>
          <a:xfrm rot="8001265">
            <a:off x="7317277" y="21486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3" name="Freihandform: Form 282">
            <a:extLst>
              <a:ext uri="{FF2B5EF4-FFF2-40B4-BE49-F238E27FC236}">
                <a16:creationId xmlns:a16="http://schemas.microsoft.com/office/drawing/2014/main" id="{85C93D07-D5C0-43BF-9EB8-B17F006F97E7}"/>
              </a:ext>
            </a:extLst>
          </p:cNvPr>
          <p:cNvSpPr/>
          <p:nvPr/>
        </p:nvSpPr>
        <p:spPr>
          <a:xfrm rot="8001265">
            <a:off x="8530289" y="33218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4" name="Freihandform: Form 283">
            <a:extLst>
              <a:ext uri="{FF2B5EF4-FFF2-40B4-BE49-F238E27FC236}">
                <a16:creationId xmlns:a16="http://schemas.microsoft.com/office/drawing/2014/main" id="{A759BB1F-2F12-4BB7-AE99-C4554A068438}"/>
              </a:ext>
            </a:extLst>
          </p:cNvPr>
          <p:cNvSpPr/>
          <p:nvPr/>
        </p:nvSpPr>
        <p:spPr>
          <a:xfrm rot="8001265">
            <a:off x="8418178" y="29942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5" name="Freihandform: Form 284">
            <a:extLst>
              <a:ext uri="{FF2B5EF4-FFF2-40B4-BE49-F238E27FC236}">
                <a16:creationId xmlns:a16="http://schemas.microsoft.com/office/drawing/2014/main" id="{D202A7DB-52CA-42FE-8D53-94EB511B6B39}"/>
              </a:ext>
            </a:extLst>
          </p:cNvPr>
          <p:cNvSpPr/>
          <p:nvPr/>
        </p:nvSpPr>
        <p:spPr>
          <a:xfrm rot="8001265">
            <a:off x="9687687" y="20939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Freihandform: Form 285">
            <a:extLst>
              <a:ext uri="{FF2B5EF4-FFF2-40B4-BE49-F238E27FC236}">
                <a16:creationId xmlns:a16="http://schemas.microsoft.com/office/drawing/2014/main" id="{E294B9C4-06B9-4AF9-A1EB-BCC1093CE13C}"/>
              </a:ext>
            </a:extLst>
          </p:cNvPr>
          <p:cNvSpPr/>
          <p:nvPr/>
        </p:nvSpPr>
        <p:spPr>
          <a:xfrm rot="8001265">
            <a:off x="9052049" y="25302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7" name="Freihandform: Form 286">
            <a:extLst>
              <a:ext uri="{FF2B5EF4-FFF2-40B4-BE49-F238E27FC236}">
                <a16:creationId xmlns:a16="http://schemas.microsoft.com/office/drawing/2014/main" id="{D782DE22-ADD6-4A81-9EC8-C2D3B2520C97}"/>
              </a:ext>
            </a:extLst>
          </p:cNvPr>
          <p:cNvSpPr/>
          <p:nvPr/>
        </p:nvSpPr>
        <p:spPr>
          <a:xfrm rot="8001265">
            <a:off x="8201686" y="34329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8" name="Freihandform: Form 287">
            <a:extLst>
              <a:ext uri="{FF2B5EF4-FFF2-40B4-BE49-F238E27FC236}">
                <a16:creationId xmlns:a16="http://schemas.microsoft.com/office/drawing/2014/main" id="{9B4D52D9-F8CA-4D23-8086-413B4429509D}"/>
              </a:ext>
            </a:extLst>
          </p:cNvPr>
          <p:cNvSpPr/>
          <p:nvPr/>
        </p:nvSpPr>
        <p:spPr>
          <a:xfrm rot="8001265">
            <a:off x="7580503" y="35048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9" name="Freihandform: Form 288">
            <a:extLst>
              <a:ext uri="{FF2B5EF4-FFF2-40B4-BE49-F238E27FC236}">
                <a16:creationId xmlns:a16="http://schemas.microsoft.com/office/drawing/2014/main" id="{33B54936-BEEF-47B9-884B-CA4EAE6CDD67}"/>
              </a:ext>
            </a:extLst>
          </p:cNvPr>
          <p:cNvSpPr/>
          <p:nvPr/>
        </p:nvSpPr>
        <p:spPr>
          <a:xfrm rot="8001265">
            <a:off x="7197894" y="26767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0" name="Freihandform: Form 289">
            <a:extLst>
              <a:ext uri="{FF2B5EF4-FFF2-40B4-BE49-F238E27FC236}">
                <a16:creationId xmlns:a16="http://schemas.microsoft.com/office/drawing/2014/main" id="{E91ADB2A-C077-4F6B-8C39-19ECB35C5CAF}"/>
              </a:ext>
            </a:extLst>
          </p:cNvPr>
          <p:cNvSpPr/>
          <p:nvPr/>
        </p:nvSpPr>
        <p:spPr>
          <a:xfrm rot="8001265">
            <a:off x="8797999" y="20270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1" name="Freihandform: Form 290">
            <a:extLst>
              <a:ext uri="{FF2B5EF4-FFF2-40B4-BE49-F238E27FC236}">
                <a16:creationId xmlns:a16="http://schemas.microsoft.com/office/drawing/2014/main" id="{CA066C61-E48D-4A1F-8E5F-0A5FFBC459D2}"/>
              </a:ext>
            </a:extLst>
          </p:cNvPr>
          <p:cNvSpPr/>
          <p:nvPr/>
        </p:nvSpPr>
        <p:spPr>
          <a:xfrm rot="8001265">
            <a:off x="9700129" y="25270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2" name="Freihandform: Form 291">
            <a:extLst>
              <a:ext uri="{FF2B5EF4-FFF2-40B4-BE49-F238E27FC236}">
                <a16:creationId xmlns:a16="http://schemas.microsoft.com/office/drawing/2014/main" id="{8A1C9E38-E3CF-44DA-8822-F692CA1C63A4}"/>
              </a:ext>
            </a:extLst>
          </p:cNvPr>
          <p:cNvSpPr/>
          <p:nvPr/>
        </p:nvSpPr>
        <p:spPr>
          <a:xfrm rot="8001265">
            <a:off x="7866788" y="24920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3" name="Freihandform: Form 292">
            <a:extLst>
              <a:ext uri="{FF2B5EF4-FFF2-40B4-BE49-F238E27FC236}">
                <a16:creationId xmlns:a16="http://schemas.microsoft.com/office/drawing/2014/main" id="{C9EEE8DC-DFF4-451C-9784-B6105135A5EB}"/>
              </a:ext>
            </a:extLst>
          </p:cNvPr>
          <p:cNvSpPr/>
          <p:nvPr/>
        </p:nvSpPr>
        <p:spPr>
          <a:xfrm rot="8001265">
            <a:off x="7896812" y="33688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4" name="Freihandform: Form 293">
            <a:extLst>
              <a:ext uri="{FF2B5EF4-FFF2-40B4-BE49-F238E27FC236}">
                <a16:creationId xmlns:a16="http://schemas.microsoft.com/office/drawing/2014/main" id="{E7C9E347-CE49-4EF6-AE07-253CD0D4FB79}"/>
              </a:ext>
            </a:extLst>
          </p:cNvPr>
          <p:cNvSpPr/>
          <p:nvPr/>
        </p:nvSpPr>
        <p:spPr>
          <a:xfrm rot="8001265">
            <a:off x="7621218" y="28843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5" name="Freihandform: Form 294">
            <a:extLst>
              <a:ext uri="{FF2B5EF4-FFF2-40B4-BE49-F238E27FC236}">
                <a16:creationId xmlns:a16="http://schemas.microsoft.com/office/drawing/2014/main" id="{CC394D0A-10C7-4046-89D6-FBC169F5A2C6}"/>
              </a:ext>
            </a:extLst>
          </p:cNvPr>
          <p:cNvSpPr/>
          <p:nvPr/>
        </p:nvSpPr>
        <p:spPr>
          <a:xfrm rot="8001265">
            <a:off x="7493424" y="32766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6" name="Freihandform: Form 295">
            <a:extLst>
              <a:ext uri="{FF2B5EF4-FFF2-40B4-BE49-F238E27FC236}">
                <a16:creationId xmlns:a16="http://schemas.microsoft.com/office/drawing/2014/main" id="{23962178-7AEA-4E24-9C67-24967B6A670E}"/>
              </a:ext>
            </a:extLst>
          </p:cNvPr>
          <p:cNvSpPr/>
          <p:nvPr/>
        </p:nvSpPr>
        <p:spPr>
          <a:xfrm rot="8001265">
            <a:off x="8112006" y="304978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7" name="Freihandform: Form 296">
            <a:extLst>
              <a:ext uri="{FF2B5EF4-FFF2-40B4-BE49-F238E27FC236}">
                <a16:creationId xmlns:a16="http://schemas.microsoft.com/office/drawing/2014/main" id="{8A363A63-6D19-41DF-928F-DA736F696D73}"/>
              </a:ext>
            </a:extLst>
          </p:cNvPr>
          <p:cNvSpPr/>
          <p:nvPr/>
        </p:nvSpPr>
        <p:spPr>
          <a:xfrm rot="8001265">
            <a:off x="7945352" y="3692273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8" name="Freihandform: Form 297">
            <a:extLst>
              <a:ext uri="{FF2B5EF4-FFF2-40B4-BE49-F238E27FC236}">
                <a16:creationId xmlns:a16="http://schemas.microsoft.com/office/drawing/2014/main" id="{F7F6DB41-0620-46A0-8533-B91E2381E15A}"/>
              </a:ext>
            </a:extLst>
          </p:cNvPr>
          <p:cNvSpPr/>
          <p:nvPr/>
        </p:nvSpPr>
        <p:spPr>
          <a:xfrm rot="8001265">
            <a:off x="7685704" y="22278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9" name="Freihandform: Form 298">
            <a:extLst>
              <a:ext uri="{FF2B5EF4-FFF2-40B4-BE49-F238E27FC236}">
                <a16:creationId xmlns:a16="http://schemas.microsoft.com/office/drawing/2014/main" id="{673E180A-09DE-4E10-8986-54FA6D1B589D}"/>
              </a:ext>
            </a:extLst>
          </p:cNvPr>
          <p:cNvSpPr/>
          <p:nvPr/>
        </p:nvSpPr>
        <p:spPr>
          <a:xfrm rot="8001265">
            <a:off x="7757705" y="24636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0" name="Freihandform: Form 299">
            <a:extLst>
              <a:ext uri="{FF2B5EF4-FFF2-40B4-BE49-F238E27FC236}">
                <a16:creationId xmlns:a16="http://schemas.microsoft.com/office/drawing/2014/main" id="{70A35AAD-95EB-4FE1-912C-5836D242BA88}"/>
              </a:ext>
            </a:extLst>
          </p:cNvPr>
          <p:cNvSpPr/>
          <p:nvPr/>
        </p:nvSpPr>
        <p:spPr>
          <a:xfrm rot="8001265">
            <a:off x="7511474" y="26355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1" name="Freihandform: Form 300">
            <a:extLst>
              <a:ext uri="{FF2B5EF4-FFF2-40B4-BE49-F238E27FC236}">
                <a16:creationId xmlns:a16="http://schemas.microsoft.com/office/drawing/2014/main" id="{FBAF3160-996B-49A9-8247-BF3A190CAED1}"/>
              </a:ext>
            </a:extLst>
          </p:cNvPr>
          <p:cNvSpPr/>
          <p:nvPr/>
        </p:nvSpPr>
        <p:spPr>
          <a:xfrm rot="8001265">
            <a:off x="8804768" y="259843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2" name="Freihandform: Form 301">
            <a:extLst>
              <a:ext uri="{FF2B5EF4-FFF2-40B4-BE49-F238E27FC236}">
                <a16:creationId xmlns:a16="http://schemas.microsoft.com/office/drawing/2014/main" id="{D454F0A2-763D-44AF-B438-489960086F3B}"/>
              </a:ext>
            </a:extLst>
          </p:cNvPr>
          <p:cNvSpPr/>
          <p:nvPr/>
        </p:nvSpPr>
        <p:spPr>
          <a:xfrm rot="8001265">
            <a:off x="8148923" y="283299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3" name="Freihandform: Form 252">
            <a:extLst>
              <a:ext uri="{FF2B5EF4-FFF2-40B4-BE49-F238E27FC236}">
                <a16:creationId xmlns:a16="http://schemas.microsoft.com/office/drawing/2014/main" id="{F4C91550-3343-4A76-958B-E01CA42B9EA8}"/>
              </a:ext>
            </a:extLst>
          </p:cNvPr>
          <p:cNvSpPr/>
          <p:nvPr/>
        </p:nvSpPr>
        <p:spPr>
          <a:xfrm rot="20611214">
            <a:off x="7802511" y="39109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4" name="Freihandform: Form 253">
            <a:extLst>
              <a:ext uri="{FF2B5EF4-FFF2-40B4-BE49-F238E27FC236}">
                <a16:creationId xmlns:a16="http://schemas.microsoft.com/office/drawing/2014/main" id="{840B5D5C-8B81-48A3-9445-B090A742E8D7}"/>
              </a:ext>
            </a:extLst>
          </p:cNvPr>
          <p:cNvSpPr/>
          <p:nvPr/>
        </p:nvSpPr>
        <p:spPr>
          <a:xfrm rot="20611214">
            <a:off x="10212765" y="57255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5" name="Freihandform: Form 254">
            <a:extLst>
              <a:ext uri="{FF2B5EF4-FFF2-40B4-BE49-F238E27FC236}">
                <a16:creationId xmlns:a16="http://schemas.microsoft.com/office/drawing/2014/main" id="{3DE5983B-F48A-4008-9511-60A552D8D6DA}"/>
              </a:ext>
            </a:extLst>
          </p:cNvPr>
          <p:cNvSpPr/>
          <p:nvPr/>
        </p:nvSpPr>
        <p:spPr>
          <a:xfrm rot="20611214">
            <a:off x="9872901" y="45766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6" name="Freihandform: Form 255">
            <a:extLst>
              <a:ext uri="{FF2B5EF4-FFF2-40B4-BE49-F238E27FC236}">
                <a16:creationId xmlns:a16="http://schemas.microsoft.com/office/drawing/2014/main" id="{915F040B-A197-4740-ACB3-5159EA024129}"/>
              </a:ext>
            </a:extLst>
          </p:cNvPr>
          <p:cNvSpPr/>
          <p:nvPr/>
        </p:nvSpPr>
        <p:spPr>
          <a:xfrm rot="20611214">
            <a:off x="9752115" y="52484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7" name="Freihandform: Form 256">
            <a:extLst>
              <a:ext uri="{FF2B5EF4-FFF2-40B4-BE49-F238E27FC236}">
                <a16:creationId xmlns:a16="http://schemas.microsoft.com/office/drawing/2014/main" id="{820A47EF-DA2F-4F50-996E-C74EA241731E}"/>
              </a:ext>
            </a:extLst>
          </p:cNvPr>
          <p:cNvSpPr/>
          <p:nvPr/>
        </p:nvSpPr>
        <p:spPr>
          <a:xfrm rot="20611214">
            <a:off x="9057024" y="56221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8" name="Freihandform: Form 257">
            <a:extLst>
              <a:ext uri="{FF2B5EF4-FFF2-40B4-BE49-F238E27FC236}">
                <a16:creationId xmlns:a16="http://schemas.microsoft.com/office/drawing/2014/main" id="{4A2989CB-A7D6-4AFD-A458-2F2B13116CA1}"/>
              </a:ext>
            </a:extLst>
          </p:cNvPr>
          <p:cNvSpPr/>
          <p:nvPr/>
        </p:nvSpPr>
        <p:spPr>
          <a:xfrm rot="20611214">
            <a:off x="8597833" y="39983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9" name="Freihandform: Form 258">
            <a:extLst>
              <a:ext uri="{FF2B5EF4-FFF2-40B4-BE49-F238E27FC236}">
                <a16:creationId xmlns:a16="http://schemas.microsoft.com/office/drawing/2014/main" id="{38995AF6-F360-401A-BE69-C37A76D97F7A}"/>
              </a:ext>
            </a:extLst>
          </p:cNvPr>
          <p:cNvSpPr/>
          <p:nvPr/>
        </p:nvSpPr>
        <p:spPr>
          <a:xfrm rot="20611214">
            <a:off x="8530161" y="43378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0" name="Freihandform: Form 259">
            <a:extLst>
              <a:ext uri="{FF2B5EF4-FFF2-40B4-BE49-F238E27FC236}">
                <a16:creationId xmlns:a16="http://schemas.microsoft.com/office/drawing/2014/main" id="{0E245DFF-1681-406C-A518-EF835A77DB4A}"/>
              </a:ext>
            </a:extLst>
          </p:cNvPr>
          <p:cNvSpPr/>
          <p:nvPr/>
        </p:nvSpPr>
        <p:spPr>
          <a:xfrm rot="20611214">
            <a:off x="6980135" y="44783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1" name="Freihandform: Form 260">
            <a:extLst>
              <a:ext uri="{FF2B5EF4-FFF2-40B4-BE49-F238E27FC236}">
                <a16:creationId xmlns:a16="http://schemas.microsoft.com/office/drawing/2014/main" id="{0B9EC3B2-FE7F-44B1-9EC2-6234356070E5}"/>
              </a:ext>
            </a:extLst>
          </p:cNvPr>
          <p:cNvSpPr/>
          <p:nvPr/>
        </p:nvSpPr>
        <p:spPr>
          <a:xfrm rot="20611214">
            <a:off x="7748947" y="44205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2" name="Freihandform: Form 261">
            <a:extLst>
              <a:ext uri="{FF2B5EF4-FFF2-40B4-BE49-F238E27FC236}">
                <a16:creationId xmlns:a16="http://schemas.microsoft.com/office/drawing/2014/main" id="{91CD7637-A8B3-4DBD-940D-739FB44B130D}"/>
              </a:ext>
            </a:extLst>
          </p:cNvPr>
          <p:cNvSpPr/>
          <p:nvPr/>
        </p:nvSpPr>
        <p:spPr>
          <a:xfrm rot="20611214">
            <a:off x="8937766" y="40673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3" name="Freihandform: Form 262">
            <a:extLst>
              <a:ext uri="{FF2B5EF4-FFF2-40B4-BE49-F238E27FC236}">
                <a16:creationId xmlns:a16="http://schemas.microsoft.com/office/drawing/2014/main" id="{349E06B7-7A13-4333-98E1-FC0CA9633AA0}"/>
              </a:ext>
            </a:extLst>
          </p:cNvPr>
          <p:cNvSpPr/>
          <p:nvPr/>
        </p:nvSpPr>
        <p:spPr>
          <a:xfrm rot="20611214">
            <a:off x="9510966" y="43173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4" name="Freihandform: Form 263">
            <a:extLst>
              <a:ext uri="{FF2B5EF4-FFF2-40B4-BE49-F238E27FC236}">
                <a16:creationId xmlns:a16="http://schemas.microsoft.com/office/drawing/2014/main" id="{E55C9831-C5F8-4E49-9674-C61A5C72A13A}"/>
              </a:ext>
            </a:extLst>
          </p:cNvPr>
          <p:cNvSpPr/>
          <p:nvPr/>
        </p:nvSpPr>
        <p:spPr>
          <a:xfrm rot="20611214">
            <a:off x="9425636" y="52255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5" name="Freihandform: Form 264">
            <a:extLst>
              <a:ext uri="{FF2B5EF4-FFF2-40B4-BE49-F238E27FC236}">
                <a16:creationId xmlns:a16="http://schemas.microsoft.com/office/drawing/2014/main" id="{8D6829EE-1FF8-4683-9702-AE942A2DC930}"/>
              </a:ext>
            </a:extLst>
          </p:cNvPr>
          <p:cNvSpPr/>
          <p:nvPr/>
        </p:nvSpPr>
        <p:spPr>
          <a:xfrm rot="20611214">
            <a:off x="7715726" y="49832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6" name="Freihandform: Form 265">
            <a:extLst>
              <a:ext uri="{FF2B5EF4-FFF2-40B4-BE49-F238E27FC236}">
                <a16:creationId xmlns:a16="http://schemas.microsoft.com/office/drawing/2014/main" id="{ECC6984E-5E4E-4057-9821-4DF5B7449FD1}"/>
              </a:ext>
            </a:extLst>
          </p:cNvPr>
          <p:cNvSpPr/>
          <p:nvPr/>
        </p:nvSpPr>
        <p:spPr>
          <a:xfrm rot="20611214">
            <a:off x="7187003" y="40976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7" name="Freihandform: Form 266">
            <a:extLst>
              <a:ext uri="{FF2B5EF4-FFF2-40B4-BE49-F238E27FC236}">
                <a16:creationId xmlns:a16="http://schemas.microsoft.com/office/drawing/2014/main" id="{2CD1C229-FC58-4E96-99D1-DC116BB7A163}"/>
              </a:ext>
            </a:extLst>
          </p:cNvPr>
          <p:cNvSpPr/>
          <p:nvPr/>
        </p:nvSpPr>
        <p:spPr>
          <a:xfrm rot="20611214">
            <a:off x="8754506" y="50491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8" name="Freihandform: Form 267">
            <a:extLst>
              <a:ext uri="{FF2B5EF4-FFF2-40B4-BE49-F238E27FC236}">
                <a16:creationId xmlns:a16="http://schemas.microsoft.com/office/drawing/2014/main" id="{86D585F2-B7D4-4BD2-BB31-D6158CE5D377}"/>
              </a:ext>
            </a:extLst>
          </p:cNvPr>
          <p:cNvSpPr/>
          <p:nvPr/>
        </p:nvSpPr>
        <p:spPr>
          <a:xfrm rot="20611214">
            <a:off x="9169121" y="42760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9" name="Freihandform: Form 268">
            <a:extLst>
              <a:ext uri="{FF2B5EF4-FFF2-40B4-BE49-F238E27FC236}">
                <a16:creationId xmlns:a16="http://schemas.microsoft.com/office/drawing/2014/main" id="{C3BD2168-9BC4-4D48-9171-EEEE597BFA4C}"/>
              </a:ext>
            </a:extLst>
          </p:cNvPr>
          <p:cNvSpPr/>
          <p:nvPr/>
        </p:nvSpPr>
        <p:spPr>
          <a:xfrm rot="20611214">
            <a:off x="9163958" y="48333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0" name="Freihandform: Form 269">
            <a:extLst>
              <a:ext uri="{FF2B5EF4-FFF2-40B4-BE49-F238E27FC236}">
                <a16:creationId xmlns:a16="http://schemas.microsoft.com/office/drawing/2014/main" id="{1091E750-B281-4C84-8DC5-9DFB61731A97}"/>
              </a:ext>
            </a:extLst>
          </p:cNvPr>
          <p:cNvSpPr/>
          <p:nvPr/>
        </p:nvSpPr>
        <p:spPr>
          <a:xfrm rot="20611214">
            <a:off x="9533360" y="46659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1" name="Freihandform: Form 270">
            <a:extLst>
              <a:ext uri="{FF2B5EF4-FFF2-40B4-BE49-F238E27FC236}">
                <a16:creationId xmlns:a16="http://schemas.microsoft.com/office/drawing/2014/main" id="{14AAD98C-1C8C-492B-B7CF-B153261127C7}"/>
              </a:ext>
            </a:extLst>
          </p:cNvPr>
          <p:cNvSpPr/>
          <p:nvPr/>
        </p:nvSpPr>
        <p:spPr>
          <a:xfrm rot="20611214">
            <a:off x="8884574" y="45511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2" name="Freihandform: Form 271">
            <a:extLst>
              <a:ext uri="{FF2B5EF4-FFF2-40B4-BE49-F238E27FC236}">
                <a16:creationId xmlns:a16="http://schemas.microsoft.com/office/drawing/2014/main" id="{041D9178-8179-4E60-BAEB-CD220DCFCF59}"/>
              </a:ext>
            </a:extLst>
          </p:cNvPr>
          <p:cNvSpPr/>
          <p:nvPr/>
        </p:nvSpPr>
        <p:spPr>
          <a:xfrm rot="20611214">
            <a:off x="9351511" y="407943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3" name="Freihandform: Form 272">
            <a:extLst>
              <a:ext uri="{FF2B5EF4-FFF2-40B4-BE49-F238E27FC236}">
                <a16:creationId xmlns:a16="http://schemas.microsoft.com/office/drawing/2014/main" id="{D656A80B-AB5C-4EB3-9CA6-1CAED7060A5E}"/>
              </a:ext>
            </a:extLst>
          </p:cNvPr>
          <p:cNvSpPr/>
          <p:nvPr/>
        </p:nvSpPr>
        <p:spPr>
          <a:xfrm rot="20611214">
            <a:off x="8840137" y="547597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4" name="Freihandform: Form 273">
            <a:extLst>
              <a:ext uri="{FF2B5EF4-FFF2-40B4-BE49-F238E27FC236}">
                <a16:creationId xmlns:a16="http://schemas.microsoft.com/office/drawing/2014/main" id="{9939FEF0-640B-4736-BDC5-242AD663667B}"/>
              </a:ext>
            </a:extLst>
          </p:cNvPr>
          <p:cNvSpPr/>
          <p:nvPr/>
        </p:nvSpPr>
        <p:spPr>
          <a:xfrm rot="20611214">
            <a:off x="8896348" y="523597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5" name="Freihandform: Form 274">
            <a:extLst>
              <a:ext uri="{FF2B5EF4-FFF2-40B4-BE49-F238E27FC236}">
                <a16:creationId xmlns:a16="http://schemas.microsoft.com/office/drawing/2014/main" id="{F9B6E3D5-4BAD-4BC9-9C55-F268BFBE8119}"/>
              </a:ext>
            </a:extLst>
          </p:cNvPr>
          <p:cNvSpPr/>
          <p:nvPr/>
        </p:nvSpPr>
        <p:spPr>
          <a:xfrm rot="20611214">
            <a:off x="9195641" y="521104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6" name="Freihandform: Form 275">
            <a:extLst>
              <a:ext uri="{FF2B5EF4-FFF2-40B4-BE49-F238E27FC236}">
                <a16:creationId xmlns:a16="http://schemas.microsoft.com/office/drawing/2014/main" id="{1F7277B0-A337-49D6-B795-D5FFEDA0E9CF}"/>
              </a:ext>
            </a:extLst>
          </p:cNvPr>
          <p:cNvSpPr/>
          <p:nvPr/>
        </p:nvSpPr>
        <p:spPr>
          <a:xfrm rot="20611214">
            <a:off x="8058821" y="45932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7" name="Freihandform: Form 276">
            <a:extLst>
              <a:ext uri="{FF2B5EF4-FFF2-40B4-BE49-F238E27FC236}">
                <a16:creationId xmlns:a16="http://schemas.microsoft.com/office/drawing/2014/main" id="{F77E6625-D3B3-444A-8982-C04099703FBF}"/>
              </a:ext>
            </a:extLst>
          </p:cNvPr>
          <p:cNvSpPr/>
          <p:nvPr/>
        </p:nvSpPr>
        <p:spPr>
          <a:xfrm rot="20611214">
            <a:off x="8743719" y="472004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7" name="Freihandform: Form 696">
            <a:extLst>
              <a:ext uri="{FF2B5EF4-FFF2-40B4-BE49-F238E27FC236}">
                <a16:creationId xmlns:a16="http://schemas.microsoft.com/office/drawing/2014/main" id="{A4B25D22-3C25-445E-8AC8-D6225C3B6400}"/>
              </a:ext>
            </a:extLst>
          </p:cNvPr>
          <p:cNvSpPr/>
          <p:nvPr/>
        </p:nvSpPr>
        <p:spPr>
          <a:xfrm rot="5311817">
            <a:off x="3299584" y="29176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8" name="Freihandform: Form 697">
            <a:extLst>
              <a:ext uri="{FF2B5EF4-FFF2-40B4-BE49-F238E27FC236}">
                <a16:creationId xmlns:a16="http://schemas.microsoft.com/office/drawing/2014/main" id="{2F87D86A-DB43-4BDF-A622-E096F188C22E}"/>
              </a:ext>
            </a:extLst>
          </p:cNvPr>
          <p:cNvSpPr/>
          <p:nvPr/>
        </p:nvSpPr>
        <p:spPr>
          <a:xfrm rot="5311817">
            <a:off x="922656" y="47757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9" name="Freihandform: Form 698">
            <a:extLst>
              <a:ext uri="{FF2B5EF4-FFF2-40B4-BE49-F238E27FC236}">
                <a16:creationId xmlns:a16="http://schemas.microsoft.com/office/drawing/2014/main" id="{DDF28539-C574-4AE5-AAF1-DB89D67DBFFA}"/>
              </a:ext>
            </a:extLst>
          </p:cNvPr>
          <p:cNvSpPr/>
          <p:nvPr/>
        </p:nvSpPr>
        <p:spPr>
          <a:xfrm rot="5311817">
            <a:off x="2120331" y="47450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0" name="Freihandform: Form 699">
            <a:extLst>
              <a:ext uri="{FF2B5EF4-FFF2-40B4-BE49-F238E27FC236}">
                <a16:creationId xmlns:a16="http://schemas.microsoft.com/office/drawing/2014/main" id="{0AC1D688-0913-4CFF-AD74-C1391612E573}"/>
              </a:ext>
            </a:extLst>
          </p:cNvPr>
          <p:cNvSpPr/>
          <p:nvPr/>
        </p:nvSpPr>
        <p:spPr>
          <a:xfrm rot="5311817">
            <a:off x="1502757" y="44543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1" name="Freihandform: Form 700">
            <a:extLst>
              <a:ext uri="{FF2B5EF4-FFF2-40B4-BE49-F238E27FC236}">
                <a16:creationId xmlns:a16="http://schemas.microsoft.com/office/drawing/2014/main" id="{790FF31C-CCA9-4DC9-ADC2-0C5E5C403572}"/>
              </a:ext>
            </a:extLst>
          </p:cNvPr>
          <p:cNvSpPr/>
          <p:nvPr/>
        </p:nvSpPr>
        <p:spPr>
          <a:xfrm rot="5311817">
            <a:off x="1321783" y="36861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2" name="Freihandform: Form 701">
            <a:extLst>
              <a:ext uri="{FF2B5EF4-FFF2-40B4-BE49-F238E27FC236}">
                <a16:creationId xmlns:a16="http://schemas.microsoft.com/office/drawing/2014/main" id="{FE10BF13-81BA-4881-8F68-43B66D312672}"/>
              </a:ext>
            </a:extLst>
          </p:cNvPr>
          <p:cNvSpPr/>
          <p:nvPr/>
        </p:nvSpPr>
        <p:spPr>
          <a:xfrm rot="5311817">
            <a:off x="3009184" y="36632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3" name="Freihandform: Form 702">
            <a:extLst>
              <a:ext uri="{FF2B5EF4-FFF2-40B4-BE49-F238E27FC236}">
                <a16:creationId xmlns:a16="http://schemas.microsoft.com/office/drawing/2014/main" id="{A52552FD-C341-4701-83E6-EF125C14E533}"/>
              </a:ext>
            </a:extLst>
          </p:cNvPr>
          <p:cNvSpPr/>
          <p:nvPr/>
        </p:nvSpPr>
        <p:spPr>
          <a:xfrm rot="5311817">
            <a:off x="2698759" y="35099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4" name="Freihandform: Form 703">
            <a:extLst>
              <a:ext uri="{FF2B5EF4-FFF2-40B4-BE49-F238E27FC236}">
                <a16:creationId xmlns:a16="http://schemas.microsoft.com/office/drawing/2014/main" id="{00A73BC5-F9A9-452F-8850-3FFA31F1C10E}"/>
              </a:ext>
            </a:extLst>
          </p:cNvPr>
          <p:cNvSpPr/>
          <p:nvPr/>
        </p:nvSpPr>
        <p:spPr>
          <a:xfrm rot="5311817">
            <a:off x="2964487" y="19764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5" name="Freihandform: Form 704">
            <a:extLst>
              <a:ext uri="{FF2B5EF4-FFF2-40B4-BE49-F238E27FC236}">
                <a16:creationId xmlns:a16="http://schemas.microsoft.com/office/drawing/2014/main" id="{86C52AF2-CDC1-41A6-A9BF-D1471E06780A}"/>
              </a:ext>
            </a:extLst>
          </p:cNvPr>
          <p:cNvSpPr/>
          <p:nvPr/>
        </p:nvSpPr>
        <p:spPr>
          <a:xfrm rot="5311817">
            <a:off x="2821226" y="27339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6" name="Freihandform: Form 705">
            <a:extLst>
              <a:ext uri="{FF2B5EF4-FFF2-40B4-BE49-F238E27FC236}">
                <a16:creationId xmlns:a16="http://schemas.microsoft.com/office/drawing/2014/main" id="{23ACDDAD-83BE-4860-9663-2CC059379CEB}"/>
              </a:ext>
            </a:extLst>
          </p:cNvPr>
          <p:cNvSpPr/>
          <p:nvPr/>
        </p:nvSpPr>
        <p:spPr>
          <a:xfrm rot="5311817">
            <a:off x="2854437" y="39736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7" name="Freihandform: Form 706">
            <a:extLst>
              <a:ext uri="{FF2B5EF4-FFF2-40B4-BE49-F238E27FC236}">
                <a16:creationId xmlns:a16="http://schemas.microsoft.com/office/drawing/2014/main" id="{D641A0F0-816B-4A35-88B4-0830219B829E}"/>
              </a:ext>
            </a:extLst>
          </p:cNvPr>
          <p:cNvSpPr/>
          <p:nvPr/>
        </p:nvSpPr>
        <p:spPr>
          <a:xfrm rot="5311817">
            <a:off x="2464547" y="44625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8" name="Freihandform: Form 707">
            <a:extLst>
              <a:ext uri="{FF2B5EF4-FFF2-40B4-BE49-F238E27FC236}">
                <a16:creationId xmlns:a16="http://schemas.microsoft.com/office/drawing/2014/main" id="{25FC8281-D624-4FD4-B5E0-54A3461247E4}"/>
              </a:ext>
            </a:extLst>
          </p:cNvPr>
          <p:cNvSpPr/>
          <p:nvPr/>
        </p:nvSpPr>
        <p:spPr>
          <a:xfrm rot="5311817">
            <a:off x="1609419" y="41449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9" name="Freihandform: Form 708">
            <a:extLst>
              <a:ext uri="{FF2B5EF4-FFF2-40B4-BE49-F238E27FC236}">
                <a16:creationId xmlns:a16="http://schemas.microsoft.com/office/drawing/2014/main" id="{E2D49C83-4970-4005-9AA3-BF54ED9209F9}"/>
              </a:ext>
            </a:extLst>
          </p:cNvPr>
          <p:cNvSpPr/>
          <p:nvPr/>
        </p:nvSpPr>
        <p:spPr>
          <a:xfrm rot="5311817">
            <a:off x="2286304" y="25561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0" name="Freihandform: Form 709">
            <a:extLst>
              <a:ext uri="{FF2B5EF4-FFF2-40B4-BE49-F238E27FC236}">
                <a16:creationId xmlns:a16="http://schemas.microsoft.com/office/drawing/2014/main" id="{8E28E0B6-39FA-4692-9DEC-24B6E141A0CC}"/>
              </a:ext>
            </a:extLst>
          </p:cNvPr>
          <p:cNvSpPr/>
          <p:nvPr/>
        </p:nvSpPr>
        <p:spPr>
          <a:xfrm rot="5311817">
            <a:off x="3278605" y="22748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1" name="Freihandform: Form 710">
            <a:extLst>
              <a:ext uri="{FF2B5EF4-FFF2-40B4-BE49-F238E27FC236}">
                <a16:creationId xmlns:a16="http://schemas.microsoft.com/office/drawing/2014/main" id="{6BC9C06F-B374-4412-AE6F-FE2A4EE4B401}"/>
              </a:ext>
            </a:extLst>
          </p:cNvPr>
          <p:cNvSpPr/>
          <p:nvPr/>
        </p:nvSpPr>
        <p:spPr>
          <a:xfrm rot="5311817">
            <a:off x="1953633" y="35424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2" name="Freihandform: Form 711">
            <a:extLst>
              <a:ext uri="{FF2B5EF4-FFF2-40B4-BE49-F238E27FC236}">
                <a16:creationId xmlns:a16="http://schemas.microsoft.com/office/drawing/2014/main" id="{ED0ADB04-C5DA-4CF1-947D-2D7B8194DBD9}"/>
              </a:ext>
            </a:extLst>
          </p:cNvPr>
          <p:cNvSpPr/>
          <p:nvPr/>
        </p:nvSpPr>
        <p:spPr>
          <a:xfrm rot="5311817">
            <a:off x="2592981" y="41431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3" name="Freihandform: Form 712">
            <a:extLst>
              <a:ext uri="{FF2B5EF4-FFF2-40B4-BE49-F238E27FC236}">
                <a16:creationId xmlns:a16="http://schemas.microsoft.com/office/drawing/2014/main" id="{825B6FC7-4D63-4532-A496-0F0EC2CB1DC8}"/>
              </a:ext>
            </a:extLst>
          </p:cNvPr>
          <p:cNvSpPr/>
          <p:nvPr/>
        </p:nvSpPr>
        <p:spPr>
          <a:xfrm rot="5311817">
            <a:off x="2056009" y="39937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4" name="Freihandform: Form 713">
            <a:extLst>
              <a:ext uri="{FF2B5EF4-FFF2-40B4-BE49-F238E27FC236}">
                <a16:creationId xmlns:a16="http://schemas.microsoft.com/office/drawing/2014/main" id="{56AA06D1-594E-42FC-AAF3-12EC089E3410}"/>
              </a:ext>
            </a:extLst>
          </p:cNvPr>
          <p:cNvSpPr/>
          <p:nvPr/>
        </p:nvSpPr>
        <p:spPr>
          <a:xfrm rot="5311817">
            <a:off x="2223062" y="44072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5" name="Freihandform: Form 714">
            <a:extLst>
              <a:ext uri="{FF2B5EF4-FFF2-40B4-BE49-F238E27FC236}">
                <a16:creationId xmlns:a16="http://schemas.microsoft.com/office/drawing/2014/main" id="{BF1C9A9E-675A-4932-A729-45CF63D3CB30}"/>
              </a:ext>
            </a:extLst>
          </p:cNvPr>
          <p:cNvSpPr/>
          <p:nvPr/>
        </p:nvSpPr>
        <p:spPr>
          <a:xfrm rot="5311817">
            <a:off x="2501914" y="381031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6" name="Freihandform: Form 715">
            <a:extLst>
              <a:ext uri="{FF2B5EF4-FFF2-40B4-BE49-F238E27FC236}">
                <a16:creationId xmlns:a16="http://schemas.microsoft.com/office/drawing/2014/main" id="{C329B7CD-B812-4646-943D-1CC7552037B2}"/>
              </a:ext>
            </a:extLst>
          </p:cNvPr>
          <p:cNvSpPr/>
          <p:nvPr/>
        </p:nvSpPr>
        <p:spPr>
          <a:xfrm rot="5311817">
            <a:off x="2836621" y="438349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7" name="Freihandform: Form 716">
            <a:extLst>
              <a:ext uri="{FF2B5EF4-FFF2-40B4-BE49-F238E27FC236}">
                <a16:creationId xmlns:a16="http://schemas.microsoft.com/office/drawing/2014/main" id="{FDC2CCFE-9212-47DC-9794-DFBE39D3B8C7}"/>
              </a:ext>
            </a:extLst>
          </p:cNvPr>
          <p:cNvSpPr/>
          <p:nvPr/>
        </p:nvSpPr>
        <p:spPr>
          <a:xfrm rot="5311817">
            <a:off x="1620167" y="35278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8" name="Freihandform: Form 717">
            <a:extLst>
              <a:ext uri="{FF2B5EF4-FFF2-40B4-BE49-F238E27FC236}">
                <a16:creationId xmlns:a16="http://schemas.microsoft.com/office/drawing/2014/main" id="{E63CE819-9AC7-4CB4-A485-F83FEF92A0C6}"/>
              </a:ext>
            </a:extLst>
          </p:cNvPr>
          <p:cNvSpPr/>
          <p:nvPr/>
        </p:nvSpPr>
        <p:spPr>
          <a:xfrm rot="5311817">
            <a:off x="1837417" y="36443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9" name="Freihandform: Form 718">
            <a:extLst>
              <a:ext uri="{FF2B5EF4-FFF2-40B4-BE49-F238E27FC236}">
                <a16:creationId xmlns:a16="http://schemas.microsoft.com/office/drawing/2014/main" id="{5157DE4C-970C-4509-8E6A-B3243EB47CB1}"/>
              </a:ext>
            </a:extLst>
          </p:cNvPr>
          <p:cNvSpPr/>
          <p:nvPr/>
        </p:nvSpPr>
        <p:spPr>
          <a:xfrm rot="5311817">
            <a:off x="1783988" y="393986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0" name="Freihandform: Form 719">
            <a:extLst>
              <a:ext uri="{FF2B5EF4-FFF2-40B4-BE49-F238E27FC236}">
                <a16:creationId xmlns:a16="http://schemas.microsoft.com/office/drawing/2014/main" id="{EDB25D83-80EB-49BC-A5EF-A05F437C2F03}"/>
              </a:ext>
            </a:extLst>
          </p:cNvPr>
          <p:cNvSpPr/>
          <p:nvPr/>
        </p:nvSpPr>
        <p:spPr>
          <a:xfrm rot="5311817">
            <a:off x="2675096" y="30018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1" name="Freihandform: Form 720">
            <a:extLst>
              <a:ext uri="{FF2B5EF4-FFF2-40B4-BE49-F238E27FC236}">
                <a16:creationId xmlns:a16="http://schemas.microsoft.com/office/drawing/2014/main" id="{074802CE-C5BC-4072-9100-DFB25A2DF300}"/>
              </a:ext>
            </a:extLst>
          </p:cNvPr>
          <p:cNvSpPr/>
          <p:nvPr/>
        </p:nvSpPr>
        <p:spPr>
          <a:xfrm rot="5311817">
            <a:off x="2375278" y="36305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2" name="Freihandform: Form 671">
            <a:extLst>
              <a:ext uri="{FF2B5EF4-FFF2-40B4-BE49-F238E27FC236}">
                <a16:creationId xmlns:a16="http://schemas.microsoft.com/office/drawing/2014/main" id="{6F30777D-4737-4821-BB76-32225D542716}"/>
              </a:ext>
            </a:extLst>
          </p:cNvPr>
          <p:cNvSpPr/>
          <p:nvPr/>
        </p:nvSpPr>
        <p:spPr>
          <a:xfrm rot="9360459">
            <a:off x="1777817" y="31539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6" name="Freihandform: Form 675">
            <a:extLst>
              <a:ext uri="{FF2B5EF4-FFF2-40B4-BE49-F238E27FC236}">
                <a16:creationId xmlns:a16="http://schemas.microsoft.com/office/drawing/2014/main" id="{FE0D15C4-38A9-443D-ADCF-468C61FAACBC}"/>
              </a:ext>
            </a:extLst>
          </p:cNvPr>
          <p:cNvSpPr/>
          <p:nvPr/>
        </p:nvSpPr>
        <p:spPr>
          <a:xfrm rot="9360459">
            <a:off x="310332" y="16213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7" name="Freihandform: Form 676">
            <a:extLst>
              <a:ext uri="{FF2B5EF4-FFF2-40B4-BE49-F238E27FC236}">
                <a16:creationId xmlns:a16="http://schemas.microsoft.com/office/drawing/2014/main" id="{AA909F8E-315F-4C16-8A26-5D39A89A60BB}"/>
              </a:ext>
            </a:extLst>
          </p:cNvPr>
          <p:cNvSpPr/>
          <p:nvPr/>
        </p:nvSpPr>
        <p:spPr>
          <a:xfrm rot="9360459">
            <a:off x="977894" y="31712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8" name="Freihandform: Form 677">
            <a:extLst>
              <a:ext uri="{FF2B5EF4-FFF2-40B4-BE49-F238E27FC236}">
                <a16:creationId xmlns:a16="http://schemas.microsoft.com/office/drawing/2014/main" id="{4FC7BD0B-C059-4E01-B040-1F863C94CF59}"/>
              </a:ext>
            </a:extLst>
          </p:cNvPr>
          <p:cNvSpPr/>
          <p:nvPr/>
        </p:nvSpPr>
        <p:spPr>
          <a:xfrm rot="9360459">
            <a:off x="1000593" y="28257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9" name="Freihandform: Form 678">
            <a:extLst>
              <a:ext uri="{FF2B5EF4-FFF2-40B4-BE49-F238E27FC236}">
                <a16:creationId xmlns:a16="http://schemas.microsoft.com/office/drawing/2014/main" id="{F5763B57-435D-4061-A94E-754970746861}"/>
              </a:ext>
            </a:extLst>
          </p:cNvPr>
          <p:cNvSpPr/>
          <p:nvPr/>
        </p:nvSpPr>
        <p:spPr>
          <a:xfrm rot="9360459">
            <a:off x="2518944" y="24838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0" name="Freihandform: Form 679">
            <a:extLst>
              <a:ext uri="{FF2B5EF4-FFF2-40B4-BE49-F238E27FC236}">
                <a16:creationId xmlns:a16="http://schemas.microsoft.com/office/drawing/2014/main" id="{45BC99A9-661C-4A97-B752-A5962444AB0A}"/>
              </a:ext>
            </a:extLst>
          </p:cNvPr>
          <p:cNvSpPr/>
          <p:nvPr/>
        </p:nvSpPr>
        <p:spPr>
          <a:xfrm rot="9360459">
            <a:off x="1764291" y="26416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1" name="Freihandform: Form 680">
            <a:extLst>
              <a:ext uri="{FF2B5EF4-FFF2-40B4-BE49-F238E27FC236}">
                <a16:creationId xmlns:a16="http://schemas.microsoft.com/office/drawing/2014/main" id="{D46B74F8-845A-463C-BD9D-84E8A9E98686}"/>
              </a:ext>
            </a:extLst>
          </p:cNvPr>
          <p:cNvSpPr/>
          <p:nvPr/>
        </p:nvSpPr>
        <p:spPr>
          <a:xfrm rot="9360459">
            <a:off x="631849" y="31472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2" name="Freihandform: Form 681">
            <a:extLst>
              <a:ext uri="{FF2B5EF4-FFF2-40B4-BE49-F238E27FC236}">
                <a16:creationId xmlns:a16="http://schemas.microsoft.com/office/drawing/2014/main" id="{E2C2E029-49A9-4F14-A217-E13B6C8C9084}"/>
              </a:ext>
            </a:extLst>
          </p:cNvPr>
          <p:cNvSpPr/>
          <p:nvPr/>
        </p:nvSpPr>
        <p:spPr>
          <a:xfrm rot="9360459">
            <a:off x="30888" y="29743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3" name="Freihandform: Form 682">
            <a:extLst>
              <a:ext uri="{FF2B5EF4-FFF2-40B4-BE49-F238E27FC236}">
                <a16:creationId xmlns:a16="http://schemas.microsoft.com/office/drawing/2014/main" id="{324CC8F6-3CB3-449A-B80B-EDC40FF91051}"/>
              </a:ext>
            </a:extLst>
          </p:cNvPr>
          <p:cNvSpPr/>
          <p:nvPr/>
        </p:nvSpPr>
        <p:spPr>
          <a:xfrm rot="9360459">
            <a:off x="-3259" y="20627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4" name="Freihandform: Form 683">
            <a:extLst>
              <a:ext uri="{FF2B5EF4-FFF2-40B4-BE49-F238E27FC236}">
                <a16:creationId xmlns:a16="http://schemas.microsoft.com/office/drawing/2014/main" id="{A3D417A6-4B49-4E4E-8019-E317B42A6AD2}"/>
              </a:ext>
            </a:extLst>
          </p:cNvPr>
          <p:cNvSpPr/>
          <p:nvPr/>
        </p:nvSpPr>
        <p:spPr>
          <a:xfrm rot="9360459">
            <a:off x="1723654" y="20794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5" name="Freihandform: Form 684">
            <a:extLst>
              <a:ext uri="{FF2B5EF4-FFF2-40B4-BE49-F238E27FC236}">
                <a16:creationId xmlns:a16="http://schemas.microsoft.com/office/drawing/2014/main" id="{BDBAEBE8-04FE-4060-8E10-CF857FC4D0A6}"/>
              </a:ext>
            </a:extLst>
          </p:cNvPr>
          <p:cNvSpPr/>
          <p:nvPr/>
        </p:nvSpPr>
        <p:spPr>
          <a:xfrm rot="9360459">
            <a:off x="2363623" y="28882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6" name="Freihandform: Form 685">
            <a:extLst>
              <a:ext uri="{FF2B5EF4-FFF2-40B4-BE49-F238E27FC236}">
                <a16:creationId xmlns:a16="http://schemas.microsoft.com/office/drawing/2014/main" id="{4F616068-159D-445A-ADA8-B2D64375E1F7}"/>
              </a:ext>
            </a:extLst>
          </p:cNvPr>
          <p:cNvSpPr/>
          <p:nvPr/>
        </p:nvSpPr>
        <p:spPr>
          <a:xfrm rot="9360459">
            <a:off x="685177" y="21499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7" name="Freihandform: Form 686">
            <a:extLst>
              <a:ext uri="{FF2B5EF4-FFF2-40B4-BE49-F238E27FC236}">
                <a16:creationId xmlns:a16="http://schemas.microsoft.com/office/drawing/2014/main" id="{97A6408A-149F-47AB-8F9F-D5B734CC1B94}"/>
              </a:ext>
            </a:extLst>
          </p:cNvPr>
          <p:cNvSpPr/>
          <p:nvPr/>
        </p:nvSpPr>
        <p:spPr>
          <a:xfrm rot="9360459">
            <a:off x="375200" y="297060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8" name="Freihandform: Form 687">
            <a:extLst>
              <a:ext uri="{FF2B5EF4-FFF2-40B4-BE49-F238E27FC236}">
                <a16:creationId xmlns:a16="http://schemas.microsoft.com/office/drawing/2014/main" id="{5324BD1C-92BB-4879-8883-7F570EB81BEB}"/>
              </a:ext>
            </a:extLst>
          </p:cNvPr>
          <p:cNvSpPr/>
          <p:nvPr/>
        </p:nvSpPr>
        <p:spPr>
          <a:xfrm rot="9360459">
            <a:off x="307452" y="24173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9" name="Freihandform: Form 688">
            <a:extLst>
              <a:ext uri="{FF2B5EF4-FFF2-40B4-BE49-F238E27FC236}">
                <a16:creationId xmlns:a16="http://schemas.microsoft.com/office/drawing/2014/main" id="{E3A53A24-5E7B-499E-8ED8-B5DB62C40C0C}"/>
              </a:ext>
            </a:extLst>
          </p:cNvPr>
          <p:cNvSpPr/>
          <p:nvPr/>
        </p:nvSpPr>
        <p:spPr>
          <a:xfrm rot="9360459">
            <a:off x="59434" y="27161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0" name="Freihandform: Form 689">
            <a:extLst>
              <a:ext uri="{FF2B5EF4-FFF2-40B4-BE49-F238E27FC236}">
                <a16:creationId xmlns:a16="http://schemas.microsoft.com/office/drawing/2014/main" id="{F745D21F-267F-4436-8041-307C59BC58C3}"/>
              </a:ext>
            </a:extLst>
          </p:cNvPr>
          <p:cNvSpPr/>
          <p:nvPr/>
        </p:nvSpPr>
        <p:spPr>
          <a:xfrm rot="9360459">
            <a:off x="717653" y="274508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1" name="Freihandform: Form 690">
            <a:extLst>
              <a:ext uri="{FF2B5EF4-FFF2-40B4-BE49-F238E27FC236}">
                <a16:creationId xmlns:a16="http://schemas.microsoft.com/office/drawing/2014/main" id="{C6432389-F1DA-4075-820A-C82C1D22D12B}"/>
              </a:ext>
            </a:extLst>
          </p:cNvPr>
          <p:cNvSpPr/>
          <p:nvPr/>
        </p:nvSpPr>
        <p:spPr>
          <a:xfrm rot="9360459">
            <a:off x="316400" y="327382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2" name="Freihandform: Form 691">
            <a:extLst>
              <a:ext uri="{FF2B5EF4-FFF2-40B4-BE49-F238E27FC236}">
                <a16:creationId xmlns:a16="http://schemas.microsoft.com/office/drawing/2014/main" id="{3D333F85-6ADF-4A78-B0DF-3B35E8636372}"/>
              </a:ext>
            </a:extLst>
          </p:cNvPr>
          <p:cNvSpPr/>
          <p:nvPr/>
        </p:nvSpPr>
        <p:spPr>
          <a:xfrm rot="9360459">
            <a:off x="640794" y="182240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3" name="Freihandform: Form 692">
            <a:extLst>
              <a:ext uri="{FF2B5EF4-FFF2-40B4-BE49-F238E27FC236}">
                <a16:creationId xmlns:a16="http://schemas.microsoft.com/office/drawing/2014/main" id="{B090D279-96F8-4722-BCF1-57B194A3F47C}"/>
              </a:ext>
            </a:extLst>
          </p:cNvPr>
          <p:cNvSpPr/>
          <p:nvPr/>
        </p:nvSpPr>
        <p:spPr>
          <a:xfrm rot="9360459">
            <a:off x="616444" y="206769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4" name="Freihandform: Form 693">
            <a:extLst>
              <a:ext uri="{FF2B5EF4-FFF2-40B4-BE49-F238E27FC236}">
                <a16:creationId xmlns:a16="http://schemas.microsoft.com/office/drawing/2014/main" id="{856EF09D-2DC9-4E30-BF47-1DC106787E40}"/>
              </a:ext>
            </a:extLst>
          </p:cNvPr>
          <p:cNvSpPr/>
          <p:nvPr/>
        </p:nvSpPr>
        <p:spPr>
          <a:xfrm rot="9360459">
            <a:off x="322981" y="213154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5" name="Freihandform: Form 694">
            <a:extLst>
              <a:ext uri="{FF2B5EF4-FFF2-40B4-BE49-F238E27FC236}">
                <a16:creationId xmlns:a16="http://schemas.microsoft.com/office/drawing/2014/main" id="{B1846D2F-4EF3-4B42-BEC2-EBAD51B36DE2}"/>
              </a:ext>
            </a:extLst>
          </p:cNvPr>
          <p:cNvSpPr/>
          <p:nvPr/>
        </p:nvSpPr>
        <p:spPr>
          <a:xfrm rot="9360459">
            <a:off x="1530811" y="259537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6" name="Freihandform: Form 695">
            <a:extLst>
              <a:ext uri="{FF2B5EF4-FFF2-40B4-BE49-F238E27FC236}">
                <a16:creationId xmlns:a16="http://schemas.microsoft.com/office/drawing/2014/main" id="{20E1E2B1-F482-4C0F-A2A9-BA62696E24B4}"/>
              </a:ext>
            </a:extLst>
          </p:cNvPr>
          <p:cNvSpPr/>
          <p:nvPr/>
        </p:nvSpPr>
        <p:spPr>
          <a:xfrm rot="9360459">
            <a:off x="835218" y="25592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7" name="Freihandform: Form 646">
            <a:extLst>
              <a:ext uri="{FF2B5EF4-FFF2-40B4-BE49-F238E27FC236}">
                <a16:creationId xmlns:a16="http://schemas.microsoft.com/office/drawing/2014/main" id="{145C8933-E139-44DF-AA09-8E357ADF8929}"/>
              </a:ext>
            </a:extLst>
          </p:cNvPr>
          <p:cNvSpPr/>
          <p:nvPr/>
        </p:nvSpPr>
        <p:spPr>
          <a:xfrm rot="370408">
            <a:off x="79387" y="34345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8" name="Freihandform: Form 647">
            <a:extLst>
              <a:ext uri="{FF2B5EF4-FFF2-40B4-BE49-F238E27FC236}">
                <a16:creationId xmlns:a16="http://schemas.microsoft.com/office/drawing/2014/main" id="{83DF161F-D0A3-4648-B43D-016B7CED5553}"/>
              </a:ext>
            </a:extLst>
          </p:cNvPr>
          <p:cNvSpPr/>
          <p:nvPr/>
        </p:nvSpPr>
        <p:spPr>
          <a:xfrm rot="370408">
            <a:off x="1604794" y="60374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9" name="Freihandform: Form 648">
            <a:extLst>
              <a:ext uri="{FF2B5EF4-FFF2-40B4-BE49-F238E27FC236}">
                <a16:creationId xmlns:a16="http://schemas.microsoft.com/office/drawing/2014/main" id="{3D729FDA-BBD0-4E11-B938-4F5360C26EA6}"/>
              </a:ext>
            </a:extLst>
          </p:cNvPr>
          <p:cNvSpPr/>
          <p:nvPr/>
        </p:nvSpPr>
        <p:spPr>
          <a:xfrm rot="370408">
            <a:off x="1733633" y="48463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0" name="Freihandform: Form 649">
            <a:extLst>
              <a:ext uri="{FF2B5EF4-FFF2-40B4-BE49-F238E27FC236}">
                <a16:creationId xmlns:a16="http://schemas.microsoft.com/office/drawing/2014/main" id="{AEF39A3F-62B1-453D-9FE3-68BBDC6F456C}"/>
              </a:ext>
            </a:extLst>
          </p:cNvPr>
          <p:cNvSpPr/>
          <p:nvPr/>
        </p:nvSpPr>
        <p:spPr>
          <a:xfrm rot="370408">
            <a:off x="1363429" y="54198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1" name="Freihandform: Form 650">
            <a:extLst>
              <a:ext uri="{FF2B5EF4-FFF2-40B4-BE49-F238E27FC236}">
                <a16:creationId xmlns:a16="http://schemas.microsoft.com/office/drawing/2014/main" id="{AA002CE4-8814-4E57-B4AC-123EB2C31338}"/>
              </a:ext>
            </a:extLst>
          </p:cNvPr>
          <p:cNvSpPr/>
          <p:nvPr/>
        </p:nvSpPr>
        <p:spPr>
          <a:xfrm rot="370408">
            <a:off x="578012" y="54969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2" name="Freihandform: Form 651">
            <a:extLst>
              <a:ext uri="{FF2B5EF4-FFF2-40B4-BE49-F238E27FC236}">
                <a16:creationId xmlns:a16="http://schemas.microsoft.com/office/drawing/2014/main" id="{B354FDF0-AFE8-47BA-8C8C-8929F31330F2}"/>
              </a:ext>
            </a:extLst>
          </p:cNvPr>
          <p:cNvSpPr/>
          <p:nvPr/>
        </p:nvSpPr>
        <p:spPr>
          <a:xfrm rot="370408">
            <a:off x="779690" y="38215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3" name="Freihandform: Form 652">
            <a:extLst>
              <a:ext uri="{FF2B5EF4-FFF2-40B4-BE49-F238E27FC236}">
                <a16:creationId xmlns:a16="http://schemas.microsoft.com/office/drawing/2014/main" id="{8CA77B83-DA10-4F5A-98C5-8CB4739F4F4D}"/>
              </a:ext>
            </a:extLst>
          </p:cNvPr>
          <p:cNvSpPr/>
          <p:nvPr/>
        </p:nvSpPr>
        <p:spPr>
          <a:xfrm rot="370408">
            <a:off x="586465" y="41088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6" name="Freihandform: Form 655">
            <a:extLst>
              <a:ext uri="{FF2B5EF4-FFF2-40B4-BE49-F238E27FC236}">
                <a16:creationId xmlns:a16="http://schemas.microsoft.com/office/drawing/2014/main" id="{3E6598BA-7DFF-4056-80CF-DB7DE6246B9C}"/>
              </a:ext>
            </a:extLst>
          </p:cNvPr>
          <p:cNvSpPr/>
          <p:nvPr/>
        </p:nvSpPr>
        <p:spPr>
          <a:xfrm rot="370408">
            <a:off x="1066797" y="40161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7" name="Freihandform: Form 656">
            <a:extLst>
              <a:ext uri="{FF2B5EF4-FFF2-40B4-BE49-F238E27FC236}">
                <a16:creationId xmlns:a16="http://schemas.microsoft.com/office/drawing/2014/main" id="{F2D1E838-8731-402F-9C15-63537C2942F6}"/>
              </a:ext>
            </a:extLst>
          </p:cNvPr>
          <p:cNvSpPr/>
          <p:nvPr/>
        </p:nvSpPr>
        <p:spPr>
          <a:xfrm rot="370408">
            <a:off x="1499501" y="44676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8" name="Freihandform: Form 657">
            <a:extLst>
              <a:ext uri="{FF2B5EF4-FFF2-40B4-BE49-F238E27FC236}">
                <a16:creationId xmlns:a16="http://schemas.microsoft.com/office/drawing/2014/main" id="{F6930D1A-C971-4DB5-9DDB-0C78EEBE1594}"/>
              </a:ext>
            </a:extLst>
          </p:cNvPr>
          <p:cNvSpPr/>
          <p:nvPr/>
        </p:nvSpPr>
        <p:spPr>
          <a:xfrm rot="370408">
            <a:off x="1070952" y="52729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1" name="Freihandform: Form 660">
            <a:extLst>
              <a:ext uri="{FF2B5EF4-FFF2-40B4-BE49-F238E27FC236}">
                <a16:creationId xmlns:a16="http://schemas.microsoft.com/office/drawing/2014/main" id="{3C2A79D9-7470-4634-8777-71E29F8E7DD9}"/>
              </a:ext>
            </a:extLst>
          </p:cNvPr>
          <p:cNvSpPr/>
          <p:nvPr/>
        </p:nvSpPr>
        <p:spPr>
          <a:xfrm rot="370408">
            <a:off x="519546" y="48516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2" name="Freihandform: Form 661">
            <a:extLst>
              <a:ext uri="{FF2B5EF4-FFF2-40B4-BE49-F238E27FC236}">
                <a16:creationId xmlns:a16="http://schemas.microsoft.com/office/drawing/2014/main" id="{9CD44CB4-9625-4AFD-979D-93BEDD8F831C}"/>
              </a:ext>
            </a:extLst>
          </p:cNvPr>
          <p:cNvSpPr/>
          <p:nvPr/>
        </p:nvSpPr>
        <p:spPr>
          <a:xfrm rot="370408">
            <a:off x="1199938" y="42978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3" name="Freihandform: Form 662">
            <a:extLst>
              <a:ext uri="{FF2B5EF4-FFF2-40B4-BE49-F238E27FC236}">
                <a16:creationId xmlns:a16="http://schemas.microsoft.com/office/drawing/2014/main" id="{E3C4C1E9-F804-4C4A-AAB8-689F3722EEED}"/>
              </a:ext>
            </a:extLst>
          </p:cNvPr>
          <p:cNvSpPr/>
          <p:nvPr/>
        </p:nvSpPr>
        <p:spPr>
          <a:xfrm rot="370408">
            <a:off x="980519" y="48102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4" name="Freihandform: Form 663">
            <a:extLst>
              <a:ext uri="{FF2B5EF4-FFF2-40B4-BE49-F238E27FC236}">
                <a16:creationId xmlns:a16="http://schemas.microsoft.com/office/drawing/2014/main" id="{FB96D35F-2908-4E5F-AC19-538E8F63EB3E}"/>
              </a:ext>
            </a:extLst>
          </p:cNvPr>
          <p:cNvSpPr/>
          <p:nvPr/>
        </p:nvSpPr>
        <p:spPr>
          <a:xfrm rot="370408">
            <a:off x="1406901" y="47839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5" name="Freihandform: Form 664">
            <a:extLst>
              <a:ext uri="{FF2B5EF4-FFF2-40B4-BE49-F238E27FC236}">
                <a16:creationId xmlns:a16="http://schemas.microsoft.com/office/drawing/2014/main" id="{69DCD078-8EDF-4E88-9BF1-A5C9547C3E6F}"/>
              </a:ext>
            </a:extLst>
          </p:cNvPr>
          <p:cNvSpPr/>
          <p:nvPr/>
        </p:nvSpPr>
        <p:spPr>
          <a:xfrm rot="370408">
            <a:off x="852359" y="442819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6" name="Freihandform: Form 665">
            <a:extLst>
              <a:ext uri="{FF2B5EF4-FFF2-40B4-BE49-F238E27FC236}">
                <a16:creationId xmlns:a16="http://schemas.microsoft.com/office/drawing/2014/main" id="{C204374C-63A1-4527-B2FE-DDE18C7A235A}"/>
              </a:ext>
            </a:extLst>
          </p:cNvPr>
          <p:cNvSpPr/>
          <p:nvPr/>
        </p:nvSpPr>
        <p:spPr>
          <a:xfrm rot="370408">
            <a:off x="1464963" y="417269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7" name="Freihandform: Form 666">
            <a:extLst>
              <a:ext uri="{FF2B5EF4-FFF2-40B4-BE49-F238E27FC236}">
                <a16:creationId xmlns:a16="http://schemas.microsoft.com/office/drawing/2014/main" id="{74D7842D-94DD-4EB4-97FD-7FCCCC6ED2C5}"/>
              </a:ext>
            </a:extLst>
          </p:cNvPr>
          <p:cNvSpPr/>
          <p:nvPr/>
        </p:nvSpPr>
        <p:spPr>
          <a:xfrm rot="370408">
            <a:off x="455158" y="52645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8" name="Freihandform: Form 667">
            <a:extLst>
              <a:ext uri="{FF2B5EF4-FFF2-40B4-BE49-F238E27FC236}">
                <a16:creationId xmlns:a16="http://schemas.microsoft.com/office/drawing/2014/main" id="{4103FB03-62AB-4249-98DA-AEFB1AF600E8}"/>
              </a:ext>
            </a:extLst>
          </p:cNvPr>
          <p:cNvSpPr/>
          <p:nvPr/>
        </p:nvSpPr>
        <p:spPr>
          <a:xfrm rot="370408">
            <a:off x="599467" y="506471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9" name="Freihandform: Form 668">
            <a:extLst>
              <a:ext uri="{FF2B5EF4-FFF2-40B4-BE49-F238E27FC236}">
                <a16:creationId xmlns:a16="http://schemas.microsoft.com/office/drawing/2014/main" id="{DF031E43-AA74-4CDA-8F2F-B61342274367}"/>
              </a:ext>
            </a:extLst>
          </p:cNvPr>
          <p:cNvSpPr/>
          <p:nvPr/>
        </p:nvSpPr>
        <p:spPr>
          <a:xfrm rot="370408">
            <a:off x="885274" y="51569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0" name="Freihandform: Form 669">
            <a:extLst>
              <a:ext uri="{FF2B5EF4-FFF2-40B4-BE49-F238E27FC236}">
                <a16:creationId xmlns:a16="http://schemas.microsoft.com/office/drawing/2014/main" id="{C15DC50B-990E-44B8-9F14-872C5311F155}"/>
              </a:ext>
            </a:extLst>
          </p:cNvPr>
          <p:cNvSpPr/>
          <p:nvPr/>
        </p:nvSpPr>
        <p:spPr>
          <a:xfrm rot="370408">
            <a:off x="74090" y="414902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1" name="Freihandform: Form 670">
            <a:extLst>
              <a:ext uri="{FF2B5EF4-FFF2-40B4-BE49-F238E27FC236}">
                <a16:creationId xmlns:a16="http://schemas.microsoft.com/office/drawing/2014/main" id="{AE331E29-B493-4EE3-AD06-55488FB75C8E}"/>
              </a:ext>
            </a:extLst>
          </p:cNvPr>
          <p:cNvSpPr/>
          <p:nvPr/>
        </p:nvSpPr>
        <p:spPr>
          <a:xfrm rot="370408">
            <a:off x="657327" y="452979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9" name="Freihandform: Form 618">
            <a:extLst>
              <a:ext uri="{FF2B5EF4-FFF2-40B4-BE49-F238E27FC236}">
                <a16:creationId xmlns:a16="http://schemas.microsoft.com/office/drawing/2014/main" id="{34266E57-6D30-4377-BB06-9ED1085D0F57}"/>
              </a:ext>
            </a:extLst>
          </p:cNvPr>
          <p:cNvSpPr/>
          <p:nvPr/>
        </p:nvSpPr>
        <p:spPr>
          <a:xfrm rot="9261898">
            <a:off x="3364318" y="87445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0" name="Freihandform: Form 619">
            <a:extLst>
              <a:ext uri="{FF2B5EF4-FFF2-40B4-BE49-F238E27FC236}">
                <a16:creationId xmlns:a16="http://schemas.microsoft.com/office/drawing/2014/main" id="{DABD9629-96D3-43A2-A1D4-99411FE6C2EA}"/>
              </a:ext>
            </a:extLst>
          </p:cNvPr>
          <p:cNvSpPr/>
          <p:nvPr/>
        </p:nvSpPr>
        <p:spPr>
          <a:xfrm rot="9261898">
            <a:off x="696045" y="73365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1" name="Freihandform: Form 620">
            <a:extLst>
              <a:ext uri="{FF2B5EF4-FFF2-40B4-BE49-F238E27FC236}">
                <a16:creationId xmlns:a16="http://schemas.microsoft.com/office/drawing/2014/main" id="{AEB2BE38-5A00-422C-8A6A-E9A9712D5310}"/>
              </a:ext>
            </a:extLst>
          </p:cNvPr>
          <p:cNvSpPr/>
          <p:nvPr/>
        </p:nvSpPr>
        <p:spPr>
          <a:xfrm rot="9261898">
            <a:off x="1214373" y="84166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2" name="Freihandform: Form 621">
            <a:extLst>
              <a:ext uri="{FF2B5EF4-FFF2-40B4-BE49-F238E27FC236}">
                <a16:creationId xmlns:a16="http://schemas.microsoft.com/office/drawing/2014/main" id="{7E44F00A-D392-482D-A4C7-7032DF5F52C2}"/>
              </a:ext>
            </a:extLst>
          </p:cNvPr>
          <p:cNvSpPr/>
          <p:nvPr/>
        </p:nvSpPr>
        <p:spPr>
          <a:xfrm rot="9261898">
            <a:off x="1226734" y="77342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3" name="Freihandform: Form 622">
            <a:extLst>
              <a:ext uri="{FF2B5EF4-FFF2-40B4-BE49-F238E27FC236}">
                <a16:creationId xmlns:a16="http://schemas.microsoft.com/office/drawing/2014/main" id="{1738E6FE-352B-4C89-BB9F-E14F70361C02}"/>
              </a:ext>
            </a:extLst>
          </p:cNvPr>
          <p:cNvSpPr/>
          <p:nvPr/>
        </p:nvSpPr>
        <p:spPr>
          <a:xfrm rot="9261898">
            <a:off x="1853504" y="72546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4" name="Freihandform: Form 623">
            <a:extLst>
              <a:ext uri="{FF2B5EF4-FFF2-40B4-BE49-F238E27FC236}">
                <a16:creationId xmlns:a16="http://schemas.microsoft.com/office/drawing/2014/main" id="{C1D0283F-8FF4-440F-831C-DAFAC4E955A1}"/>
              </a:ext>
            </a:extLst>
          </p:cNvPr>
          <p:cNvSpPr/>
          <p:nvPr/>
        </p:nvSpPr>
        <p:spPr>
          <a:xfrm rot="9261898">
            <a:off x="2565221" y="87848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5" name="Freihandform: Form 624">
            <a:extLst>
              <a:ext uri="{FF2B5EF4-FFF2-40B4-BE49-F238E27FC236}">
                <a16:creationId xmlns:a16="http://schemas.microsoft.com/office/drawing/2014/main" id="{8BDDE348-76ED-463D-9C5A-3B0BB570F457}"/>
              </a:ext>
            </a:extLst>
          </p:cNvPr>
          <p:cNvSpPr/>
          <p:nvPr/>
        </p:nvSpPr>
        <p:spPr>
          <a:xfrm rot="9261898">
            <a:off x="2578008" y="84388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6" name="Freihandform: Form 625">
            <a:extLst>
              <a:ext uri="{FF2B5EF4-FFF2-40B4-BE49-F238E27FC236}">
                <a16:creationId xmlns:a16="http://schemas.microsoft.com/office/drawing/2014/main" id="{46A931A2-C749-44D2-988D-602638D2D6F1}"/>
              </a:ext>
            </a:extLst>
          </p:cNvPr>
          <p:cNvSpPr/>
          <p:nvPr/>
        </p:nvSpPr>
        <p:spPr>
          <a:xfrm rot="9261898">
            <a:off x="4085932" y="80534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7" name="Freihandform: Form 626">
            <a:extLst>
              <a:ext uri="{FF2B5EF4-FFF2-40B4-BE49-F238E27FC236}">
                <a16:creationId xmlns:a16="http://schemas.microsoft.com/office/drawing/2014/main" id="{46426C2B-5766-4707-A636-A34A8A4DBA70}"/>
              </a:ext>
            </a:extLst>
          </p:cNvPr>
          <p:cNvSpPr/>
          <p:nvPr/>
        </p:nvSpPr>
        <p:spPr>
          <a:xfrm rot="9261898">
            <a:off x="3336115" y="82329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8" name="Freihandform: Form 627">
            <a:extLst>
              <a:ext uri="{FF2B5EF4-FFF2-40B4-BE49-F238E27FC236}">
                <a16:creationId xmlns:a16="http://schemas.microsoft.com/office/drawing/2014/main" id="{94FC87D4-329E-4CC9-BF0B-CCDA1C8D5433}"/>
              </a:ext>
            </a:extLst>
          </p:cNvPr>
          <p:cNvSpPr/>
          <p:nvPr/>
        </p:nvSpPr>
        <p:spPr>
          <a:xfrm rot="9261898">
            <a:off x="2218630" y="87707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9" name="Freihandform: Form 628">
            <a:extLst>
              <a:ext uri="{FF2B5EF4-FFF2-40B4-BE49-F238E27FC236}">
                <a16:creationId xmlns:a16="http://schemas.microsoft.com/office/drawing/2014/main" id="{1D9BB53B-B84B-45D6-A5AC-0465D18FE927}"/>
              </a:ext>
            </a:extLst>
          </p:cNvPr>
          <p:cNvSpPr/>
          <p:nvPr/>
        </p:nvSpPr>
        <p:spPr>
          <a:xfrm rot="9261898">
            <a:off x="1612960" y="86151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0" name="Freihandform: Form 629">
            <a:extLst>
              <a:ext uri="{FF2B5EF4-FFF2-40B4-BE49-F238E27FC236}">
                <a16:creationId xmlns:a16="http://schemas.microsoft.com/office/drawing/2014/main" id="{557FB43B-0E61-45D2-BB9E-0151A6082051}"/>
              </a:ext>
            </a:extLst>
          </p:cNvPr>
          <p:cNvSpPr/>
          <p:nvPr/>
        </p:nvSpPr>
        <p:spPr>
          <a:xfrm rot="9261898">
            <a:off x="1552696" y="77049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1" name="Freihandform: Form 630">
            <a:extLst>
              <a:ext uri="{FF2B5EF4-FFF2-40B4-BE49-F238E27FC236}">
                <a16:creationId xmlns:a16="http://schemas.microsoft.com/office/drawing/2014/main" id="{43AB040F-1726-4E5E-B1A6-1CD50EA31E95}"/>
              </a:ext>
            </a:extLst>
          </p:cNvPr>
          <p:cNvSpPr/>
          <p:nvPr/>
        </p:nvSpPr>
        <p:spPr>
          <a:xfrm rot="9261898">
            <a:off x="3279377" y="76720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2" name="Freihandform: Form 631">
            <a:extLst>
              <a:ext uri="{FF2B5EF4-FFF2-40B4-BE49-F238E27FC236}">
                <a16:creationId xmlns:a16="http://schemas.microsoft.com/office/drawing/2014/main" id="{31891DFB-CCCD-4E31-B38D-6D4A6B90CB1F}"/>
              </a:ext>
            </a:extLst>
          </p:cNvPr>
          <p:cNvSpPr/>
          <p:nvPr/>
        </p:nvSpPr>
        <p:spPr>
          <a:xfrm rot="9261898">
            <a:off x="3942270" y="84622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3" name="Freihandform: Form 632">
            <a:extLst>
              <a:ext uri="{FF2B5EF4-FFF2-40B4-BE49-F238E27FC236}">
                <a16:creationId xmlns:a16="http://schemas.microsoft.com/office/drawing/2014/main" id="{35DA28EF-F7DB-4360-867F-41D96AC20E79}"/>
              </a:ext>
            </a:extLst>
          </p:cNvPr>
          <p:cNvSpPr/>
          <p:nvPr/>
        </p:nvSpPr>
        <p:spPr>
          <a:xfrm rot="9261898">
            <a:off x="2243347" y="77722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4" name="Freihandform: Form 633">
            <a:extLst>
              <a:ext uri="{FF2B5EF4-FFF2-40B4-BE49-F238E27FC236}">
                <a16:creationId xmlns:a16="http://schemas.microsoft.com/office/drawing/2014/main" id="{7750B771-2FD0-4CB3-8A77-4FFB107375D9}"/>
              </a:ext>
            </a:extLst>
          </p:cNvPr>
          <p:cNvSpPr/>
          <p:nvPr/>
        </p:nvSpPr>
        <p:spPr>
          <a:xfrm rot="9261898">
            <a:off x="1957023" y="86015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5" name="Freihandform: Form 634">
            <a:extLst>
              <a:ext uri="{FF2B5EF4-FFF2-40B4-BE49-F238E27FC236}">
                <a16:creationId xmlns:a16="http://schemas.microsoft.com/office/drawing/2014/main" id="{84B9501D-6B1C-4BDF-B20A-78B4265CE2C8}"/>
              </a:ext>
            </a:extLst>
          </p:cNvPr>
          <p:cNvSpPr/>
          <p:nvPr/>
        </p:nvSpPr>
        <p:spPr>
          <a:xfrm rot="9261898">
            <a:off x="1873444" y="80504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6" name="Freihandform: Form 635">
            <a:extLst>
              <a:ext uri="{FF2B5EF4-FFF2-40B4-BE49-F238E27FC236}">
                <a16:creationId xmlns:a16="http://schemas.microsoft.com/office/drawing/2014/main" id="{964273D5-1B95-4A98-B19F-CD69C827698F}"/>
              </a:ext>
            </a:extLst>
          </p:cNvPr>
          <p:cNvSpPr/>
          <p:nvPr/>
        </p:nvSpPr>
        <p:spPr>
          <a:xfrm rot="9261898">
            <a:off x="1632810" y="835755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7" name="Freihandform: Form 636">
            <a:extLst>
              <a:ext uri="{FF2B5EF4-FFF2-40B4-BE49-F238E27FC236}">
                <a16:creationId xmlns:a16="http://schemas.microsoft.com/office/drawing/2014/main" id="{2E54D8DF-A5F5-4EB6-88DD-7732CBE026E2}"/>
              </a:ext>
            </a:extLst>
          </p:cNvPr>
          <p:cNvSpPr/>
          <p:nvPr/>
        </p:nvSpPr>
        <p:spPr>
          <a:xfrm rot="9261898">
            <a:off x="2291588" y="836760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8" name="Freihandform: Form 637">
            <a:extLst>
              <a:ext uri="{FF2B5EF4-FFF2-40B4-BE49-F238E27FC236}">
                <a16:creationId xmlns:a16="http://schemas.microsoft.com/office/drawing/2014/main" id="{E9B50512-DB1D-4618-8003-D6B3E934EFD2}"/>
              </a:ext>
            </a:extLst>
          </p:cNvPr>
          <p:cNvSpPr/>
          <p:nvPr/>
        </p:nvSpPr>
        <p:spPr>
          <a:xfrm rot="9261898">
            <a:off x="1905657" y="890762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9" name="Freihandform: Form 638">
            <a:extLst>
              <a:ext uri="{FF2B5EF4-FFF2-40B4-BE49-F238E27FC236}">
                <a16:creationId xmlns:a16="http://schemas.microsoft.com/office/drawing/2014/main" id="{809673BE-8929-4E54-B08D-511D6B69F4C8}"/>
              </a:ext>
            </a:extLst>
          </p:cNvPr>
          <p:cNvSpPr/>
          <p:nvPr/>
        </p:nvSpPr>
        <p:spPr>
          <a:xfrm rot="9261898">
            <a:off x="2188311" y="74475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0" name="Freihandform: Form 639">
            <a:extLst>
              <a:ext uri="{FF2B5EF4-FFF2-40B4-BE49-F238E27FC236}">
                <a16:creationId xmlns:a16="http://schemas.microsoft.com/office/drawing/2014/main" id="{40243562-D6C6-4C03-9906-60EC8B1C3D87}"/>
              </a:ext>
            </a:extLst>
          </p:cNvPr>
          <p:cNvSpPr/>
          <p:nvPr/>
        </p:nvSpPr>
        <p:spPr>
          <a:xfrm rot="9261898">
            <a:off x="2171003" y="769338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1" name="Freihandform: Form 640">
            <a:extLst>
              <a:ext uri="{FF2B5EF4-FFF2-40B4-BE49-F238E27FC236}">
                <a16:creationId xmlns:a16="http://schemas.microsoft.com/office/drawing/2014/main" id="{D0D4E997-20EB-44EE-854F-C06C7E3F6FB1}"/>
              </a:ext>
            </a:extLst>
          </p:cNvPr>
          <p:cNvSpPr/>
          <p:nvPr/>
        </p:nvSpPr>
        <p:spPr>
          <a:xfrm rot="9261898">
            <a:off x="1879490" y="77656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2" name="Freihandform: Form 641">
            <a:extLst>
              <a:ext uri="{FF2B5EF4-FFF2-40B4-BE49-F238E27FC236}">
                <a16:creationId xmlns:a16="http://schemas.microsoft.com/office/drawing/2014/main" id="{0E8B4046-6939-4398-8808-F5AD602A8C9C}"/>
              </a:ext>
            </a:extLst>
          </p:cNvPr>
          <p:cNvSpPr/>
          <p:nvPr/>
        </p:nvSpPr>
        <p:spPr>
          <a:xfrm rot="9261898">
            <a:off x="3100120" y="81946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3" name="Freihandform: Form 642">
            <a:extLst>
              <a:ext uri="{FF2B5EF4-FFF2-40B4-BE49-F238E27FC236}">
                <a16:creationId xmlns:a16="http://schemas.microsoft.com/office/drawing/2014/main" id="{329573B5-35AB-4F34-86F8-F51A824BF045}"/>
              </a:ext>
            </a:extLst>
          </p:cNvPr>
          <p:cNvSpPr/>
          <p:nvPr/>
        </p:nvSpPr>
        <p:spPr>
          <a:xfrm rot="9261898">
            <a:off x="2403778" y="81784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4" name="Freihandform: Form 593">
            <a:extLst>
              <a:ext uri="{FF2B5EF4-FFF2-40B4-BE49-F238E27FC236}">
                <a16:creationId xmlns:a16="http://schemas.microsoft.com/office/drawing/2014/main" id="{DB63EBFB-14AC-4569-BD26-D54F5312E1D6}"/>
              </a:ext>
            </a:extLst>
          </p:cNvPr>
          <p:cNvSpPr/>
          <p:nvPr/>
        </p:nvSpPr>
        <p:spPr>
          <a:xfrm rot="13310540">
            <a:off x="2525816" y="74528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5" name="Freihandform: Form 594">
            <a:extLst>
              <a:ext uri="{FF2B5EF4-FFF2-40B4-BE49-F238E27FC236}">
                <a16:creationId xmlns:a16="http://schemas.microsoft.com/office/drawing/2014/main" id="{5A5D94BB-0FA1-4AE6-A967-7437B7423FE9}"/>
              </a:ext>
            </a:extLst>
          </p:cNvPr>
          <p:cNvSpPr/>
          <p:nvPr/>
        </p:nvSpPr>
        <p:spPr>
          <a:xfrm rot="13310540">
            <a:off x="2804347" y="44487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6" name="Freihandform: Form 595">
            <a:extLst>
              <a:ext uri="{FF2B5EF4-FFF2-40B4-BE49-F238E27FC236}">
                <a16:creationId xmlns:a16="http://schemas.microsoft.com/office/drawing/2014/main" id="{99811296-A935-43D7-B7B1-4C4A3BA1AF63}"/>
              </a:ext>
            </a:extLst>
          </p:cNvPr>
          <p:cNvSpPr/>
          <p:nvPr/>
        </p:nvSpPr>
        <p:spPr>
          <a:xfrm rot="13310540">
            <a:off x="2005136" y="53413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7" name="Freihandform: Form 596">
            <a:extLst>
              <a:ext uri="{FF2B5EF4-FFF2-40B4-BE49-F238E27FC236}">
                <a16:creationId xmlns:a16="http://schemas.microsoft.com/office/drawing/2014/main" id="{9493F6C5-145A-48E0-9549-967D3B220DF3}"/>
              </a:ext>
            </a:extLst>
          </p:cNvPr>
          <p:cNvSpPr/>
          <p:nvPr/>
        </p:nvSpPr>
        <p:spPr>
          <a:xfrm rot="13310540">
            <a:off x="2640257" y="50913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8" name="Freihandform: Form 597">
            <a:extLst>
              <a:ext uri="{FF2B5EF4-FFF2-40B4-BE49-F238E27FC236}">
                <a16:creationId xmlns:a16="http://schemas.microsoft.com/office/drawing/2014/main" id="{7415CB77-D120-49FF-A8AB-7EAFD780B116}"/>
              </a:ext>
            </a:extLst>
          </p:cNvPr>
          <p:cNvSpPr/>
          <p:nvPr/>
        </p:nvSpPr>
        <p:spPr>
          <a:xfrm rot="13310540">
            <a:off x="3323343" y="54865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9" name="Freihandform: Form 598">
            <a:extLst>
              <a:ext uri="{FF2B5EF4-FFF2-40B4-BE49-F238E27FC236}">
                <a16:creationId xmlns:a16="http://schemas.microsoft.com/office/drawing/2014/main" id="{32C234BD-09B3-4B1B-A976-B519A2A5E3B2}"/>
              </a:ext>
            </a:extLst>
          </p:cNvPr>
          <p:cNvSpPr/>
          <p:nvPr/>
        </p:nvSpPr>
        <p:spPr>
          <a:xfrm rot="13310540">
            <a:off x="2182537" y="673012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0" name="Freihandform: Form 599">
            <a:extLst>
              <a:ext uri="{FF2B5EF4-FFF2-40B4-BE49-F238E27FC236}">
                <a16:creationId xmlns:a16="http://schemas.microsoft.com/office/drawing/2014/main" id="{501F0C9C-1ACE-4F09-AB85-6D0703095911}"/>
              </a:ext>
            </a:extLst>
          </p:cNvPr>
          <p:cNvSpPr/>
          <p:nvPr/>
        </p:nvSpPr>
        <p:spPr>
          <a:xfrm rot="13310540">
            <a:off x="2507026" y="66094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1" name="Freihandform: Form 600">
            <a:extLst>
              <a:ext uri="{FF2B5EF4-FFF2-40B4-BE49-F238E27FC236}">
                <a16:creationId xmlns:a16="http://schemas.microsoft.com/office/drawing/2014/main" id="{880E36ED-3F8A-4C40-A9DB-A3D549220B23}"/>
              </a:ext>
            </a:extLst>
          </p:cNvPr>
          <p:cNvSpPr/>
          <p:nvPr/>
        </p:nvSpPr>
        <p:spPr>
          <a:xfrm rot="13310540">
            <a:off x="3440583" y="78547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2" name="Freihandform: Form 601">
            <a:extLst>
              <a:ext uri="{FF2B5EF4-FFF2-40B4-BE49-F238E27FC236}">
                <a16:creationId xmlns:a16="http://schemas.microsoft.com/office/drawing/2014/main" id="{37599F08-D1EA-424D-937D-CA6D9E0F0FE9}"/>
              </a:ext>
            </a:extLst>
          </p:cNvPr>
          <p:cNvSpPr/>
          <p:nvPr/>
        </p:nvSpPr>
        <p:spPr>
          <a:xfrm rot="13310540">
            <a:off x="2987636" y="72308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3" name="Freihandform: Form 602">
            <a:extLst>
              <a:ext uri="{FF2B5EF4-FFF2-40B4-BE49-F238E27FC236}">
                <a16:creationId xmlns:a16="http://schemas.microsoft.com/office/drawing/2014/main" id="{6D2795E3-BFEE-487D-AB97-AB854E1114CB}"/>
              </a:ext>
            </a:extLst>
          </p:cNvPr>
          <p:cNvSpPr/>
          <p:nvPr/>
        </p:nvSpPr>
        <p:spPr>
          <a:xfrm rot="13310540">
            <a:off x="2062800" y="64045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4" name="Freihandform: Form 603">
            <a:extLst>
              <a:ext uri="{FF2B5EF4-FFF2-40B4-BE49-F238E27FC236}">
                <a16:creationId xmlns:a16="http://schemas.microsoft.com/office/drawing/2014/main" id="{936EA002-EC2F-41C8-850F-C4FD78E16E30}"/>
              </a:ext>
            </a:extLst>
          </p:cNvPr>
          <p:cNvSpPr/>
          <p:nvPr/>
        </p:nvSpPr>
        <p:spPr>
          <a:xfrm rot="13310540">
            <a:off x="1974512" y="57854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5" name="Freihandform: Form 604">
            <a:extLst>
              <a:ext uri="{FF2B5EF4-FFF2-40B4-BE49-F238E27FC236}">
                <a16:creationId xmlns:a16="http://schemas.microsoft.com/office/drawing/2014/main" id="{F75B9775-0550-48C8-9188-3101B34E3364}"/>
              </a:ext>
            </a:extLst>
          </p:cNvPr>
          <p:cNvSpPr/>
          <p:nvPr/>
        </p:nvSpPr>
        <p:spPr>
          <a:xfrm rot="13310540">
            <a:off x="2792227" y="53811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6" name="Freihandform: Form 605">
            <a:extLst>
              <a:ext uri="{FF2B5EF4-FFF2-40B4-BE49-F238E27FC236}">
                <a16:creationId xmlns:a16="http://schemas.microsoft.com/office/drawing/2014/main" id="{A334B71F-35F5-4DEF-850E-1A0BB5590419}"/>
              </a:ext>
            </a:extLst>
          </p:cNvPr>
          <p:cNvSpPr/>
          <p:nvPr/>
        </p:nvSpPr>
        <p:spPr>
          <a:xfrm rot="13310540">
            <a:off x="3483969" y="69635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7" name="Freihandform: Form 606">
            <a:extLst>
              <a:ext uri="{FF2B5EF4-FFF2-40B4-BE49-F238E27FC236}">
                <a16:creationId xmlns:a16="http://schemas.microsoft.com/office/drawing/2014/main" id="{52AF58D6-E841-4428-B4E3-5F73D1190648}"/>
              </a:ext>
            </a:extLst>
          </p:cNvPr>
          <p:cNvSpPr/>
          <p:nvPr/>
        </p:nvSpPr>
        <p:spPr>
          <a:xfrm rot="13310540">
            <a:off x="3007981" y="78785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8" name="Freihandform: Form 607">
            <a:extLst>
              <a:ext uri="{FF2B5EF4-FFF2-40B4-BE49-F238E27FC236}">
                <a16:creationId xmlns:a16="http://schemas.microsoft.com/office/drawing/2014/main" id="{BE91A17A-B3E9-4E0A-8D06-E1BFFE252488}"/>
              </a:ext>
            </a:extLst>
          </p:cNvPr>
          <p:cNvSpPr/>
          <p:nvPr/>
        </p:nvSpPr>
        <p:spPr>
          <a:xfrm rot="13310540">
            <a:off x="2994532" y="60449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9" name="Freihandform: Form 608">
            <a:extLst>
              <a:ext uri="{FF2B5EF4-FFF2-40B4-BE49-F238E27FC236}">
                <a16:creationId xmlns:a16="http://schemas.microsoft.com/office/drawing/2014/main" id="{5EA0E733-02DC-4F81-9B8C-FB51B6FF7E63}"/>
              </a:ext>
            </a:extLst>
          </p:cNvPr>
          <p:cNvSpPr/>
          <p:nvPr/>
        </p:nvSpPr>
        <p:spPr>
          <a:xfrm rot="13310540">
            <a:off x="2118875" y="609810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0" name="Freihandform: Form 609">
            <a:extLst>
              <a:ext uri="{FF2B5EF4-FFF2-40B4-BE49-F238E27FC236}">
                <a16:creationId xmlns:a16="http://schemas.microsoft.com/office/drawing/2014/main" id="{1F642C1B-31F8-4B68-8E42-9A425E27EAFD}"/>
              </a:ext>
            </a:extLst>
          </p:cNvPr>
          <p:cNvSpPr/>
          <p:nvPr/>
        </p:nvSpPr>
        <p:spPr>
          <a:xfrm rot="13310540">
            <a:off x="2595877" y="58098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1" name="Freihandform: Form 610">
            <a:extLst>
              <a:ext uri="{FF2B5EF4-FFF2-40B4-BE49-F238E27FC236}">
                <a16:creationId xmlns:a16="http://schemas.microsoft.com/office/drawing/2014/main" id="{F7D1DAF2-8B3C-4E37-B10A-885F515173D9}"/>
              </a:ext>
            </a:extLst>
          </p:cNvPr>
          <p:cNvSpPr/>
          <p:nvPr/>
        </p:nvSpPr>
        <p:spPr>
          <a:xfrm rot="13310540">
            <a:off x="2289979" y="569124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2" name="Freihandform: Form 611">
            <a:extLst>
              <a:ext uri="{FF2B5EF4-FFF2-40B4-BE49-F238E27FC236}">
                <a16:creationId xmlns:a16="http://schemas.microsoft.com/office/drawing/2014/main" id="{C5CE2122-81AE-4AC4-8A86-17051F6A2B4B}"/>
              </a:ext>
            </a:extLst>
          </p:cNvPr>
          <p:cNvSpPr/>
          <p:nvPr/>
        </p:nvSpPr>
        <p:spPr>
          <a:xfrm rot="13310540">
            <a:off x="2533040" y="63036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3" name="Freihandform: Form 612">
            <a:extLst>
              <a:ext uri="{FF2B5EF4-FFF2-40B4-BE49-F238E27FC236}">
                <a16:creationId xmlns:a16="http://schemas.microsoft.com/office/drawing/2014/main" id="{A4A08F20-E746-4166-BB4C-997FB5594B8D}"/>
              </a:ext>
            </a:extLst>
          </p:cNvPr>
          <p:cNvSpPr/>
          <p:nvPr/>
        </p:nvSpPr>
        <p:spPr>
          <a:xfrm rot="13310540">
            <a:off x="1886379" y="6153984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4" name="Freihandform: Form 613">
            <a:extLst>
              <a:ext uri="{FF2B5EF4-FFF2-40B4-BE49-F238E27FC236}">
                <a16:creationId xmlns:a16="http://schemas.microsoft.com/office/drawing/2014/main" id="{2C78F462-4F1E-47AC-B32E-5372A0D0D673}"/>
              </a:ext>
            </a:extLst>
          </p:cNvPr>
          <p:cNvSpPr/>
          <p:nvPr/>
        </p:nvSpPr>
        <p:spPr>
          <a:xfrm rot="13310540">
            <a:off x="3343402" y="58557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5" name="Freihandform: Form 614">
            <a:extLst>
              <a:ext uri="{FF2B5EF4-FFF2-40B4-BE49-F238E27FC236}">
                <a16:creationId xmlns:a16="http://schemas.microsoft.com/office/drawing/2014/main" id="{7B2F3F18-5B40-432F-AA3F-BE46880F4F7E}"/>
              </a:ext>
            </a:extLst>
          </p:cNvPr>
          <p:cNvSpPr/>
          <p:nvPr/>
        </p:nvSpPr>
        <p:spPr>
          <a:xfrm rot="13310540">
            <a:off x="3109642" y="59339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6" name="Freihandform: Form 615">
            <a:extLst>
              <a:ext uri="{FF2B5EF4-FFF2-40B4-BE49-F238E27FC236}">
                <a16:creationId xmlns:a16="http://schemas.microsoft.com/office/drawing/2014/main" id="{601B2CF9-5D51-4718-B801-7E0ED6ABCEB1}"/>
              </a:ext>
            </a:extLst>
          </p:cNvPr>
          <p:cNvSpPr/>
          <p:nvPr/>
        </p:nvSpPr>
        <p:spPr>
          <a:xfrm rot="13310540">
            <a:off x="2931250" y="56923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7" name="Freihandform: Form 616">
            <a:extLst>
              <a:ext uri="{FF2B5EF4-FFF2-40B4-BE49-F238E27FC236}">
                <a16:creationId xmlns:a16="http://schemas.microsoft.com/office/drawing/2014/main" id="{B0321155-C96F-43A8-BD70-63954FDA0850}"/>
              </a:ext>
            </a:extLst>
          </p:cNvPr>
          <p:cNvSpPr/>
          <p:nvPr/>
        </p:nvSpPr>
        <p:spPr>
          <a:xfrm rot="13310540">
            <a:off x="3002519" y="69842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8" name="Freihandform: Form 617">
            <a:extLst>
              <a:ext uri="{FF2B5EF4-FFF2-40B4-BE49-F238E27FC236}">
                <a16:creationId xmlns:a16="http://schemas.microsoft.com/office/drawing/2014/main" id="{C397F5C1-BD26-4968-AFD8-065B90D341C0}"/>
              </a:ext>
            </a:extLst>
          </p:cNvPr>
          <p:cNvSpPr/>
          <p:nvPr/>
        </p:nvSpPr>
        <p:spPr>
          <a:xfrm rot="13310540">
            <a:off x="2750726" y="633481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9" name="Freihandform: Form 568">
            <a:extLst>
              <a:ext uri="{FF2B5EF4-FFF2-40B4-BE49-F238E27FC236}">
                <a16:creationId xmlns:a16="http://schemas.microsoft.com/office/drawing/2014/main" id="{04C9B038-2E72-4BAA-ABA1-0453468958DA}"/>
              </a:ext>
            </a:extLst>
          </p:cNvPr>
          <p:cNvSpPr/>
          <p:nvPr/>
        </p:nvSpPr>
        <p:spPr>
          <a:xfrm rot="4320489">
            <a:off x="1574488" y="60181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0" name="Freihandform: Form 569">
            <a:extLst>
              <a:ext uri="{FF2B5EF4-FFF2-40B4-BE49-F238E27FC236}">
                <a16:creationId xmlns:a16="http://schemas.microsoft.com/office/drawing/2014/main" id="{E7155417-F462-4205-864C-1E7AEF318D98}"/>
              </a:ext>
            </a:extLst>
          </p:cNvPr>
          <p:cNvSpPr/>
          <p:nvPr/>
        </p:nvSpPr>
        <p:spPr>
          <a:xfrm rot="4320489">
            <a:off x="-175892" y="84754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1" name="Freihandform: Form 570">
            <a:extLst>
              <a:ext uri="{FF2B5EF4-FFF2-40B4-BE49-F238E27FC236}">
                <a16:creationId xmlns:a16="http://schemas.microsoft.com/office/drawing/2014/main" id="{0EE0EFCE-B520-40D2-8084-2FAB00F6EB17}"/>
              </a:ext>
            </a:extLst>
          </p:cNvPr>
          <p:cNvSpPr/>
          <p:nvPr/>
        </p:nvSpPr>
        <p:spPr>
          <a:xfrm rot="4320489">
            <a:off x="963591" y="81053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2" name="Freihandform: Form 571">
            <a:extLst>
              <a:ext uri="{FF2B5EF4-FFF2-40B4-BE49-F238E27FC236}">
                <a16:creationId xmlns:a16="http://schemas.microsoft.com/office/drawing/2014/main" id="{6BCC9FC3-F360-400D-9225-C8C0BF7DB1CA}"/>
              </a:ext>
            </a:extLst>
          </p:cNvPr>
          <p:cNvSpPr/>
          <p:nvPr/>
        </p:nvSpPr>
        <p:spPr>
          <a:xfrm rot="4320489">
            <a:off x="288861" y="80023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3" name="Freihandform: Form 572">
            <a:extLst>
              <a:ext uri="{FF2B5EF4-FFF2-40B4-BE49-F238E27FC236}">
                <a16:creationId xmlns:a16="http://schemas.microsoft.com/office/drawing/2014/main" id="{6FE26EDB-367B-455A-84D8-4F8A9CB822BA}"/>
              </a:ext>
            </a:extLst>
          </p:cNvPr>
          <p:cNvSpPr/>
          <p:nvPr/>
        </p:nvSpPr>
        <p:spPr>
          <a:xfrm rot="4320489">
            <a:off x="-103097" y="73173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4" name="Freihandform: Form 573">
            <a:extLst>
              <a:ext uri="{FF2B5EF4-FFF2-40B4-BE49-F238E27FC236}">
                <a16:creationId xmlns:a16="http://schemas.microsoft.com/office/drawing/2014/main" id="{54887F4C-E8B4-4293-90F2-3BF3817B52F9}"/>
              </a:ext>
            </a:extLst>
          </p:cNvPr>
          <p:cNvSpPr/>
          <p:nvPr/>
        </p:nvSpPr>
        <p:spPr>
          <a:xfrm rot="4320489">
            <a:off x="1508103" y="68154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5" name="Freihandform: Form 574">
            <a:extLst>
              <a:ext uri="{FF2B5EF4-FFF2-40B4-BE49-F238E27FC236}">
                <a16:creationId xmlns:a16="http://schemas.microsoft.com/office/drawing/2014/main" id="{0BE031A7-B170-46B0-AEB0-8E43B185947F}"/>
              </a:ext>
            </a:extLst>
          </p:cNvPr>
          <p:cNvSpPr/>
          <p:nvPr/>
        </p:nvSpPr>
        <p:spPr>
          <a:xfrm rot="4320489">
            <a:off x="1166899" y="67568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6" name="Freihandform: Form 575">
            <a:extLst>
              <a:ext uri="{FF2B5EF4-FFF2-40B4-BE49-F238E27FC236}">
                <a16:creationId xmlns:a16="http://schemas.microsoft.com/office/drawing/2014/main" id="{F391D9C0-670F-4340-BCF3-4B4CD72F6847}"/>
              </a:ext>
            </a:extLst>
          </p:cNvPr>
          <p:cNvSpPr/>
          <p:nvPr/>
        </p:nvSpPr>
        <p:spPr>
          <a:xfrm rot="4320489">
            <a:off x="985541" y="52110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7" name="Freihandform: Form 576">
            <a:extLst>
              <a:ext uri="{FF2B5EF4-FFF2-40B4-BE49-F238E27FC236}">
                <a16:creationId xmlns:a16="http://schemas.microsoft.com/office/drawing/2014/main" id="{DFF4DCB0-0676-4892-AD05-E02505527DB9}"/>
              </a:ext>
            </a:extLst>
          </p:cNvPr>
          <p:cNvSpPr/>
          <p:nvPr/>
        </p:nvSpPr>
        <p:spPr>
          <a:xfrm rot="4320489">
            <a:off x="1063634" y="59780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8" name="Freihandform: Form 577">
            <a:extLst>
              <a:ext uri="{FF2B5EF4-FFF2-40B4-BE49-F238E27FC236}">
                <a16:creationId xmlns:a16="http://schemas.microsoft.com/office/drawing/2014/main" id="{FA385F36-82A0-4A79-A543-C0BAB022C2D5}"/>
              </a:ext>
            </a:extLst>
          </p:cNvPr>
          <p:cNvSpPr/>
          <p:nvPr/>
        </p:nvSpPr>
        <p:spPr>
          <a:xfrm rot="4320489">
            <a:off x="1448032" y="71571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9" name="Freihandform: Form 578">
            <a:extLst>
              <a:ext uri="{FF2B5EF4-FFF2-40B4-BE49-F238E27FC236}">
                <a16:creationId xmlns:a16="http://schemas.microsoft.com/office/drawing/2014/main" id="{D24DE013-BB69-490C-A74C-9CED06F16F71}"/>
              </a:ext>
            </a:extLst>
          </p:cNvPr>
          <p:cNvSpPr/>
          <p:nvPr/>
        </p:nvSpPr>
        <p:spPr>
          <a:xfrm rot="4320489">
            <a:off x="1213278" y="77367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0" name="Freihandform: Form 579">
            <a:extLst>
              <a:ext uri="{FF2B5EF4-FFF2-40B4-BE49-F238E27FC236}">
                <a16:creationId xmlns:a16="http://schemas.microsoft.com/office/drawing/2014/main" id="{1B60CA9C-134D-46C7-B752-83B307ABEF49}"/>
              </a:ext>
            </a:extLst>
          </p:cNvPr>
          <p:cNvSpPr/>
          <p:nvPr/>
        </p:nvSpPr>
        <p:spPr>
          <a:xfrm rot="4320489">
            <a:off x="303127" y="76753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1" name="Freihandform: Form 580">
            <a:extLst>
              <a:ext uri="{FF2B5EF4-FFF2-40B4-BE49-F238E27FC236}">
                <a16:creationId xmlns:a16="http://schemas.microsoft.com/office/drawing/2014/main" id="{BB606BBC-447F-49B3-83AE-08D7280D614E}"/>
              </a:ext>
            </a:extLst>
          </p:cNvPr>
          <p:cNvSpPr/>
          <p:nvPr/>
        </p:nvSpPr>
        <p:spPr>
          <a:xfrm rot="4320489">
            <a:off x="500228" y="59596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2" name="Freihandform: Form 581">
            <a:extLst>
              <a:ext uri="{FF2B5EF4-FFF2-40B4-BE49-F238E27FC236}">
                <a16:creationId xmlns:a16="http://schemas.microsoft.com/office/drawing/2014/main" id="{3E0C40CA-571B-44EB-877C-3424C399F84C}"/>
              </a:ext>
            </a:extLst>
          </p:cNvPr>
          <p:cNvSpPr/>
          <p:nvPr/>
        </p:nvSpPr>
        <p:spPr>
          <a:xfrm rot="4320489">
            <a:off x="1371551" y="54077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3" name="Freihandform: Form 582">
            <a:extLst>
              <a:ext uri="{FF2B5EF4-FFF2-40B4-BE49-F238E27FC236}">
                <a16:creationId xmlns:a16="http://schemas.microsoft.com/office/drawing/2014/main" id="{4091658A-1AA7-4783-B169-DB2C27E83150}"/>
              </a:ext>
            </a:extLst>
          </p:cNvPr>
          <p:cNvSpPr/>
          <p:nvPr/>
        </p:nvSpPr>
        <p:spPr>
          <a:xfrm rot="4320489">
            <a:off x="461774" y="69998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4" name="Freihandform: Form 583">
            <a:extLst>
              <a:ext uri="{FF2B5EF4-FFF2-40B4-BE49-F238E27FC236}">
                <a16:creationId xmlns:a16="http://schemas.microsoft.com/office/drawing/2014/main" id="{6D74D5FC-E608-4303-8F94-9E7F03A4B46D}"/>
              </a:ext>
            </a:extLst>
          </p:cNvPr>
          <p:cNvSpPr/>
          <p:nvPr/>
        </p:nvSpPr>
        <p:spPr>
          <a:xfrm rot="4320489">
            <a:off x="1245552" y="73939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5" name="Freihandform: Form 584">
            <a:extLst>
              <a:ext uri="{FF2B5EF4-FFF2-40B4-BE49-F238E27FC236}">
                <a16:creationId xmlns:a16="http://schemas.microsoft.com/office/drawing/2014/main" id="{6CEC697C-80A8-46E0-BEAD-2E8018341385}"/>
              </a:ext>
            </a:extLst>
          </p:cNvPr>
          <p:cNvSpPr/>
          <p:nvPr/>
        </p:nvSpPr>
        <p:spPr>
          <a:xfrm rot="4320489">
            <a:off x="688286" y="74034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6" name="Freihandform: Form 585">
            <a:extLst>
              <a:ext uri="{FF2B5EF4-FFF2-40B4-BE49-F238E27FC236}">
                <a16:creationId xmlns:a16="http://schemas.microsoft.com/office/drawing/2014/main" id="{6D9835DA-78E7-4A11-BAD3-3BCEBB888418}"/>
              </a:ext>
            </a:extLst>
          </p:cNvPr>
          <p:cNvSpPr/>
          <p:nvPr/>
        </p:nvSpPr>
        <p:spPr>
          <a:xfrm rot="4320489">
            <a:off x="954992" y="77671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7" name="Freihandform: Form 586">
            <a:extLst>
              <a:ext uri="{FF2B5EF4-FFF2-40B4-BE49-F238E27FC236}">
                <a16:creationId xmlns:a16="http://schemas.microsoft.com/office/drawing/2014/main" id="{F6C49A2F-D4F0-4F59-AD2B-833F474DCA66}"/>
              </a:ext>
            </a:extLst>
          </p:cNvPr>
          <p:cNvSpPr/>
          <p:nvPr/>
        </p:nvSpPr>
        <p:spPr>
          <a:xfrm rot="4320489">
            <a:off x="1052571" y="71155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8" name="Freihandform: Form 587">
            <a:extLst>
              <a:ext uri="{FF2B5EF4-FFF2-40B4-BE49-F238E27FC236}">
                <a16:creationId xmlns:a16="http://schemas.microsoft.com/office/drawing/2014/main" id="{77AD5EE8-9FB1-47D9-A112-702AA3C4F124}"/>
              </a:ext>
            </a:extLst>
          </p:cNvPr>
          <p:cNvSpPr/>
          <p:nvPr/>
        </p:nvSpPr>
        <p:spPr>
          <a:xfrm rot="4320489">
            <a:off x="1536463" y="756987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9" name="Freihandform: Form 588">
            <a:extLst>
              <a:ext uri="{FF2B5EF4-FFF2-40B4-BE49-F238E27FC236}">
                <a16:creationId xmlns:a16="http://schemas.microsoft.com/office/drawing/2014/main" id="{8586B961-E218-46E2-AA63-96170828E5CA}"/>
              </a:ext>
            </a:extLst>
          </p:cNvPr>
          <p:cNvSpPr/>
          <p:nvPr/>
        </p:nvSpPr>
        <p:spPr>
          <a:xfrm rot="4320489">
            <a:off x="126911" y="70955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0" name="Freihandform: Form 589">
            <a:extLst>
              <a:ext uri="{FF2B5EF4-FFF2-40B4-BE49-F238E27FC236}">
                <a16:creationId xmlns:a16="http://schemas.microsoft.com/office/drawing/2014/main" id="{3836D557-7433-461F-9DF8-9B98CA380279}"/>
              </a:ext>
            </a:extLst>
          </p:cNvPr>
          <p:cNvSpPr/>
          <p:nvPr/>
        </p:nvSpPr>
        <p:spPr>
          <a:xfrm rot="4320489">
            <a:off x="368307" y="71453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1" name="Freihandform: Form 590">
            <a:extLst>
              <a:ext uri="{FF2B5EF4-FFF2-40B4-BE49-F238E27FC236}">
                <a16:creationId xmlns:a16="http://schemas.microsoft.com/office/drawing/2014/main" id="{F51FA3D1-7A71-4994-9D96-2F49597D8E86}"/>
              </a:ext>
            </a:extLst>
          </p:cNvPr>
          <p:cNvSpPr/>
          <p:nvPr/>
        </p:nvSpPr>
        <p:spPr>
          <a:xfrm rot="4320489">
            <a:off x="401132" y="744391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2" name="Freihandform: Form 591">
            <a:extLst>
              <a:ext uri="{FF2B5EF4-FFF2-40B4-BE49-F238E27FC236}">
                <a16:creationId xmlns:a16="http://schemas.microsoft.com/office/drawing/2014/main" id="{A67376AC-2033-4492-8F87-3E6CE35808A6}"/>
              </a:ext>
            </a:extLst>
          </p:cNvPr>
          <p:cNvSpPr/>
          <p:nvPr/>
        </p:nvSpPr>
        <p:spPr>
          <a:xfrm rot="4320489">
            <a:off x="988681" y="62911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3" name="Freihandform: Form 592">
            <a:extLst>
              <a:ext uri="{FF2B5EF4-FFF2-40B4-BE49-F238E27FC236}">
                <a16:creationId xmlns:a16="http://schemas.microsoft.com/office/drawing/2014/main" id="{AC40F098-2367-480B-8EDC-F00959693B7C}"/>
              </a:ext>
            </a:extLst>
          </p:cNvPr>
          <p:cNvSpPr/>
          <p:nvPr/>
        </p:nvSpPr>
        <p:spPr>
          <a:xfrm rot="4320489">
            <a:off x="880035" y="697919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1" name="Freihandform: Form 540">
            <a:extLst>
              <a:ext uri="{FF2B5EF4-FFF2-40B4-BE49-F238E27FC236}">
                <a16:creationId xmlns:a16="http://schemas.microsoft.com/office/drawing/2014/main" id="{26571F7D-5AB9-4EC2-A404-C680DE9782CA}"/>
              </a:ext>
            </a:extLst>
          </p:cNvPr>
          <p:cNvSpPr/>
          <p:nvPr/>
        </p:nvSpPr>
        <p:spPr>
          <a:xfrm rot="9723031">
            <a:off x="6196502" y="61363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2" name="Freihandform: Form 541">
            <a:extLst>
              <a:ext uri="{FF2B5EF4-FFF2-40B4-BE49-F238E27FC236}">
                <a16:creationId xmlns:a16="http://schemas.microsoft.com/office/drawing/2014/main" id="{25891809-906A-4A6F-8202-DF9724E5376A}"/>
              </a:ext>
            </a:extLst>
          </p:cNvPr>
          <p:cNvSpPr/>
          <p:nvPr/>
        </p:nvSpPr>
        <p:spPr>
          <a:xfrm rot="9723031">
            <a:off x="3740498" y="43841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3" name="Freihandform: Form 542">
            <a:extLst>
              <a:ext uri="{FF2B5EF4-FFF2-40B4-BE49-F238E27FC236}">
                <a16:creationId xmlns:a16="http://schemas.microsoft.com/office/drawing/2014/main" id="{454D8942-0D89-485A-960C-3EAB83E41A84}"/>
              </a:ext>
            </a:extLst>
          </p:cNvPr>
          <p:cNvSpPr/>
          <p:nvPr/>
        </p:nvSpPr>
        <p:spPr>
          <a:xfrm rot="9723031">
            <a:off x="4109717" y="55238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4" name="Freihandform: Form 543">
            <a:extLst>
              <a:ext uri="{FF2B5EF4-FFF2-40B4-BE49-F238E27FC236}">
                <a16:creationId xmlns:a16="http://schemas.microsoft.com/office/drawing/2014/main" id="{C27E50C2-CE22-419F-BCC9-48A2987D8A10}"/>
              </a:ext>
            </a:extLst>
          </p:cNvPr>
          <p:cNvSpPr/>
          <p:nvPr/>
        </p:nvSpPr>
        <p:spPr>
          <a:xfrm rot="9723031">
            <a:off x="4213233" y="48492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5" name="Freihandform: Form 544">
            <a:extLst>
              <a:ext uri="{FF2B5EF4-FFF2-40B4-BE49-F238E27FC236}">
                <a16:creationId xmlns:a16="http://schemas.microsoft.com/office/drawing/2014/main" id="{F234A24E-6956-42EE-A442-3EA6D3A75154}"/>
              </a:ext>
            </a:extLst>
          </p:cNvPr>
          <p:cNvSpPr/>
          <p:nvPr/>
        </p:nvSpPr>
        <p:spPr>
          <a:xfrm rot="9723031">
            <a:off x="4898510" y="44577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6" name="Freihandform: Form 545">
            <a:extLst>
              <a:ext uri="{FF2B5EF4-FFF2-40B4-BE49-F238E27FC236}">
                <a16:creationId xmlns:a16="http://schemas.microsoft.com/office/drawing/2014/main" id="{B0BFE7B9-1E3A-41D3-8F85-92585DB109E9}"/>
              </a:ext>
            </a:extLst>
          </p:cNvPr>
          <p:cNvSpPr/>
          <p:nvPr/>
        </p:nvSpPr>
        <p:spPr>
          <a:xfrm rot="9723031">
            <a:off x="5399200" y="60693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7" name="Freihandform: Form 546">
            <a:extLst>
              <a:ext uri="{FF2B5EF4-FFF2-40B4-BE49-F238E27FC236}">
                <a16:creationId xmlns:a16="http://schemas.microsoft.com/office/drawing/2014/main" id="{9D6912A5-F6D7-4EEE-97C0-4AB6A13E1BA7}"/>
              </a:ext>
            </a:extLst>
          </p:cNvPr>
          <p:cNvSpPr/>
          <p:nvPr/>
        </p:nvSpPr>
        <p:spPr>
          <a:xfrm rot="9723031">
            <a:off x="5458141" y="57281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8" name="Freihandform: Form 547">
            <a:extLst>
              <a:ext uri="{FF2B5EF4-FFF2-40B4-BE49-F238E27FC236}">
                <a16:creationId xmlns:a16="http://schemas.microsoft.com/office/drawing/2014/main" id="{D60292C7-84E2-4957-96FB-0399AC72CC40}"/>
              </a:ext>
            </a:extLst>
          </p:cNvPr>
          <p:cNvSpPr/>
          <p:nvPr/>
        </p:nvSpPr>
        <p:spPr>
          <a:xfrm rot="9723031">
            <a:off x="7004053" y="55479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9" name="Freihandform: Form 548">
            <a:extLst>
              <a:ext uri="{FF2B5EF4-FFF2-40B4-BE49-F238E27FC236}">
                <a16:creationId xmlns:a16="http://schemas.microsoft.com/office/drawing/2014/main" id="{470B4E6D-BAB6-4905-B92F-FABC6BE17A3C}"/>
              </a:ext>
            </a:extLst>
          </p:cNvPr>
          <p:cNvSpPr/>
          <p:nvPr/>
        </p:nvSpPr>
        <p:spPr>
          <a:xfrm rot="9723031">
            <a:off x="6236978" y="56254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0" name="Freihandform: Form 549">
            <a:extLst>
              <a:ext uri="{FF2B5EF4-FFF2-40B4-BE49-F238E27FC236}">
                <a16:creationId xmlns:a16="http://schemas.microsoft.com/office/drawing/2014/main" id="{08786D4F-3961-4618-BA50-92EAF265F6DA}"/>
              </a:ext>
            </a:extLst>
          </p:cNvPr>
          <p:cNvSpPr/>
          <p:nvPr/>
        </p:nvSpPr>
        <p:spPr>
          <a:xfrm rot="9723031">
            <a:off x="5057608" y="60090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1" name="Freihandform: Form 550">
            <a:extLst>
              <a:ext uri="{FF2B5EF4-FFF2-40B4-BE49-F238E27FC236}">
                <a16:creationId xmlns:a16="http://schemas.microsoft.com/office/drawing/2014/main" id="{780BA839-4ED7-44BF-8F4C-3A44CDC65ACA}"/>
              </a:ext>
            </a:extLst>
          </p:cNvPr>
          <p:cNvSpPr/>
          <p:nvPr/>
        </p:nvSpPr>
        <p:spPr>
          <a:xfrm rot="9723031">
            <a:off x="4478185" y="57738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2" name="Freihandform: Form 551">
            <a:extLst>
              <a:ext uri="{FF2B5EF4-FFF2-40B4-BE49-F238E27FC236}">
                <a16:creationId xmlns:a16="http://schemas.microsoft.com/office/drawing/2014/main" id="{0904B6D0-6415-4AF4-978A-D3BB487F17DA}"/>
              </a:ext>
            </a:extLst>
          </p:cNvPr>
          <p:cNvSpPr/>
          <p:nvPr/>
        </p:nvSpPr>
        <p:spPr>
          <a:xfrm rot="9723031">
            <a:off x="4540192" y="48637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3" name="Freihandform: Form 552">
            <a:extLst>
              <a:ext uri="{FF2B5EF4-FFF2-40B4-BE49-F238E27FC236}">
                <a16:creationId xmlns:a16="http://schemas.microsoft.com/office/drawing/2014/main" id="{3C83A478-F73E-4924-83CA-5107D1B3B5B4}"/>
              </a:ext>
            </a:extLst>
          </p:cNvPr>
          <p:cNvSpPr/>
          <p:nvPr/>
        </p:nvSpPr>
        <p:spPr>
          <a:xfrm rot="9723031">
            <a:off x="6255754" y="50620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4" name="Freihandform: Form 553">
            <a:extLst>
              <a:ext uri="{FF2B5EF4-FFF2-40B4-BE49-F238E27FC236}">
                <a16:creationId xmlns:a16="http://schemas.microsoft.com/office/drawing/2014/main" id="{474B7834-5D5A-4F71-9F9C-C46683E96545}"/>
              </a:ext>
            </a:extLst>
          </p:cNvPr>
          <p:cNvSpPr/>
          <p:nvPr/>
        </p:nvSpPr>
        <p:spPr>
          <a:xfrm rot="9723031">
            <a:off x="6807017" y="59338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5" name="Freihandform: Form 554">
            <a:extLst>
              <a:ext uri="{FF2B5EF4-FFF2-40B4-BE49-F238E27FC236}">
                <a16:creationId xmlns:a16="http://schemas.microsoft.com/office/drawing/2014/main" id="{DAB5D79C-39CC-45FB-AB42-57A11D98D7A7}"/>
              </a:ext>
            </a:extLst>
          </p:cNvPr>
          <p:cNvSpPr/>
          <p:nvPr/>
        </p:nvSpPr>
        <p:spPr>
          <a:xfrm rot="9723031">
            <a:off x="5215626" y="50228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6" name="Freihandform: Form 555">
            <a:extLst>
              <a:ext uri="{FF2B5EF4-FFF2-40B4-BE49-F238E27FC236}">
                <a16:creationId xmlns:a16="http://schemas.microsoft.com/office/drawing/2014/main" id="{DDA238D2-655D-4D06-862C-2E0F2D40C413}"/>
              </a:ext>
            </a:extLst>
          </p:cNvPr>
          <p:cNvSpPr/>
          <p:nvPr/>
        </p:nvSpPr>
        <p:spPr>
          <a:xfrm rot="9723031">
            <a:off x="4820977" y="58063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7" name="Freihandform: Form 556">
            <a:extLst>
              <a:ext uri="{FF2B5EF4-FFF2-40B4-BE49-F238E27FC236}">
                <a16:creationId xmlns:a16="http://schemas.microsoft.com/office/drawing/2014/main" id="{C5FEBA99-88D3-4DD7-AE91-FF4CD6A3FA4B}"/>
              </a:ext>
            </a:extLst>
          </p:cNvPr>
          <p:cNvSpPr/>
          <p:nvPr/>
        </p:nvSpPr>
        <p:spPr>
          <a:xfrm rot="9723031">
            <a:off x="4811844" y="52490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8" name="Freihandform: Form 557">
            <a:extLst>
              <a:ext uri="{FF2B5EF4-FFF2-40B4-BE49-F238E27FC236}">
                <a16:creationId xmlns:a16="http://schemas.microsoft.com/office/drawing/2014/main" id="{C0DDDAA8-1C4B-4B5C-A151-F63F095C19A1}"/>
              </a:ext>
            </a:extLst>
          </p:cNvPr>
          <p:cNvSpPr/>
          <p:nvPr/>
        </p:nvSpPr>
        <p:spPr>
          <a:xfrm rot="9723031">
            <a:off x="4538782" y="551555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9" name="Freihandform: Form 558">
            <a:extLst>
              <a:ext uri="{FF2B5EF4-FFF2-40B4-BE49-F238E27FC236}">
                <a16:creationId xmlns:a16="http://schemas.microsoft.com/office/drawing/2014/main" id="{23D995ED-17E0-4B73-8E62-324D133FAF90}"/>
              </a:ext>
            </a:extLst>
          </p:cNvPr>
          <p:cNvSpPr/>
          <p:nvPr/>
        </p:nvSpPr>
        <p:spPr>
          <a:xfrm rot="9723031">
            <a:off x="5190298" y="561362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0" name="Freihandform: Form 559">
            <a:extLst>
              <a:ext uri="{FF2B5EF4-FFF2-40B4-BE49-F238E27FC236}">
                <a16:creationId xmlns:a16="http://schemas.microsoft.com/office/drawing/2014/main" id="{A75C4527-1D23-40B2-9DEC-09A1229AB47D}"/>
              </a:ext>
            </a:extLst>
          </p:cNvPr>
          <p:cNvSpPr/>
          <p:nvPr/>
        </p:nvSpPr>
        <p:spPr>
          <a:xfrm rot="9723031">
            <a:off x="4735614" y="609717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1" name="Freihandform: Form 560">
            <a:extLst>
              <a:ext uri="{FF2B5EF4-FFF2-40B4-BE49-F238E27FC236}">
                <a16:creationId xmlns:a16="http://schemas.microsoft.com/office/drawing/2014/main" id="{C6C9E4A5-866B-49D0-B5FC-619657EE31A8}"/>
              </a:ext>
            </a:extLst>
          </p:cNvPr>
          <p:cNvSpPr/>
          <p:nvPr/>
        </p:nvSpPr>
        <p:spPr>
          <a:xfrm rot="9723031">
            <a:off x="5211000" y="46879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2" name="Freihandform: Form 561">
            <a:extLst>
              <a:ext uri="{FF2B5EF4-FFF2-40B4-BE49-F238E27FC236}">
                <a16:creationId xmlns:a16="http://schemas.microsoft.com/office/drawing/2014/main" id="{7980ACFC-9A3A-4E2B-9D5B-D44D986CF941}"/>
              </a:ext>
            </a:extLst>
          </p:cNvPr>
          <p:cNvSpPr/>
          <p:nvPr/>
        </p:nvSpPr>
        <p:spPr>
          <a:xfrm rot="9723031">
            <a:off x="5160963" y="492933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3" name="Freihandform: Form 562">
            <a:extLst>
              <a:ext uri="{FF2B5EF4-FFF2-40B4-BE49-F238E27FC236}">
                <a16:creationId xmlns:a16="http://schemas.microsoft.com/office/drawing/2014/main" id="{4D904CA3-AF2D-462D-90FB-EECBC0377800}"/>
              </a:ext>
            </a:extLst>
          </p:cNvPr>
          <p:cNvSpPr/>
          <p:nvPr/>
        </p:nvSpPr>
        <p:spPr>
          <a:xfrm rot="9723031">
            <a:off x="4862408" y="49619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4" name="Freihandform: Form 563">
            <a:extLst>
              <a:ext uri="{FF2B5EF4-FFF2-40B4-BE49-F238E27FC236}">
                <a16:creationId xmlns:a16="http://schemas.microsoft.com/office/drawing/2014/main" id="{B8D7B0BE-8336-49E7-97C4-CE8B6B2D522C}"/>
              </a:ext>
            </a:extLst>
          </p:cNvPr>
          <p:cNvSpPr/>
          <p:nvPr/>
        </p:nvSpPr>
        <p:spPr>
          <a:xfrm rot="9723031">
            <a:off x="6014699" y="555034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5" name="Freihandform: Form 564">
            <a:extLst>
              <a:ext uri="{FF2B5EF4-FFF2-40B4-BE49-F238E27FC236}">
                <a16:creationId xmlns:a16="http://schemas.microsoft.com/office/drawing/2014/main" id="{D1E488CA-6B42-47A0-BBF7-7DCE31F404BD}"/>
              </a:ext>
            </a:extLst>
          </p:cNvPr>
          <p:cNvSpPr/>
          <p:nvPr/>
        </p:nvSpPr>
        <p:spPr>
          <a:xfrm rot="9723031">
            <a:off x="5326775" y="54411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6" name="Freihandform: Form 515">
            <a:extLst>
              <a:ext uri="{FF2B5EF4-FFF2-40B4-BE49-F238E27FC236}">
                <a16:creationId xmlns:a16="http://schemas.microsoft.com/office/drawing/2014/main" id="{F8DAB447-F3C7-46B9-B023-E8B57EC49145}"/>
              </a:ext>
            </a:extLst>
          </p:cNvPr>
          <p:cNvSpPr/>
          <p:nvPr/>
        </p:nvSpPr>
        <p:spPr>
          <a:xfrm rot="13771673">
            <a:off x="5538280" y="47440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7" name="Freihandform: Form 516">
            <a:extLst>
              <a:ext uri="{FF2B5EF4-FFF2-40B4-BE49-F238E27FC236}">
                <a16:creationId xmlns:a16="http://schemas.microsoft.com/office/drawing/2014/main" id="{5728969B-600F-4EBE-9351-A9CA2A4F4E26}"/>
              </a:ext>
            </a:extLst>
          </p:cNvPr>
          <p:cNvSpPr/>
          <p:nvPr/>
        </p:nvSpPr>
        <p:spPr>
          <a:xfrm rot="13771673">
            <a:off x="6216065" y="18042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8" name="Freihandform: Form 517">
            <a:extLst>
              <a:ext uri="{FF2B5EF4-FFF2-40B4-BE49-F238E27FC236}">
                <a16:creationId xmlns:a16="http://schemas.microsoft.com/office/drawing/2014/main" id="{DE24BA3D-3912-4FFA-96FC-1AE700F4A28F}"/>
              </a:ext>
            </a:extLst>
          </p:cNvPr>
          <p:cNvSpPr/>
          <p:nvPr/>
        </p:nvSpPr>
        <p:spPr>
          <a:xfrm rot="13771673">
            <a:off x="5304668" y="25818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9" name="Freihandform: Form 518">
            <a:extLst>
              <a:ext uri="{FF2B5EF4-FFF2-40B4-BE49-F238E27FC236}">
                <a16:creationId xmlns:a16="http://schemas.microsoft.com/office/drawing/2014/main" id="{9C476667-7FD4-41E4-9E3B-344832D793F6}"/>
              </a:ext>
            </a:extLst>
          </p:cNvPr>
          <p:cNvSpPr/>
          <p:nvPr/>
        </p:nvSpPr>
        <p:spPr>
          <a:xfrm rot="13771673">
            <a:off x="5967516" y="24190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0" name="Freihandform: Form 519">
            <a:extLst>
              <a:ext uri="{FF2B5EF4-FFF2-40B4-BE49-F238E27FC236}">
                <a16:creationId xmlns:a16="http://schemas.microsoft.com/office/drawing/2014/main" id="{CE75AD3E-DAFD-4E58-B1E4-892564D093D1}"/>
              </a:ext>
            </a:extLst>
          </p:cNvPr>
          <p:cNvSpPr/>
          <p:nvPr/>
        </p:nvSpPr>
        <p:spPr>
          <a:xfrm rot="13771673">
            <a:off x="6591605" y="29021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1" name="Freihandform: Form 520">
            <a:extLst>
              <a:ext uri="{FF2B5EF4-FFF2-40B4-BE49-F238E27FC236}">
                <a16:creationId xmlns:a16="http://schemas.microsoft.com/office/drawing/2014/main" id="{9303AA3E-1ACD-4084-81F0-3C53411411FE}"/>
              </a:ext>
            </a:extLst>
          </p:cNvPr>
          <p:cNvSpPr/>
          <p:nvPr/>
        </p:nvSpPr>
        <p:spPr>
          <a:xfrm rot="13771673">
            <a:off x="5294740" y="39819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2" name="Freihandform: Form 521">
            <a:extLst>
              <a:ext uri="{FF2B5EF4-FFF2-40B4-BE49-F238E27FC236}">
                <a16:creationId xmlns:a16="http://schemas.microsoft.com/office/drawing/2014/main" id="{EF3B1832-BDBA-4315-B105-4039F41B959D}"/>
              </a:ext>
            </a:extLst>
          </p:cNvPr>
          <p:cNvSpPr/>
          <p:nvPr/>
        </p:nvSpPr>
        <p:spPr>
          <a:xfrm rot="13771673">
            <a:off x="5632458" y="39056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3" name="Freihandform: Form 522">
            <a:extLst>
              <a:ext uri="{FF2B5EF4-FFF2-40B4-BE49-F238E27FC236}">
                <a16:creationId xmlns:a16="http://schemas.microsoft.com/office/drawing/2014/main" id="{5CEEC2CE-9A13-4954-9C96-6BE5D450925F}"/>
              </a:ext>
            </a:extLst>
          </p:cNvPr>
          <p:cNvSpPr/>
          <p:nvPr/>
        </p:nvSpPr>
        <p:spPr>
          <a:xfrm rot="13771673">
            <a:off x="6391086" y="52646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4" name="Freihandform: Form 523">
            <a:extLst>
              <a:ext uri="{FF2B5EF4-FFF2-40B4-BE49-F238E27FC236}">
                <a16:creationId xmlns:a16="http://schemas.microsoft.com/office/drawing/2014/main" id="{D62CB1E6-97FE-4662-A23A-C4C32C1DE438}"/>
              </a:ext>
            </a:extLst>
          </p:cNvPr>
          <p:cNvSpPr/>
          <p:nvPr/>
        </p:nvSpPr>
        <p:spPr>
          <a:xfrm rot="13771673">
            <a:off x="6025646" y="45857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5" name="Freihandform: Form 524">
            <a:extLst>
              <a:ext uri="{FF2B5EF4-FFF2-40B4-BE49-F238E27FC236}">
                <a16:creationId xmlns:a16="http://schemas.microsoft.com/office/drawing/2014/main" id="{7D826F72-BCBF-40BA-AF6E-11649C5253DE}"/>
              </a:ext>
            </a:extLst>
          </p:cNvPr>
          <p:cNvSpPr/>
          <p:nvPr/>
        </p:nvSpPr>
        <p:spPr>
          <a:xfrm rot="13771673">
            <a:off x="5219617" y="36432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6" name="Freihandform: Form 525">
            <a:extLst>
              <a:ext uri="{FF2B5EF4-FFF2-40B4-BE49-F238E27FC236}">
                <a16:creationId xmlns:a16="http://schemas.microsoft.com/office/drawing/2014/main" id="{8934AB8F-380E-4561-9B3F-699AC1A25183}"/>
              </a:ext>
            </a:extLst>
          </p:cNvPr>
          <p:cNvSpPr/>
          <p:nvPr/>
        </p:nvSpPr>
        <p:spPr>
          <a:xfrm rot="13771673">
            <a:off x="5214914" y="30179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7" name="Freihandform: Form 526">
            <a:extLst>
              <a:ext uri="{FF2B5EF4-FFF2-40B4-BE49-F238E27FC236}">
                <a16:creationId xmlns:a16="http://schemas.microsoft.com/office/drawing/2014/main" id="{AA69A30F-ACB2-48B5-BC2C-D9F710049395}"/>
              </a:ext>
            </a:extLst>
          </p:cNvPr>
          <p:cNvSpPr/>
          <p:nvPr/>
        </p:nvSpPr>
        <p:spPr>
          <a:xfrm rot="13771673">
            <a:off x="6079357" y="27266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8" name="Freihandform: Form 527">
            <a:extLst>
              <a:ext uri="{FF2B5EF4-FFF2-40B4-BE49-F238E27FC236}">
                <a16:creationId xmlns:a16="http://schemas.microsoft.com/office/drawing/2014/main" id="{AF82E93B-E933-4A10-946A-D0B0B6201BB8}"/>
              </a:ext>
            </a:extLst>
          </p:cNvPr>
          <p:cNvSpPr/>
          <p:nvPr/>
        </p:nvSpPr>
        <p:spPr>
          <a:xfrm rot="13771673">
            <a:off x="6553260" y="43873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9" name="Freihandform: Form 528">
            <a:extLst>
              <a:ext uri="{FF2B5EF4-FFF2-40B4-BE49-F238E27FC236}">
                <a16:creationId xmlns:a16="http://schemas.microsoft.com/office/drawing/2014/main" id="{6652D1CA-3C56-425D-BDAF-9C281DAB9E1D}"/>
              </a:ext>
            </a:extLst>
          </p:cNvPr>
          <p:cNvSpPr/>
          <p:nvPr/>
        </p:nvSpPr>
        <p:spPr>
          <a:xfrm rot="13771673">
            <a:off x="5959178" y="52304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0" name="Freihandform: Form 529">
            <a:extLst>
              <a:ext uri="{FF2B5EF4-FFF2-40B4-BE49-F238E27FC236}">
                <a16:creationId xmlns:a16="http://schemas.microsoft.com/office/drawing/2014/main" id="{368211EE-B56C-48A5-B1A3-4398634B7577}"/>
              </a:ext>
            </a:extLst>
          </p:cNvPr>
          <p:cNvSpPr/>
          <p:nvPr/>
        </p:nvSpPr>
        <p:spPr>
          <a:xfrm rot="13771673">
            <a:off x="6191072" y="34115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1" name="Freihandform: Form 530">
            <a:extLst>
              <a:ext uri="{FF2B5EF4-FFF2-40B4-BE49-F238E27FC236}">
                <a16:creationId xmlns:a16="http://schemas.microsoft.com/office/drawing/2014/main" id="{474E44A7-09D1-4BAB-AF10-8A20F35977B3}"/>
              </a:ext>
            </a:extLst>
          </p:cNvPr>
          <p:cNvSpPr/>
          <p:nvPr/>
        </p:nvSpPr>
        <p:spPr>
          <a:xfrm rot="13771673">
            <a:off x="5316174" y="33470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2" name="Freihandform: Form 531">
            <a:extLst>
              <a:ext uri="{FF2B5EF4-FFF2-40B4-BE49-F238E27FC236}">
                <a16:creationId xmlns:a16="http://schemas.microsoft.com/office/drawing/2014/main" id="{2B1DA74E-D60A-4745-AA97-589E1F1BB5B3}"/>
              </a:ext>
            </a:extLst>
          </p:cNvPr>
          <p:cNvSpPr/>
          <p:nvPr/>
        </p:nvSpPr>
        <p:spPr>
          <a:xfrm rot="13771673">
            <a:off x="5827444" y="31251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3" name="Freihandform: Form 532">
            <a:extLst>
              <a:ext uri="{FF2B5EF4-FFF2-40B4-BE49-F238E27FC236}">
                <a16:creationId xmlns:a16="http://schemas.microsoft.com/office/drawing/2014/main" id="{D592BFCC-0D3C-4753-B84E-1CBDC0FD2319}"/>
              </a:ext>
            </a:extLst>
          </p:cNvPr>
          <p:cNvSpPr/>
          <p:nvPr/>
        </p:nvSpPr>
        <p:spPr>
          <a:xfrm rot="13771673">
            <a:off x="5546630" y="29610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4" name="Freihandform: Form 533">
            <a:extLst>
              <a:ext uri="{FF2B5EF4-FFF2-40B4-BE49-F238E27FC236}">
                <a16:creationId xmlns:a16="http://schemas.microsoft.com/office/drawing/2014/main" id="{5714A655-E22D-4C1D-BB68-A1AC3BE69D4A}"/>
              </a:ext>
            </a:extLst>
          </p:cNvPr>
          <p:cNvSpPr/>
          <p:nvPr/>
        </p:nvSpPr>
        <p:spPr>
          <a:xfrm rot="13771673">
            <a:off x="5705610" y="36004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5" name="Freihandform: Form 534">
            <a:extLst>
              <a:ext uri="{FF2B5EF4-FFF2-40B4-BE49-F238E27FC236}">
                <a16:creationId xmlns:a16="http://schemas.microsoft.com/office/drawing/2014/main" id="{ED7C53AF-3748-4984-973B-BE6CB88A7DBD}"/>
              </a:ext>
            </a:extLst>
          </p:cNvPr>
          <p:cNvSpPr/>
          <p:nvPr/>
        </p:nvSpPr>
        <p:spPr>
          <a:xfrm rot="13771673">
            <a:off x="5084771" y="336569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6" name="Freihandform: Form 535">
            <a:extLst>
              <a:ext uri="{FF2B5EF4-FFF2-40B4-BE49-F238E27FC236}">
                <a16:creationId xmlns:a16="http://schemas.microsoft.com/office/drawing/2014/main" id="{C52DBC5C-B6A8-4B14-9BCC-A31431C1B74E}"/>
              </a:ext>
            </a:extLst>
          </p:cNvPr>
          <p:cNvSpPr/>
          <p:nvPr/>
        </p:nvSpPr>
        <p:spPr>
          <a:xfrm rot="13771673">
            <a:off x="6568585" y="326503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7" name="Freihandform: Form 536">
            <a:extLst>
              <a:ext uri="{FF2B5EF4-FFF2-40B4-BE49-F238E27FC236}">
                <a16:creationId xmlns:a16="http://schemas.microsoft.com/office/drawing/2014/main" id="{F82F9364-090C-44A8-92CA-4CFA392FF595}"/>
              </a:ext>
            </a:extLst>
          </p:cNvPr>
          <p:cNvSpPr/>
          <p:nvPr/>
        </p:nvSpPr>
        <p:spPr>
          <a:xfrm rot="13771673">
            <a:off x="6326468" y="33112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8" name="Freihandform: Form 537">
            <a:extLst>
              <a:ext uri="{FF2B5EF4-FFF2-40B4-BE49-F238E27FC236}">
                <a16:creationId xmlns:a16="http://schemas.microsoft.com/office/drawing/2014/main" id="{0A1FF99B-622A-4BC1-8A74-7ECF11A99BC3}"/>
              </a:ext>
            </a:extLst>
          </p:cNvPr>
          <p:cNvSpPr/>
          <p:nvPr/>
        </p:nvSpPr>
        <p:spPr>
          <a:xfrm rot="13771673">
            <a:off x="6181990" y="304796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9" name="Freihandform: Form 538">
            <a:extLst>
              <a:ext uri="{FF2B5EF4-FFF2-40B4-BE49-F238E27FC236}">
                <a16:creationId xmlns:a16="http://schemas.microsoft.com/office/drawing/2014/main" id="{98DF5263-F312-4397-A57F-4B8195E636BE}"/>
              </a:ext>
            </a:extLst>
          </p:cNvPr>
          <p:cNvSpPr/>
          <p:nvPr/>
        </p:nvSpPr>
        <p:spPr>
          <a:xfrm rot="13771673">
            <a:off x="6079850" y="433775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0" name="Freihandform: Form 539">
            <a:extLst>
              <a:ext uri="{FF2B5EF4-FFF2-40B4-BE49-F238E27FC236}">
                <a16:creationId xmlns:a16="http://schemas.microsoft.com/office/drawing/2014/main" id="{A92291CF-CAF9-43B1-A922-FED1E357E252}"/>
              </a:ext>
            </a:extLst>
          </p:cNvPr>
          <p:cNvSpPr/>
          <p:nvPr/>
        </p:nvSpPr>
        <p:spPr>
          <a:xfrm rot="13771673">
            <a:off x="5917171" y="366049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1" name="Freihandform: Form 490">
            <a:extLst>
              <a:ext uri="{FF2B5EF4-FFF2-40B4-BE49-F238E27FC236}">
                <a16:creationId xmlns:a16="http://schemas.microsoft.com/office/drawing/2014/main" id="{56C653BF-0F33-4B93-B832-B88699AD6696}"/>
              </a:ext>
            </a:extLst>
          </p:cNvPr>
          <p:cNvSpPr/>
          <p:nvPr/>
        </p:nvSpPr>
        <p:spPr>
          <a:xfrm rot="4781622">
            <a:off x="4787371" y="31950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2" name="Freihandform: Form 491">
            <a:extLst>
              <a:ext uri="{FF2B5EF4-FFF2-40B4-BE49-F238E27FC236}">
                <a16:creationId xmlns:a16="http://schemas.microsoft.com/office/drawing/2014/main" id="{85D26EB4-CAE4-4FD5-B03A-8479CB950C8B}"/>
              </a:ext>
            </a:extLst>
          </p:cNvPr>
          <p:cNvSpPr/>
          <p:nvPr/>
        </p:nvSpPr>
        <p:spPr>
          <a:xfrm rot="4781622">
            <a:off x="2724085" y="539616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3" name="Freihandform: Form 492">
            <a:extLst>
              <a:ext uri="{FF2B5EF4-FFF2-40B4-BE49-F238E27FC236}">
                <a16:creationId xmlns:a16="http://schemas.microsoft.com/office/drawing/2014/main" id="{FC84C27E-DA36-4F9B-87EC-528341FC3C02}"/>
              </a:ext>
            </a:extLst>
          </p:cNvPr>
          <p:cNvSpPr/>
          <p:nvPr/>
        </p:nvSpPr>
        <p:spPr>
          <a:xfrm rot="4781622">
            <a:off x="3902823" y="51818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4" name="Freihandform: Form 493">
            <a:extLst>
              <a:ext uri="{FF2B5EF4-FFF2-40B4-BE49-F238E27FC236}">
                <a16:creationId xmlns:a16="http://schemas.microsoft.com/office/drawing/2014/main" id="{5FDDB330-555B-46C6-B871-946733940150}"/>
              </a:ext>
            </a:extLst>
          </p:cNvPr>
          <p:cNvSpPr/>
          <p:nvPr/>
        </p:nvSpPr>
        <p:spPr>
          <a:xfrm rot="4781622">
            <a:off x="3247931" y="49894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5" name="Freihandform: Form 494">
            <a:extLst>
              <a:ext uri="{FF2B5EF4-FFF2-40B4-BE49-F238E27FC236}">
                <a16:creationId xmlns:a16="http://schemas.microsoft.com/office/drawing/2014/main" id="{71ACAB54-17F9-47BB-99BA-C546E1F78D42}"/>
              </a:ext>
            </a:extLst>
          </p:cNvPr>
          <p:cNvSpPr/>
          <p:nvPr/>
        </p:nvSpPr>
        <p:spPr>
          <a:xfrm rot="4781622">
            <a:off x="2951102" y="42582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6" name="Freihandform: Form 495">
            <a:extLst>
              <a:ext uri="{FF2B5EF4-FFF2-40B4-BE49-F238E27FC236}">
                <a16:creationId xmlns:a16="http://schemas.microsoft.com/office/drawing/2014/main" id="{252E3615-3FD8-47B1-91C9-6A454F10C00D}"/>
              </a:ext>
            </a:extLst>
          </p:cNvPr>
          <p:cNvSpPr/>
          <p:nvPr/>
        </p:nvSpPr>
        <p:spPr>
          <a:xfrm rot="4781622">
            <a:off x="4614948" y="39763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7" name="Freihandform: Form 496">
            <a:extLst>
              <a:ext uri="{FF2B5EF4-FFF2-40B4-BE49-F238E27FC236}">
                <a16:creationId xmlns:a16="http://schemas.microsoft.com/office/drawing/2014/main" id="{DB1DF492-2A30-44EB-8570-B733A3120B4F}"/>
              </a:ext>
            </a:extLst>
          </p:cNvPr>
          <p:cNvSpPr/>
          <p:nvPr/>
        </p:nvSpPr>
        <p:spPr>
          <a:xfrm rot="4781622">
            <a:off x="4284658" y="38725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8" name="Freihandform: Form 497">
            <a:extLst>
              <a:ext uri="{FF2B5EF4-FFF2-40B4-BE49-F238E27FC236}">
                <a16:creationId xmlns:a16="http://schemas.microsoft.com/office/drawing/2014/main" id="{A3CD8EF2-7BC4-445D-A310-ED7B40AACA04}"/>
              </a:ext>
            </a:extLst>
          </p:cNvPr>
          <p:cNvSpPr/>
          <p:nvPr/>
        </p:nvSpPr>
        <p:spPr>
          <a:xfrm rot="4781622">
            <a:off x="4311656" y="23163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9" name="Freihandform: Form 498">
            <a:extLst>
              <a:ext uri="{FF2B5EF4-FFF2-40B4-BE49-F238E27FC236}">
                <a16:creationId xmlns:a16="http://schemas.microsoft.com/office/drawing/2014/main" id="{20BED342-84DB-4C91-B13F-AA7819F9C923}"/>
              </a:ext>
            </a:extLst>
          </p:cNvPr>
          <p:cNvSpPr/>
          <p:nvPr/>
        </p:nvSpPr>
        <p:spPr>
          <a:xfrm rot="4781622">
            <a:off x="4286468" y="30869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0" name="Freihandform: Form 499">
            <a:extLst>
              <a:ext uri="{FF2B5EF4-FFF2-40B4-BE49-F238E27FC236}">
                <a16:creationId xmlns:a16="http://schemas.microsoft.com/office/drawing/2014/main" id="{4A8032CA-23AD-413D-8402-5486745BEDE0}"/>
              </a:ext>
            </a:extLst>
          </p:cNvPr>
          <p:cNvSpPr/>
          <p:nvPr/>
        </p:nvSpPr>
        <p:spPr>
          <a:xfrm rot="4781622">
            <a:off x="4509727" y="43068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1" name="Freihandform: Form 500">
            <a:extLst>
              <a:ext uri="{FF2B5EF4-FFF2-40B4-BE49-F238E27FC236}">
                <a16:creationId xmlns:a16="http://schemas.microsoft.com/office/drawing/2014/main" id="{CFD68D04-0F8A-415C-AC2B-F9C21ECE8432}"/>
              </a:ext>
            </a:extLst>
          </p:cNvPr>
          <p:cNvSpPr/>
          <p:nvPr/>
        </p:nvSpPr>
        <p:spPr>
          <a:xfrm rot="4781622">
            <a:off x="4199569" y="48498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2" name="Freihandform: Form 501">
            <a:extLst>
              <a:ext uri="{FF2B5EF4-FFF2-40B4-BE49-F238E27FC236}">
                <a16:creationId xmlns:a16="http://schemas.microsoft.com/office/drawing/2014/main" id="{F660DF9A-2AAF-4414-889B-8F4430431736}"/>
              </a:ext>
            </a:extLst>
          </p:cNvPr>
          <p:cNvSpPr/>
          <p:nvPr/>
        </p:nvSpPr>
        <p:spPr>
          <a:xfrm rot="4781622">
            <a:off x="3305796" y="46673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3" name="Freihandform: Form 502">
            <a:extLst>
              <a:ext uri="{FF2B5EF4-FFF2-40B4-BE49-F238E27FC236}">
                <a16:creationId xmlns:a16="http://schemas.microsoft.com/office/drawing/2014/main" id="{8C0DCC45-F378-4057-A137-93EFDD510684}"/>
              </a:ext>
            </a:extLst>
          </p:cNvPr>
          <p:cNvSpPr/>
          <p:nvPr/>
        </p:nvSpPr>
        <p:spPr>
          <a:xfrm rot="4781622">
            <a:off x="3730579" y="29934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4" name="Freihandform: Form 503">
            <a:extLst>
              <a:ext uri="{FF2B5EF4-FFF2-40B4-BE49-F238E27FC236}">
                <a16:creationId xmlns:a16="http://schemas.microsoft.com/office/drawing/2014/main" id="{B82557C0-CF51-43FA-A8FE-268A6458E7D2}"/>
              </a:ext>
            </a:extLst>
          </p:cNvPr>
          <p:cNvSpPr/>
          <p:nvPr/>
        </p:nvSpPr>
        <p:spPr>
          <a:xfrm rot="4781622">
            <a:off x="4667885" y="25630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5" name="Freihandform: Form 504">
            <a:extLst>
              <a:ext uri="{FF2B5EF4-FFF2-40B4-BE49-F238E27FC236}">
                <a16:creationId xmlns:a16="http://schemas.microsoft.com/office/drawing/2014/main" id="{6373AFC5-9E44-44FF-9328-164248E77A6D}"/>
              </a:ext>
            </a:extLst>
          </p:cNvPr>
          <p:cNvSpPr/>
          <p:nvPr/>
        </p:nvSpPr>
        <p:spPr>
          <a:xfrm rot="4781622">
            <a:off x="3553364" y="40190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6" name="Freihandform: Form 505">
            <a:extLst>
              <a:ext uri="{FF2B5EF4-FFF2-40B4-BE49-F238E27FC236}">
                <a16:creationId xmlns:a16="http://schemas.microsoft.com/office/drawing/2014/main" id="{774A5117-C161-419D-A825-4299744E105D}"/>
              </a:ext>
            </a:extLst>
          </p:cNvPr>
          <p:cNvSpPr/>
          <p:nvPr/>
        </p:nvSpPr>
        <p:spPr>
          <a:xfrm rot="4781622">
            <a:off x="4277400" y="45144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7" name="Freihandform: Form 506">
            <a:extLst>
              <a:ext uri="{FF2B5EF4-FFF2-40B4-BE49-F238E27FC236}">
                <a16:creationId xmlns:a16="http://schemas.microsoft.com/office/drawing/2014/main" id="{4A4C164E-4482-42F8-A329-4DA195FF70DF}"/>
              </a:ext>
            </a:extLst>
          </p:cNvPr>
          <p:cNvSpPr/>
          <p:nvPr/>
        </p:nvSpPr>
        <p:spPr>
          <a:xfrm rot="4781622">
            <a:off x="3723863" y="44493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8" name="Freihandform: Form 507">
            <a:extLst>
              <a:ext uri="{FF2B5EF4-FFF2-40B4-BE49-F238E27FC236}">
                <a16:creationId xmlns:a16="http://schemas.microsoft.com/office/drawing/2014/main" id="{D7D7F6B4-8186-4174-AFAB-C526B7EE748F}"/>
              </a:ext>
            </a:extLst>
          </p:cNvPr>
          <p:cNvSpPr/>
          <p:nvPr/>
        </p:nvSpPr>
        <p:spPr>
          <a:xfrm rot="4781622">
            <a:off x="3946015" y="483979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9" name="Freihandform: Form 508">
            <a:extLst>
              <a:ext uri="{FF2B5EF4-FFF2-40B4-BE49-F238E27FC236}">
                <a16:creationId xmlns:a16="http://schemas.microsoft.com/office/drawing/2014/main" id="{6D7319FD-8EC2-43DC-91BC-112BBDB1929F}"/>
              </a:ext>
            </a:extLst>
          </p:cNvPr>
          <p:cNvSpPr/>
          <p:nvPr/>
        </p:nvSpPr>
        <p:spPr>
          <a:xfrm rot="4781622">
            <a:off x="4129858" y="420710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0" name="Freihandform: Form 509">
            <a:extLst>
              <a:ext uri="{FF2B5EF4-FFF2-40B4-BE49-F238E27FC236}">
                <a16:creationId xmlns:a16="http://schemas.microsoft.com/office/drawing/2014/main" id="{1D073C59-C1DF-45C9-8C87-FD074373528F}"/>
              </a:ext>
            </a:extLst>
          </p:cNvPr>
          <p:cNvSpPr/>
          <p:nvPr/>
        </p:nvSpPr>
        <p:spPr>
          <a:xfrm rot="4781622">
            <a:off x="4548643" y="472206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1" name="Freihandform: Form 510">
            <a:extLst>
              <a:ext uri="{FF2B5EF4-FFF2-40B4-BE49-F238E27FC236}">
                <a16:creationId xmlns:a16="http://schemas.microsoft.com/office/drawing/2014/main" id="{96BAE680-AF8E-4EF1-941A-90BA9D28DA16}"/>
              </a:ext>
            </a:extLst>
          </p:cNvPr>
          <p:cNvSpPr/>
          <p:nvPr/>
        </p:nvSpPr>
        <p:spPr>
          <a:xfrm rot="4781622">
            <a:off x="3215190" y="40634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2" name="Freihandform: Form 511">
            <a:extLst>
              <a:ext uri="{FF2B5EF4-FFF2-40B4-BE49-F238E27FC236}">
                <a16:creationId xmlns:a16="http://schemas.microsoft.com/office/drawing/2014/main" id="{91D3ECBC-47D3-4862-8EF2-D5260F012F19}"/>
              </a:ext>
            </a:extLst>
          </p:cNvPr>
          <p:cNvSpPr/>
          <p:nvPr/>
        </p:nvSpPr>
        <p:spPr>
          <a:xfrm rot="4781622">
            <a:off x="3447751" y="414516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3" name="Freihandform: Form 512">
            <a:extLst>
              <a:ext uri="{FF2B5EF4-FFF2-40B4-BE49-F238E27FC236}">
                <a16:creationId xmlns:a16="http://schemas.microsoft.com/office/drawing/2014/main" id="{D081FCB0-837F-4849-B4E7-DCB60BA45228}"/>
              </a:ext>
            </a:extLst>
          </p:cNvPr>
          <p:cNvSpPr/>
          <p:nvPr/>
        </p:nvSpPr>
        <p:spPr>
          <a:xfrm rot="4781622">
            <a:off x="3440355" y="444540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4" name="Freihandform: Form 513">
            <a:extLst>
              <a:ext uri="{FF2B5EF4-FFF2-40B4-BE49-F238E27FC236}">
                <a16:creationId xmlns:a16="http://schemas.microsoft.com/office/drawing/2014/main" id="{917E08FE-F665-4B38-BBBF-1AA27E9AF6E3}"/>
              </a:ext>
            </a:extLst>
          </p:cNvPr>
          <p:cNvSpPr/>
          <p:nvPr/>
        </p:nvSpPr>
        <p:spPr>
          <a:xfrm rot="4781622">
            <a:off x="4176788" y="338161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5" name="Freihandform: Form 514">
            <a:extLst>
              <a:ext uri="{FF2B5EF4-FFF2-40B4-BE49-F238E27FC236}">
                <a16:creationId xmlns:a16="http://schemas.microsoft.com/office/drawing/2014/main" id="{CFC6F20E-B0D1-454B-856F-1773E7C37B7A}"/>
              </a:ext>
            </a:extLst>
          </p:cNvPr>
          <p:cNvSpPr/>
          <p:nvPr/>
        </p:nvSpPr>
        <p:spPr>
          <a:xfrm rot="4781622">
            <a:off x="3977107" y="40489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5" name="Freihandform: Form 934">
            <a:extLst>
              <a:ext uri="{FF2B5EF4-FFF2-40B4-BE49-F238E27FC236}">
                <a16:creationId xmlns:a16="http://schemas.microsoft.com/office/drawing/2014/main" id="{2528A1D6-D0C8-4CF9-91C3-09FE03881A98}"/>
              </a:ext>
            </a:extLst>
          </p:cNvPr>
          <p:cNvSpPr/>
          <p:nvPr/>
        </p:nvSpPr>
        <p:spPr>
          <a:xfrm rot="21141409">
            <a:off x="10866163" y="115854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6" name="Freihandform: Form 935">
            <a:extLst>
              <a:ext uri="{FF2B5EF4-FFF2-40B4-BE49-F238E27FC236}">
                <a16:creationId xmlns:a16="http://schemas.microsoft.com/office/drawing/2014/main" id="{76DC4265-3587-4FC1-85EA-292D3095CB91}"/>
              </a:ext>
            </a:extLst>
          </p:cNvPr>
          <p:cNvSpPr/>
          <p:nvPr/>
        </p:nvSpPr>
        <p:spPr>
          <a:xfrm rot="21141409">
            <a:off x="12969054" y="137487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7" name="Freihandform: Form 936">
            <a:extLst>
              <a:ext uri="{FF2B5EF4-FFF2-40B4-BE49-F238E27FC236}">
                <a16:creationId xmlns:a16="http://schemas.microsoft.com/office/drawing/2014/main" id="{0119DC65-3269-4826-B57E-1F546A302983}"/>
              </a:ext>
            </a:extLst>
          </p:cNvPr>
          <p:cNvSpPr/>
          <p:nvPr/>
        </p:nvSpPr>
        <p:spPr>
          <a:xfrm rot="21141409">
            <a:off x="12809707" y="125613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8" name="Freihandform: Form 937">
            <a:extLst>
              <a:ext uri="{FF2B5EF4-FFF2-40B4-BE49-F238E27FC236}">
                <a16:creationId xmlns:a16="http://schemas.microsoft.com/office/drawing/2014/main" id="{0C296850-0A23-47F0-9C53-9D9CC488E58C}"/>
              </a:ext>
            </a:extLst>
          </p:cNvPr>
          <p:cNvSpPr/>
          <p:nvPr/>
        </p:nvSpPr>
        <p:spPr>
          <a:xfrm rot="21141409">
            <a:off x="12587159" y="132066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9" name="Freihandform: Form 938">
            <a:extLst>
              <a:ext uri="{FF2B5EF4-FFF2-40B4-BE49-F238E27FC236}">
                <a16:creationId xmlns:a16="http://schemas.microsoft.com/office/drawing/2014/main" id="{B3D7F2EA-F283-4979-BCD2-AC2CEEED7705}"/>
              </a:ext>
            </a:extLst>
          </p:cNvPr>
          <p:cNvSpPr/>
          <p:nvPr/>
        </p:nvSpPr>
        <p:spPr>
          <a:xfrm rot="21141409">
            <a:off x="11842904" y="134691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0" name="Freihandform: Form 939">
            <a:extLst>
              <a:ext uri="{FF2B5EF4-FFF2-40B4-BE49-F238E27FC236}">
                <a16:creationId xmlns:a16="http://schemas.microsoft.com/office/drawing/2014/main" id="{83A37239-71E1-4539-A88E-CE470DDAD0AC}"/>
              </a:ext>
            </a:extLst>
          </p:cNvPr>
          <p:cNvSpPr/>
          <p:nvPr/>
        </p:nvSpPr>
        <p:spPr>
          <a:xfrm rot="21141409">
            <a:off x="11638619" y="117939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1" name="Freihandform: Form 940">
            <a:extLst>
              <a:ext uri="{FF2B5EF4-FFF2-40B4-BE49-F238E27FC236}">
                <a16:creationId xmlns:a16="http://schemas.microsoft.com/office/drawing/2014/main" id="{A20D3F97-B9E4-40F9-B218-E80E12E4FC9B}"/>
              </a:ext>
            </a:extLst>
          </p:cNvPr>
          <p:cNvSpPr/>
          <p:nvPr/>
        </p:nvSpPr>
        <p:spPr>
          <a:xfrm rot="21141409">
            <a:off x="11519592" y="121191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2" name="Freihandform: Form 941">
            <a:extLst>
              <a:ext uri="{FF2B5EF4-FFF2-40B4-BE49-F238E27FC236}">
                <a16:creationId xmlns:a16="http://schemas.microsoft.com/office/drawing/2014/main" id="{1E82DD31-7BFB-4FD3-94D6-A7293D64EEE4}"/>
              </a:ext>
            </a:extLst>
          </p:cNvPr>
          <p:cNvSpPr/>
          <p:nvPr/>
        </p:nvSpPr>
        <p:spPr>
          <a:xfrm rot="21141409">
            <a:off x="9966380" y="120198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3" name="Freihandform: Form 942">
            <a:extLst>
              <a:ext uri="{FF2B5EF4-FFF2-40B4-BE49-F238E27FC236}">
                <a16:creationId xmlns:a16="http://schemas.microsoft.com/office/drawing/2014/main" id="{D485B3DA-F8E2-497C-AFD4-6BB08A7593C3}"/>
              </a:ext>
            </a:extLst>
          </p:cNvPr>
          <p:cNvSpPr/>
          <p:nvPr/>
        </p:nvSpPr>
        <p:spPr>
          <a:xfrm rot="21141409">
            <a:off x="10734949" y="120808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4" name="Freihandform: Form 943">
            <a:extLst>
              <a:ext uri="{FF2B5EF4-FFF2-40B4-BE49-F238E27FC236}">
                <a16:creationId xmlns:a16="http://schemas.microsoft.com/office/drawing/2014/main" id="{A9E5A8D4-136E-4ADF-A189-329BD5F3A460}"/>
              </a:ext>
            </a:extLst>
          </p:cNvPr>
          <p:cNvSpPr/>
          <p:nvPr/>
        </p:nvSpPr>
        <p:spPr>
          <a:xfrm rot="21141409">
            <a:off x="11963907" y="119144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5" name="Freihandform: Form 944">
            <a:extLst>
              <a:ext uri="{FF2B5EF4-FFF2-40B4-BE49-F238E27FC236}">
                <a16:creationId xmlns:a16="http://schemas.microsoft.com/office/drawing/2014/main" id="{BC38CB17-9984-4D89-97CA-C38AFF82B02D}"/>
              </a:ext>
            </a:extLst>
          </p:cNvPr>
          <p:cNvSpPr/>
          <p:nvPr/>
        </p:nvSpPr>
        <p:spPr>
          <a:xfrm rot="21141409">
            <a:off x="12491905" y="122495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6" name="Freihandform: Form 945">
            <a:extLst>
              <a:ext uri="{FF2B5EF4-FFF2-40B4-BE49-F238E27FC236}">
                <a16:creationId xmlns:a16="http://schemas.microsoft.com/office/drawing/2014/main" id="{2D736341-98AA-44FE-AEF4-109FC0D3B2CA}"/>
              </a:ext>
            </a:extLst>
          </p:cNvPr>
          <p:cNvSpPr/>
          <p:nvPr/>
        </p:nvSpPr>
        <p:spPr>
          <a:xfrm rot="21141409">
            <a:off x="12268071" y="131338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7" name="Freihandform: Form 946">
            <a:extLst>
              <a:ext uri="{FF2B5EF4-FFF2-40B4-BE49-F238E27FC236}">
                <a16:creationId xmlns:a16="http://schemas.microsoft.com/office/drawing/2014/main" id="{1FB50FDC-A835-4060-AB50-9348BC5D2CA5}"/>
              </a:ext>
            </a:extLst>
          </p:cNvPr>
          <p:cNvSpPr/>
          <p:nvPr/>
        </p:nvSpPr>
        <p:spPr>
          <a:xfrm rot="21141409">
            <a:off x="10615679" y="126317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8" name="Freihandform: Form 947">
            <a:extLst>
              <a:ext uri="{FF2B5EF4-FFF2-40B4-BE49-F238E27FC236}">
                <a16:creationId xmlns:a16="http://schemas.microsoft.com/office/drawing/2014/main" id="{D11142A0-EA6D-447C-83CA-6E3B5F8264AE}"/>
              </a:ext>
            </a:extLst>
          </p:cNvPr>
          <p:cNvSpPr/>
          <p:nvPr/>
        </p:nvSpPr>
        <p:spPr>
          <a:xfrm rot="21141409">
            <a:off x="10229272" y="116754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9" name="Freihandform: Form 948">
            <a:extLst>
              <a:ext uri="{FF2B5EF4-FFF2-40B4-BE49-F238E27FC236}">
                <a16:creationId xmlns:a16="http://schemas.microsoft.com/office/drawing/2014/main" id="{5077015F-3585-4128-AEE8-D9674D6E91DC}"/>
              </a:ext>
            </a:extLst>
          </p:cNvPr>
          <p:cNvSpPr/>
          <p:nvPr/>
        </p:nvSpPr>
        <p:spPr>
          <a:xfrm rot="21141409">
            <a:off x="11632007" y="1285642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0" name="Freihandform: Form 949">
            <a:extLst>
              <a:ext uri="{FF2B5EF4-FFF2-40B4-BE49-F238E27FC236}">
                <a16:creationId xmlns:a16="http://schemas.microsoft.com/office/drawing/2014/main" id="{3ECB88B0-54B8-456C-BD41-751F04D77E1D}"/>
              </a:ext>
            </a:extLst>
          </p:cNvPr>
          <p:cNvSpPr/>
          <p:nvPr/>
        </p:nvSpPr>
        <p:spPr>
          <a:xfrm rot="21141409">
            <a:off x="12160463" y="121561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1" name="Freihandform: Form 950">
            <a:extLst>
              <a:ext uri="{FF2B5EF4-FFF2-40B4-BE49-F238E27FC236}">
                <a16:creationId xmlns:a16="http://schemas.microsoft.com/office/drawing/2014/main" id="{B18B0412-4513-4CEA-897B-37813BFE3156}"/>
              </a:ext>
            </a:extLst>
          </p:cNvPr>
          <p:cNvSpPr/>
          <p:nvPr/>
        </p:nvSpPr>
        <p:spPr>
          <a:xfrm rot="21141409">
            <a:off x="12069747" y="127061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2" name="Freihandform: Form 951">
            <a:extLst>
              <a:ext uri="{FF2B5EF4-FFF2-40B4-BE49-F238E27FC236}">
                <a16:creationId xmlns:a16="http://schemas.microsoft.com/office/drawing/2014/main" id="{BFF3DE3A-FBDF-45EE-8936-4771F894447F}"/>
              </a:ext>
            </a:extLst>
          </p:cNvPr>
          <p:cNvSpPr/>
          <p:nvPr/>
        </p:nvSpPr>
        <p:spPr>
          <a:xfrm rot="21141409">
            <a:off x="12468000" y="125909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3" name="Freihandform: Form 952">
            <a:extLst>
              <a:ext uri="{FF2B5EF4-FFF2-40B4-BE49-F238E27FC236}">
                <a16:creationId xmlns:a16="http://schemas.microsoft.com/office/drawing/2014/main" id="{48400C29-30EF-4D13-812E-02AD547EA3B7}"/>
              </a:ext>
            </a:extLst>
          </p:cNvPr>
          <p:cNvSpPr/>
          <p:nvPr/>
        </p:nvSpPr>
        <p:spPr>
          <a:xfrm rot="21141409">
            <a:off x="11844540" y="1237790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4" name="Freihandform: Form 953">
            <a:extLst>
              <a:ext uri="{FF2B5EF4-FFF2-40B4-BE49-F238E27FC236}">
                <a16:creationId xmlns:a16="http://schemas.microsoft.com/office/drawing/2014/main" id="{8E95FCE7-F8B6-43D3-8149-6B070DFE5E3D}"/>
              </a:ext>
            </a:extLst>
          </p:cNvPr>
          <p:cNvSpPr/>
          <p:nvPr/>
        </p:nvSpPr>
        <p:spPr>
          <a:xfrm rot="21141409">
            <a:off x="12378401" y="1198349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5" name="Freihandform: Form 954">
            <a:extLst>
              <a:ext uri="{FF2B5EF4-FFF2-40B4-BE49-F238E27FC236}">
                <a16:creationId xmlns:a16="http://schemas.microsoft.com/office/drawing/2014/main" id="{94B34AF0-55FB-4D89-AA07-DAA7549AAD62}"/>
              </a:ext>
            </a:extLst>
          </p:cNvPr>
          <p:cNvSpPr/>
          <p:nvPr/>
        </p:nvSpPr>
        <p:spPr>
          <a:xfrm rot="21141409">
            <a:off x="11658565" y="1328491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6" name="Freihandform: Form 955">
            <a:extLst>
              <a:ext uri="{FF2B5EF4-FFF2-40B4-BE49-F238E27FC236}">
                <a16:creationId xmlns:a16="http://schemas.microsoft.com/office/drawing/2014/main" id="{DB0D812E-7481-4C1E-9C66-CBA410AF073F}"/>
              </a:ext>
            </a:extLst>
          </p:cNvPr>
          <p:cNvSpPr/>
          <p:nvPr/>
        </p:nvSpPr>
        <p:spPr>
          <a:xfrm rot="21141409">
            <a:off x="11750976" y="130563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7" name="Freihandform: Form 956">
            <a:extLst>
              <a:ext uri="{FF2B5EF4-FFF2-40B4-BE49-F238E27FC236}">
                <a16:creationId xmlns:a16="http://schemas.microsoft.com/office/drawing/2014/main" id="{C8F951B3-F667-4620-A71B-D3F4AE5DE057}"/>
              </a:ext>
            </a:extLst>
          </p:cNvPr>
          <p:cNvSpPr/>
          <p:nvPr/>
        </p:nvSpPr>
        <p:spPr>
          <a:xfrm rot="21141409">
            <a:off x="12050547" y="1307773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8" name="Freihandform: Form 957">
            <a:extLst>
              <a:ext uri="{FF2B5EF4-FFF2-40B4-BE49-F238E27FC236}">
                <a16:creationId xmlns:a16="http://schemas.microsoft.com/office/drawing/2014/main" id="{6D2487C5-1803-4786-9CA3-DB0A8F24EDA4}"/>
              </a:ext>
            </a:extLst>
          </p:cNvPr>
          <p:cNvSpPr/>
          <p:nvPr/>
        </p:nvSpPr>
        <p:spPr>
          <a:xfrm rot="21141409">
            <a:off x="11022119" y="122926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9" name="Freihandform: Form 958">
            <a:extLst>
              <a:ext uri="{FF2B5EF4-FFF2-40B4-BE49-F238E27FC236}">
                <a16:creationId xmlns:a16="http://schemas.microsoft.com/office/drawing/2014/main" id="{F87E5280-F053-4FE0-8743-D55755D63C18}"/>
              </a:ext>
            </a:extLst>
          </p:cNvPr>
          <p:cNvSpPr/>
          <p:nvPr/>
        </p:nvSpPr>
        <p:spPr>
          <a:xfrm rot="21141409">
            <a:off x="11679415" y="1252314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0" name="Freihandform: Form 909">
            <a:extLst>
              <a:ext uri="{FF2B5EF4-FFF2-40B4-BE49-F238E27FC236}">
                <a16:creationId xmlns:a16="http://schemas.microsoft.com/office/drawing/2014/main" id="{C0956203-32E7-4DFA-975D-FDA2C229EB84}"/>
              </a:ext>
            </a:extLst>
          </p:cNvPr>
          <p:cNvSpPr/>
          <p:nvPr/>
        </p:nvSpPr>
        <p:spPr>
          <a:xfrm rot="3590051">
            <a:off x="11264680" y="130729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5" name="Freihandform: Form 914">
            <a:extLst>
              <a:ext uri="{FF2B5EF4-FFF2-40B4-BE49-F238E27FC236}">
                <a16:creationId xmlns:a16="http://schemas.microsoft.com/office/drawing/2014/main" id="{78DB85A1-6BE6-40B7-8F88-07D761D92583}"/>
              </a:ext>
            </a:extLst>
          </p:cNvPr>
          <p:cNvSpPr/>
          <p:nvPr/>
        </p:nvSpPr>
        <p:spPr>
          <a:xfrm rot="3590051">
            <a:off x="11367935" y="138664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6" name="Freihandform: Form 915">
            <a:extLst>
              <a:ext uri="{FF2B5EF4-FFF2-40B4-BE49-F238E27FC236}">
                <a16:creationId xmlns:a16="http://schemas.microsoft.com/office/drawing/2014/main" id="{853F50A6-53B0-4A5A-9197-48837E40D78C}"/>
              </a:ext>
            </a:extLst>
          </p:cNvPr>
          <p:cNvSpPr/>
          <p:nvPr/>
        </p:nvSpPr>
        <p:spPr>
          <a:xfrm rot="3590051">
            <a:off x="11022027" y="138810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7" name="Freihandform: Form 916">
            <a:extLst>
              <a:ext uri="{FF2B5EF4-FFF2-40B4-BE49-F238E27FC236}">
                <a16:creationId xmlns:a16="http://schemas.microsoft.com/office/drawing/2014/main" id="{31C4D12D-D93E-4D42-BA9E-ED5BA9673F6A}"/>
              </a:ext>
            </a:extLst>
          </p:cNvPr>
          <p:cNvSpPr/>
          <p:nvPr/>
        </p:nvSpPr>
        <p:spPr>
          <a:xfrm rot="3590051">
            <a:off x="10518773" y="124082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8" name="Freihandform: Form 917">
            <a:extLst>
              <a:ext uri="{FF2B5EF4-FFF2-40B4-BE49-F238E27FC236}">
                <a16:creationId xmlns:a16="http://schemas.microsoft.com/office/drawing/2014/main" id="{D7349C3D-6392-4629-BE0A-A896DA25C412}"/>
              </a:ext>
            </a:extLst>
          </p:cNvPr>
          <p:cNvSpPr/>
          <p:nvPr/>
        </p:nvSpPr>
        <p:spPr>
          <a:xfrm rot="3590051">
            <a:off x="10756859" y="131415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9" name="Freihandform: Form 918">
            <a:extLst>
              <a:ext uri="{FF2B5EF4-FFF2-40B4-BE49-F238E27FC236}">
                <a16:creationId xmlns:a16="http://schemas.microsoft.com/office/drawing/2014/main" id="{05004151-F625-412A-B4ED-CF3B50C766EF}"/>
              </a:ext>
            </a:extLst>
          </p:cNvPr>
          <p:cNvSpPr/>
          <p:nvPr/>
        </p:nvSpPr>
        <p:spPr>
          <a:xfrm rot="3590051">
            <a:off x="11381259" y="142130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2" name="Freihandform: Form 921">
            <a:extLst>
              <a:ext uri="{FF2B5EF4-FFF2-40B4-BE49-F238E27FC236}">
                <a16:creationId xmlns:a16="http://schemas.microsoft.com/office/drawing/2014/main" id="{F96A3EA7-9181-4BBD-8841-BBFAE7FBF4AE}"/>
              </a:ext>
            </a:extLst>
          </p:cNvPr>
          <p:cNvSpPr/>
          <p:nvPr/>
        </p:nvSpPr>
        <p:spPr>
          <a:xfrm rot="3590051">
            <a:off x="10202251" y="132423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3" name="Freihandform: Form 922">
            <a:extLst>
              <a:ext uri="{FF2B5EF4-FFF2-40B4-BE49-F238E27FC236}">
                <a16:creationId xmlns:a16="http://schemas.microsoft.com/office/drawing/2014/main" id="{9A9B8FAF-B9DC-4584-A9CC-2C0FD9986643}"/>
              </a:ext>
            </a:extLst>
          </p:cNvPr>
          <p:cNvSpPr/>
          <p:nvPr/>
        </p:nvSpPr>
        <p:spPr>
          <a:xfrm rot="3590051">
            <a:off x="10937593" y="125191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4" name="Freihandform: Form 923">
            <a:extLst>
              <a:ext uri="{FF2B5EF4-FFF2-40B4-BE49-F238E27FC236}">
                <a16:creationId xmlns:a16="http://schemas.microsoft.com/office/drawing/2014/main" id="{1E1AEDDE-1C15-402A-9C5D-4EDE0F07EB8F}"/>
              </a:ext>
            </a:extLst>
          </p:cNvPr>
          <p:cNvSpPr/>
          <p:nvPr/>
        </p:nvSpPr>
        <p:spPr>
          <a:xfrm rot="3590051">
            <a:off x="10384011" y="142672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8" name="Freihandform: Form 927">
            <a:extLst>
              <a:ext uri="{FF2B5EF4-FFF2-40B4-BE49-F238E27FC236}">
                <a16:creationId xmlns:a16="http://schemas.microsoft.com/office/drawing/2014/main" id="{97C84C34-784E-4BFE-AED9-30FC70EEDD2A}"/>
              </a:ext>
            </a:extLst>
          </p:cNvPr>
          <p:cNvSpPr/>
          <p:nvPr/>
        </p:nvSpPr>
        <p:spPr>
          <a:xfrm rot="3590051">
            <a:off x="10977370" y="1426637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3" name="Freihandform: Form 932">
            <a:extLst>
              <a:ext uri="{FF2B5EF4-FFF2-40B4-BE49-F238E27FC236}">
                <a16:creationId xmlns:a16="http://schemas.microsoft.com/office/drawing/2014/main" id="{527376AB-4DE1-49D3-A99A-C59D7ED1BF30}"/>
              </a:ext>
            </a:extLst>
          </p:cNvPr>
          <p:cNvSpPr/>
          <p:nvPr/>
        </p:nvSpPr>
        <p:spPr>
          <a:xfrm rot="3590051">
            <a:off x="10741077" y="1347403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4" name="Freihandform: Form 933">
            <a:extLst>
              <a:ext uri="{FF2B5EF4-FFF2-40B4-BE49-F238E27FC236}">
                <a16:creationId xmlns:a16="http://schemas.microsoft.com/office/drawing/2014/main" id="{33A7FE5D-1852-42B5-A687-DDD806E3E82C}"/>
              </a:ext>
            </a:extLst>
          </p:cNvPr>
          <p:cNvSpPr/>
          <p:nvPr/>
        </p:nvSpPr>
        <p:spPr>
          <a:xfrm rot="3590051">
            <a:off x="10779961" y="1416947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86" name="Freihandform: Form 885">
            <a:extLst>
              <a:ext uri="{FF2B5EF4-FFF2-40B4-BE49-F238E27FC236}">
                <a16:creationId xmlns:a16="http://schemas.microsoft.com/office/drawing/2014/main" id="{A1FDFA7C-CD79-4C32-BA08-BBDBE66021EC}"/>
              </a:ext>
            </a:extLst>
          </p:cNvPr>
          <p:cNvSpPr/>
          <p:nvPr/>
        </p:nvSpPr>
        <p:spPr>
          <a:xfrm rot="16200000">
            <a:off x="14150134" y="129349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87" name="Freihandform: Form 886">
            <a:extLst>
              <a:ext uri="{FF2B5EF4-FFF2-40B4-BE49-F238E27FC236}">
                <a16:creationId xmlns:a16="http://schemas.microsoft.com/office/drawing/2014/main" id="{3A0312F4-4879-4DF8-A432-9D8D04CE67DC}"/>
              </a:ext>
            </a:extLst>
          </p:cNvPr>
          <p:cNvSpPr/>
          <p:nvPr/>
        </p:nvSpPr>
        <p:spPr>
          <a:xfrm rot="16200000">
            <a:off x="12952066" y="129349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88" name="Freihandform: Form 887">
            <a:extLst>
              <a:ext uri="{FF2B5EF4-FFF2-40B4-BE49-F238E27FC236}">
                <a16:creationId xmlns:a16="http://schemas.microsoft.com/office/drawing/2014/main" id="{295C1E01-0A11-4F57-9B42-1C2E2182D7BF}"/>
              </a:ext>
            </a:extLst>
          </p:cNvPr>
          <p:cNvSpPr/>
          <p:nvPr/>
        </p:nvSpPr>
        <p:spPr>
          <a:xfrm rot="16200000">
            <a:off x="13561982" y="132413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89" name="Freihandform: Form 888">
            <a:extLst>
              <a:ext uri="{FF2B5EF4-FFF2-40B4-BE49-F238E27FC236}">
                <a16:creationId xmlns:a16="http://schemas.microsoft.com/office/drawing/2014/main" id="{329DCA3F-E373-4F13-861C-78EC42252816}"/>
              </a:ext>
            </a:extLst>
          </p:cNvPr>
          <p:cNvSpPr/>
          <p:nvPr/>
        </p:nvSpPr>
        <p:spPr>
          <a:xfrm rot="16200000">
            <a:off x="13723193" y="140138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0" name="Freihandform: Form 889">
            <a:extLst>
              <a:ext uri="{FF2B5EF4-FFF2-40B4-BE49-F238E27FC236}">
                <a16:creationId xmlns:a16="http://schemas.microsoft.com/office/drawing/2014/main" id="{F8ED21E9-8323-42C1-A3A6-157BC5EA220D}"/>
              </a:ext>
            </a:extLst>
          </p:cNvPr>
          <p:cNvSpPr/>
          <p:nvPr/>
        </p:nvSpPr>
        <p:spPr>
          <a:xfrm rot="16200000">
            <a:off x="12035758" y="139935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1" name="Freihandform: Form 890">
            <a:extLst>
              <a:ext uri="{FF2B5EF4-FFF2-40B4-BE49-F238E27FC236}">
                <a16:creationId xmlns:a16="http://schemas.microsoft.com/office/drawing/2014/main" id="{9F90C17A-3856-401D-AA69-1ACD162C23B8}"/>
              </a:ext>
            </a:extLst>
          </p:cNvPr>
          <p:cNvSpPr/>
          <p:nvPr/>
        </p:nvSpPr>
        <p:spPr>
          <a:xfrm rot="16200000">
            <a:off x="12342150" y="141547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4" name="Freihandform: Form 893">
            <a:extLst>
              <a:ext uri="{FF2B5EF4-FFF2-40B4-BE49-F238E27FC236}">
                <a16:creationId xmlns:a16="http://schemas.microsoft.com/office/drawing/2014/main" id="{CE165DC5-FCA4-4559-94EE-F04C07800BF4}"/>
              </a:ext>
            </a:extLst>
          </p:cNvPr>
          <p:cNvSpPr/>
          <p:nvPr/>
        </p:nvSpPr>
        <p:spPr>
          <a:xfrm rot="16200000">
            <a:off x="12198418" y="136871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5" name="Freihandform: Form 894">
            <a:extLst>
              <a:ext uri="{FF2B5EF4-FFF2-40B4-BE49-F238E27FC236}">
                <a16:creationId xmlns:a16="http://schemas.microsoft.com/office/drawing/2014/main" id="{FE6A9D5C-0036-4A17-BC2F-CD305B68700A}"/>
              </a:ext>
            </a:extLst>
          </p:cNvPr>
          <p:cNvSpPr/>
          <p:nvPr/>
        </p:nvSpPr>
        <p:spPr>
          <a:xfrm rot="16200000">
            <a:off x="12600719" y="132084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6" name="Freihandform: Form 895">
            <a:extLst>
              <a:ext uri="{FF2B5EF4-FFF2-40B4-BE49-F238E27FC236}">
                <a16:creationId xmlns:a16="http://schemas.microsoft.com/office/drawing/2014/main" id="{0E995BD6-FAC2-4A68-8BF6-434B0B8B1927}"/>
              </a:ext>
            </a:extLst>
          </p:cNvPr>
          <p:cNvSpPr/>
          <p:nvPr/>
        </p:nvSpPr>
        <p:spPr>
          <a:xfrm rot="16200000">
            <a:off x="13447419" y="135478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9" name="Freihandform: Form 898">
            <a:extLst>
              <a:ext uri="{FF2B5EF4-FFF2-40B4-BE49-F238E27FC236}">
                <a16:creationId xmlns:a16="http://schemas.microsoft.com/office/drawing/2014/main" id="{5D207DE5-5BF9-4C2B-9BBF-305ACAF21C3B}"/>
              </a:ext>
            </a:extLst>
          </p:cNvPr>
          <p:cNvSpPr/>
          <p:nvPr/>
        </p:nvSpPr>
        <p:spPr>
          <a:xfrm rot="16200000">
            <a:off x="13087864" y="141414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0" name="Freihandform: Form 899">
            <a:extLst>
              <a:ext uri="{FF2B5EF4-FFF2-40B4-BE49-F238E27FC236}">
                <a16:creationId xmlns:a16="http://schemas.microsoft.com/office/drawing/2014/main" id="{FFCBED77-4F67-45DB-A8BE-82DD546AA36D}"/>
              </a:ext>
            </a:extLst>
          </p:cNvPr>
          <p:cNvSpPr/>
          <p:nvPr/>
        </p:nvSpPr>
        <p:spPr>
          <a:xfrm rot="16200000">
            <a:off x="12464133" y="135245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1" name="Freihandform: Form 900">
            <a:extLst>
              <a:ext uri="{FF2B5EF4-FFF2-40B4-BE49-F238E27FC236}">
                <a16:creationId xmlns:a16="http://schemas.microsoft.com/office/drawing/2014/main" id="{9F90378D-DB19-4A6F-80E8-72FBC42B907E}"/>
              </a:ext>
            </a:extLst>
          </p:cNvPr>
          <p:cNvSpPr/>
          <p:nvPr/>
        </p:nvSpPr>
        <p:spPr>
          <a:xfrm rot="16200000">
            <a:off x="12997098" y="136875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2" name="Freihandform: Form 901">
            <a:extLst>
              <a:ext uri="{FF2B5EF4-FFF2-40B4-BE49-F238E27FC236}">
                <a16:creationId xmlns:a16="http://schemas.microsoft.com/office/drawing/2014/main" id="{17E94D95-6F41-42F1-B41A-9A361AD60AFB}"/>
              </a:ext>
            </a:extLst>
          </p:cNvPr>
          <p:cNvSpPr/>
          <p:nvPr/>
        </p:nvSpPr>
        <p:spPr>
          <a:xfrm rot="16200000">
            <a:off x="12930302" y="133618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3" name="Freihandform: Form 902">
            <a:extLst>
              <a:ext uri="{FF2B5EF4-FFF2-40B4-BE49-F238E27FC236}">
                <a16:creationId xmlns:a16="http://schemas.microsoft.com/office/drawing/2014/main" id="{30F8D7B9-5815-4AF6-BCB4-8E13EF89B479}"/>
              </a:ext>
            </a:extLst>
          </p:cNvPr>
          <p:cNvSpPr/>
          <p:nvPr/>
        </p:nvSpPr>
        <p:spPr>
          <a:xfrm rot="16200000">
            <a:off x="12636231" y="1395144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4" name="Freihandform: Form 903">
            <a:extLst>
              <a:ext uri="{FF2B5EF4-FFF2-40B4-BE49-F238E27FC236}">
                <a16:creationId xmlns:a16="http://schemas.microsoft.com/office/drawing/2014/main" id="{8EB2D2D1-13B1-45F3-97F3-2F5B5AE1277F}"/>
              </a:ext>
            </a:extLst>
          </p:cNvPr>
          <p:cNvSpPr/>
          <p:nvPr/>
        </p:nvSpPr>
        <p:spPr>
          <a:xfrm rot="16200000">
            <a:off x="12316335" y="1336987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5" name="Freihandform: Form 904">
            <a:extLst>
              <a:ext uri="{FF2B5EF4-FFF2-40B4-BE49-F238E27FC236}">
                <a16:creationId xmlns:a16="http://schemas.microsoft.com/office/drawing/2014/main" id="{F6691CD9-D6DD-4DD9-846F-B0D0BDE91EB2}"/>
              </a:ext>
            </a:extLst>
          </p:cNvPr>
          <p:cNvSpPr/>
          <p:nvPr/>
        </p:nvSpPr>
        <p:spPr>
          <a:xfrm rot="16200000">
            <a:off x="13510444" y="1425640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6" name="Freihandform: Form 905">
            <a:extLst>
              <a:ext uri="{FF2B5EF4-FFF2-40B4-BE49-F238E27FC236}">
                <a16:creationId xmlns:a16="http://schemas.microsoft.com/office/drawing/2014/main" id="{A838B583-6F6A-476D-ACDD-D5FB645BA972}"/>
              </a:ext>
            </a:extLst>
          </p:cNvPr>
          <p:cNvSpPr/>
          <p:nvPr/>
        </p:nvSpPr>
        <p:spPr>
          <a:xfrm rot="16200000">
            <a:off x="13296252" y="1413442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7" name="Freihandform: Form 906">
            <a:extLst>
              <a:ext uri="{FF2B5EF4-FFF2-40B4-BE49-F238E27FC236}">
                <a16:creationId xmlns:a16="http://schemas.microsoft.com/office/drawing/2014/main" id="{6FCB9E4C-55B9-4DDF-96B4-E51E77976435}"/>
              </a:ext>
            </a:extLst>
          </p:cNvPr>
          <p:cNvSpPr/>
          <p:nvPr/>
        </p:nvSpPr>
        <p:spPr>
          <a:xfrm rot="16200000">
            <a:off x="13357243" y="1384035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9" name="Freihandform: Form 908">
            <a:extLst>
              <a:ext uri="{FF2B5EF4-FFF2-40B4-BE49-F238E27FC236}">
                <a16:creationId xmlns:a16="http://schemas.microsoft.com/office/drawing/2014/main" id="{52729936-B4E9-4F04-A3BE-28843A5A8BDA}"/>
              </a:ext>
            </a:extLst>
          </p:cNvPr>
          <p:cNvSpPr/>
          <p:nvPr/>
        </p:nvSpPr>
        <p:spPr>
          <a:xfrm rot="16200000">
            <a:off x="12758214" y="1413442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3" name="Freihandform: Form 832">
            <a:extLst>
              <a:ext uri="{FF2B5EF4-FFF2-40B4-BE49-F238E27FC236}">
                <a16:creationId xmlns:a16="http://schemas.microsoft.com/office/drawing/2014/main" id="{0B722F03-3BE5-473C-85CD-C26D8BD93BF2}"/>
              </a:ext>
            </a:extLst>
          </p:cNvPr>
          <p:cNvSpPr/>
          <p:nvPr/>
        </p:nvSpPr>
        <p:spPr>
          <a:xfrm rot="7540132">
            <a:off x="12441619" y="119131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4" name="Freihandform: Form 833">
            <a:extLst>
              <a:ext uri="{FF2B5EF4-FFF2-40B4-BE49-F238E27FC236}">
                <a16:creationId xmlns:a16="http://schemas.microsoft.com/office/drawing/2014/main" id="{248C5986-8F26-4D55-8290-A6177C1F7276}"/>
              </a:ext>
            </a:extLst>
          </p:cNvPr>
          <p:cNvSpPr/>
          <p:nvPr/>
        </p:nvSpPr>
        <p:spPr>
          <a:xfrm rot="7540132">
            <a:off x="13414931" y="126117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5" name="Freihandform: Form 834">
            <a:extLst>
              <a:ext uri="{FF2B5EF4-FFF2-40B4-BE49-F238E27FC236}">
                <a16:creationId xmlns:a16="http://schemas.microsoft.com/office/drawing/2014/main" id="{09F51CED-21B3-405F-8522-4EFB30FDD062}"/>
              </a:ext>
            </a:extLst>
          </p:cNvPr>
          <p:cNvSpPr/>
          <p:nvPr/>
        </p:nvSpPr>
        <p:spPr>
          <a:xfrm rot="7540132">
            <a:off x="13098091" y="120072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6" name="Freihandform: Form 835">
            <a:extLst>
              <a:ext uri="{FF2B5EF4-FFF2-40B4-BE49-F238E27FC236}">
                <a16:creationId xmlns:a16="http://schemas.microsoft.com/office/drawing/2014/main" id="{27BDFEA1-AAE9-4032-AAF0-84526AAA4BAA}"/>
              </a:ext>
            </a:extLst>
          </p:cNvPr>
          <p:cNvSpPr/>
          <p:nvPr/>
        </p:nvSpPr>
        <p:spPr>
          <a:xfrm rot="7540132">
            <a:off x="13417603" y="112855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2" name="Freihandform: Form 841">
            <a:extLst>
              <a:ext uri="{FF2B5EF4-FFF2-40B4-BE49-F238E27FC236}">
                <a16:creationId xmlns:a16="http://schemas.microsoft.com/office/drawing/2014/main" id="{3555A064-0331-40E5-9C0A-5D1191119C58}"/>
              </a:ext>
            </a:extLst>
          </p:cNvPr>
          <p:cNvSpPr/>
          <p:nvPr/>
        </p:nvSpPr>
        <p:spPr>
          <a:xfrm rot="7540132">
            <a:off x="13859845" y="125944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3" name="Freihandform: Form 842">
            <a:extLst>
              <a:ext uri="{FF2B5EF4-FFF2-40B4-BE49-F238E27FC236}">
                <a16:creationId xmlns:a16="http://schemas.microsoft.com/office/drawing/2014/main" id="{D196E243-1F7F-4162-A236-992CDC83C9C9}"/>
              </a:ext>
            </a:extLst>
          </p:cNvPr>
          <p:cNvSpPr/>
          <p:nvPr/>
        </p:nvSpPr>
        <p:spPr>
          <a:xfrm rot="7540132">
            <a:off x="13369926" y="118249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6" name="Freihandform: Form 845">
            <a:extLst>
              <a:ext uri="{FF2B5EF4-FFF2-40B4-BE49-F238E27FC236}">
                <a16:creationId xmlns:a16="http://schemas.microsoft.com/office/drawing/2014/main" id="{BB4AB474-8B9B-4A35-A679-FBF79A73805F}"/>
              </a:ext>
            </a:extLst>
          </p:cNvPr>
          <p:cNvSpPr/>
          <p:nvPr/>
        </p:nvSpPr>
        <p:spPr>
          <a:xfrm rot="7540132">
            <a:off x="14008107" y="115524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7" name="Freihandform: Form 846">
            <a:extLst>
              <a:ext uri="{FF2B5EF4-FFF2-40B4-BE49-F238E27FC236}">
                <a16:creationId xmlns:a16="http://schemas.microsoft.com/office/drawing/2014/main" id="{E60084F6-2BEC-4E69-B9A5-CA4BABF96587}"/>
              </a:ext>
            </a:extLst>
          </p:cNvPr>
          <p:cNvSpPr/>
          <p:nvPr/>
        </p:nvSpPr>
        <p:spPr>
          <a:xfrm rot="7540132">
            <a:off x="14155115" y="124173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8" name="Freihandform: Form 847">
            <a:extLst>
              <a:ext uri="{FF2B5EF4-FFF2-40B4-BE49-F238E27FC236}">
                <a16:creationId xmlns:a16="http://schemas.microsoft.com/office/drawing/2014/main" id="{E054E8B0-AEE0-489A-B16C-FFED3CC3E02F}"/>
              </a:ext>
            </a:extLst>
          </p:cNvPr>
          <p:cNvSpPr/>
          <p:nvPr/>
        </p:nvSpPr>
        <p:spPr>
          <a:xfrm rot="7540132">
            <a:off x="13817209" y="119740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9" name="Freihandform: Form 848">
            <a:extLst>
              <a:ext uri="{FF2B5EF4-FFF2-40B4-BE49-F238E27FC236}">
                <a16:creationId xmlns:a16="http://schemas.microsoft.com/office/drawing/2014/main" id="{60655BAE-9AFB-4B82-92C9-FE70A3FC8C99}"/>
              </a:ext>
            </a:extLst>
          </p:cNvPr>
          <p:cNvSpPr/>
          <p:nvPr/>
        </p:nvSpPr>
        <p:spPr>
          <a:xfrm rot="7540132">
            <a:off x="13737356" y="123863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0" name="Freihandform: Form 849">
            <a:extLst>
              <a:ext uri="{FF2B5EF4-FFF2-40B4-BE49-F238E27FC236}">
                <a16:creationId xmlns:a16="http://schemas.microsoft.com/office/drawing/2014/main" id="{7156CD05-B48E-4B30-B9C9-8276B09AAF5E}"/>
              </a:ext>
            </a:extLst>
          </p:cNvPr>
          <p:cNvSpPr/>
          <p:nvPr/>
        </p:nvSpPr>
        <p:spPr>
          <a:xfrm rot="7540132">
            <a:off x="14320047" y="120788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1" name="Freihandform: Form 850">
            <a:extLst>
              <a:ext uri="{FF2B5EF4-FFF2-40B4-BE49-F238E27FC236}">
                <a16:creationId xmlns:a16="http://schemas.microsoft.com/office/drawing/2014/main" id="{85A2C1C4-9392-408D-BCDB-B8757EE2218D}"/>
              </a:ext>
            </a:extLst>
          </p:cNvPr>
          <p:cNvSpPr/>
          <p:nvPr/>
        </p:nvSpPr>
        <p:spPr>
          <a:xfrm rot="7540132">
            <a:off x="14240814" y="12737834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2" name="Freihandform: Form 851">
            <a:extLst>
              <a:ext uri="{FF2B5EF4-FFF2-40B4-BE49-F238E27FC236}">
                <a16:creationId xmlns:a16="http://schemas.microsoft.com/office/drawing/2014/main" id="{DA1D38A6-9A30-4104-9EB6-20A38B8382C1}"/>
              </a:ext>
            </a:extLst>
          </p:cNvPr>
          <p:cNvSpPr/>
          <p:nvPr/>
        </p:nvSpPr>
        <p:spPr>
          <a:xfrm rot="7540132">
            <a:off x="13787657" y="1132132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3" name="Freihandform: Form 852">
            <a:extLst>
              <a:ext uri="{FF2B5EF4-FFF2-40B4-BE49-F238E27FC236}">
                <a16:creationId xmlns:a16="http://schemas.microsoft.com/office/drawing/2014/main" id="{999D0206-89CC-4D86-8137-B9E51D0882BA}"/>
              </a:ext>
            </a:extLst>
          </p:cNvPr>
          <p:cNvSpPr/>
          <p:nvPr/>
        </p:nvSpPr>
        <p:spPr>
          <a:xfrm rot="7540132">
            <a:off x="13890539" y="115453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4" name="Freihandform: Form 853">
            <a:extLst>
              <a:ext uri="{FF2B5EF4-FFF2-40B4-BE49-F238E27FC236}">
                <a16:creationId xmlns:a16="http://schemas.microsoft.com/office/drawing/2014/main" id="{569CABB3-AA0C-4860-AC78-103B23D0F53A}"/>
              </a:ext>
            </a:extLst>
          </p:cNvPr>
          <p:cNvSpPr/>
          <p:nvPr/>
        </p:nvSpPr>
        <p:spPr>
          <a:xfrm rot="7540132">
            <a:off x="13669516" y="1174866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6" name="Freihandform: Form 855">
            <a:extLst>
              <a:ext uri="{FF2B5EF4-FFF2-40B4-BE49-F238E27FC236}">
                <a16:creationId xmlns:a16="http://schemas.microsoft.com/office/drawing/2014/main" id="{B493E74A-74F8-46BB-AC49-0F9DC97665AC}"/>
              </a:ext>
            </a:extLst>
          </p:cNvPr>
          <p:cNvSpPr/>
          <p:nvPr/>
        </p:nvSpPr>
        <p:spPr>
          <a:xfrm rot="7540132">
            <a:off x="14327641" y="1185905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7" name="Freihandform: Form 806">
            <a:extLst>
              <a:ext uri="{FF2B5EF4-FFF2-40B4-BE49-F238E27FC236}">
                <a16:creationId xmlns:a16="http://schemas.microsoft.com/office/drawing/2014/main" id="{F93A4F62-5332-4F91-8432-02B95C68DB8F}"/>
              </a:ext>
            </a:extLst>
          </p:cNvPr>
          <p:cNvSpPr/>
          <p:nvPr/>
        </p:nvSpPr>
        <p:spPr>
          <a:xfrm rot="20150081">
            <a:off x="14134158" y="129671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14" name="Freihandform: Form 813">
            <a:extLst>
              <a:ext uri="{FF2B5EF4-FFF2-40B4-BE49-F238E27FC236}">
                <a16:creationId xmlns:a16="http://schemas.microsoft.com/office/drawing/2014/main" id="{F22406F5-4942-4833-9F83-C56CB0E53DFE}"/>
              </a:ext>
            </a:extLst>
          </p:cNvPr>
          <p:cNvSpPr/>
          <p:nvPr/>
        </p:nvSpPr>
        <p:spPr>
          <a:xfrm rot="20150081">
            <a:off x="13395057" y="136394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15" name="Freihandform: Form 814">
            <a:extLst>
              <a:ext uri="{FF2B5EF4-FFF2-40B4-BE49-F238E27FC236}">
                <a16:creationId xmlns:a16="http://schemas.microsoft.com/office/drawing/2014/main" id="{CF16A052-97F6-44E6-8B41-B754EEB6DE64}"/>
              </a:ext>
            </a:extLst>
          </p:cNvPr>
          <p:cNvSpPr/>
          <p:nvPr/>
        </p:nvSpPr>
        <p:spPr>
          <a:xfrm rot="20150081">
            <a:off x="14149229" y="134793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19" name="Freihandform: Form 818">
            <a:extLst>
              <a:ext uri="{FF2B5EF4-FFF2-40B4-BE49-F238E27FC236}">
                <a16:creationId xmlns:a16="http://schemas.microsoft.com/office/drawing/2014/main" id="{63DC9F33-5607-465B-9430-028F6699A590}"/>
              </a:ext>
            </a:extLst>
          </p:cNvPr>
          <p:cNvSpPr/>
          <p:nvPr/>
        </p:nvSpPr>
        <p:spPr>
          <a:xfrm rot="20150081">
            <a:off x="14191564" y="140414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20" name="Freihandform: Form 819">
            <a:extLst>
              <a:ext uri="{FF2B5EF4-FFF2-40B4-BE49-F238E27FC236}">
                <a16:creationId xmlns:a16="http://schemas.microsoft.com/office/drawing/2014/main" id="{C40DAB1D-1D26-4188-9A48-F1461423B025}"/>
              </a:ext>
            </a:extLst>
          </p:cNvPr>
          <p:cNvSpPr/>
          <p:nvPr/>
        </p:nvSpPr>
        <p:spPr>
          <a:xfrm rot="20150081">
            <a:off x="13549156" y="132345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9" name="Freihandform: Form 778">
            <a:extLst>
              <a:ext uri="{FF2B5EF4-FFF2-40B4-BE49-F238E27FC236}">
                <a16:creationId xmlns:a16="http://schemas.microsoft.com/office/drawing/2014/main" id="{78844743-8BD7-4F88-B1FE-7300D4185F16}"/>
              </a:ext>
            </a:extLst>
          </p:cNvPr>
          <p:cNvSpPr/>
          <p:nvPr/>
        </p:nvSpPr>
        <p:spPr>
          <a:xfrm rot="3952623">
            <a:off x="13754597" y="83592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0" name="Freihandform: Form 779">
            <a:extLst>
              <a:ext uri="{FF2B5EF4-FFF2-40B4-BE49-F238E27FC236}">
                <a16:creationId xmlns:a16="http://schemas.microsoft.com/office/drawing/2014/main" id="{9F0EFE9A-4DAA-4A20-9F26-5EFCE47247CF}"/>
              </a:ext>
            </a:extLst>
          </p:cNvPr>
          <p:cNvSpPr/>
          <p:nvPr/>
        </p:nvSpPr>
        <p:spPr>
          <a:xfrm rot="3952623">
            <a:off x="12276678" y="1098940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1" name="Freihandform: Form 780">
            <a:extLst>
              <a:ext uri="{FF2B5EF4-FFF2-40B4-BE49-F238E27FC236}">
                <a16:creationId xmlns:a16="http://schemas.microsoft.com/office/drawing/2014/main" id="{822E48F7-D127-4A28-9CC9-08D995C01D5B}"/>
              </a:ext>
            </a:extLst>
          </p:cNvPr>
          <p:cNvSpPr/>
          <p:nvPr/>
        </p:nvSpPr>
        <p:spPr>
          <a:xfrm rot="3952623">
            <a:off x="13370120" y="104997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2" name="Freihandform: Form 781">
            <a:extLst>
              <a:ext uri="{FF2B5EF4-FFF2-40B4-BE49-F238E27FC236}">
                <a16:creationId xmlns:a16="http://schemas.microsoft.com/office/drawing/2014/main" id="{0265062D-F664-47B9-9574-9B9B6C8DD7DF}"/>
              </a:ext>
            </a:extLst>
          </p:cNvPr>
          <p:cNvSpPr/>
          <p:nvPr/>
        </p:nvSpPr>
        <p:spPr>
          <a:xfrm rot="3952623">
            <a:off x="12688247" y="104693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3" name="Freihandform: Form 782">
            <a:extLst>
              <a:ext uri="{FF2B5EF4-FFF2-40B4-BE49-F238E27FC236}">
                <a16:creationId xmlns:a16="http://schemas.microsoft.com/office/drawing/2014/main" id="{5821B267-2D91-4390-99A4-BE3C95DF8593}"/>
              </a:ext>
            </a:extLst>
          </p:cNvPr>
          <p:cNvSpPr/>
          <p:nvPr/>
        </p:nvSpPr>
        <p:spPr>
          <a:xfrm rot="3952623">
            <a:off x="12225372" y="98301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4" name="Freihandform: Form 783">
            <a:extLst>
              <a:ext uri="{FF2B5EF4-FFF2-40B4-BE49-F238E27FC236}">
                <a16:creationId xmlns:a16="http://schemas.microsoft.com/office/drawing/2014/main" id="{4CF4EAEE-4D6C-4186-95CC-BEFD0DE3BD22}"/>
              </a:ext>
            </a:extLst>
          </p:cNvPr>
          <p:cNvSpPr/>
          <p:nvPr/>
        </p:nvSpPr>
        <p:spPr>
          <a:xfrm rot="3952623">
            <a:off x="13773753" y="91590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5" name="Freihandform: Form 784">
            <a:extLst>
              <a:ext uri="{FF2B5EF4-FFF2-40B4-BE49-F238E27FC236}">
                <a16:creationId xmlns:a16="http://schemas.microsoft.com/office/drawing/2014/main" id="{4C3B3EBE-7CA5-477F-A438-66494ABEC93F}"/>
              </a:ext>
            </a:extLst>
          </p:cNvPr>
          <p:cNvSpPr/>
          <p:nvPr/>
        </p:nvSpPr>
        <p:spPr>
          <a:xfrm rot="3952623">
            <a:off x="13428232" y="91371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6" name="Freihandform: Form 785">
            <a:extLst>
              <a:ext uri="{FF2B5EF4-FFF2-40B4-BE49-F238E27FC236}">
                <a16:creationId xmlns:a16="http://schemas.microsoft.com/office/drawing/2014/main" id="{FA224629-9BC5-4761-8487-3F3DC1EC6F34}"/>
              </a:ext>
            </a:extLst>
          </p:cNvPr>
          <p:cNvSpPr/>
          <p:nvPr/>
        </p:nvSpPr>
        <p:spPr>
          <a:xfrm rot="3952623">
            <a:off x="13082817" y="76196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7" name="Freihandform: Form 786">
            <a:extLst>
              <a:ext uri="{FF2B5EF4-FFF2-40B4-BE49-F238E27FC236}">
                <a16:creationId xmlns:a16="http://schemas.microsoft.com/office/drawing/2014/main" id="{AF54B7ED-7BEC-4D30-8E04-1B0809C68A49}"/>
              </a:ext>
            </a:extLst>
          </p:cNvPr>
          <p:cNvSpPr/>
          <p:nvPr/>
        </p:nvSpPr>
        <p:spPr>
          <a:xfrm rot="3952623">
            <a:off x="13242383" y="83739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8" name="Freihandform: Form 787">
            <a:extLst>
              <a:ext uri="{FF2B5EF4-FFF2-40B4-BE49-F238E27FC236}">
                <a16:creationId xmlns:a16="http://schemas.microsoft.com/office/drawing/2014/main" id="{538BD155-91ED-4FAD-8CC9-4409031145FA}"/>
              </a:ext>
            </a:extLst>
          </p:cNvPr>
          <p:cNvSpPr/>
          <p:nvPr/>
        </p:nvSpPr>
        <p:spPr>
          <a:xfrm rot="3952623">
            <a:off x="13750513" y="95051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9" name="Freihandform: Form 788">
            <a:extLst>
              <a:ext uri="{FF2B5EF4-FFF2-40B4-BE49-F238E27FC236}">
                <a16:creationId xmlns:a16="http://schemas.microsoft.com/office/drawing/2014/main" id="{2EC85D02-7C34-4C58-923D-468E5AC3609F}"/>
              </a:ext>
            </a:extLst>
          </p:cNvPr>
          <p:cNvSpPr/>
          <p:nvPr/>
        </p:nvSpPr>
        <p:spPr>
          <a:xfrm rot="3952623">
            <a:off x="13579005" y="101065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0" name="Freihandform: Form 789">
            <a:extLst>
              <a:ext uri="{FF2B5EF4-FFF2-40B4-BE49-F238E27FC236}">
                <a16:creationId xmlns:a16="http://schemas.microsoft.com/office/drawing/2014/main" id="{E51E494A-C2C7-4492-A2A5-357218853258}"/>
              </a:ext>
            </a:extLst>
          </p:cNvPr>
          <p:cNvSpPr/>
          <p:nvPr/>
        </p:nvSpPr>
        <p:spPr>
          <a:xfrm rot="3952623">
            <a:off x="12667509" y="101427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1" name="Freihandform: Form 790">
            <a:extLst>
              <a:ext uri="{FF2B5EF4-FFF2-40B4-BE49-F238E27FC236}">
                <a16:creationId xmlns:a16="http://schemas.microsoft.com/office/drawing/2014/main" id="{59722304-B6E0-42B9-84C7-E7915F882772}"/>
              </a:ext>
            </a:extLst>
          </p:cNvPr>
          <p:cNvSpPr/>
          <p:nvPr/>
        </p:nvSpPr>
        <p:spPr>
          <a:xfrm rot="3952623">
            <a:off x="12680238" y="84158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2" name="Freihandform: Form 791">
            <a:extLst>
              <a:ext uri="{FF2B5EF4-FFF2-40B4-BE49-F238E27FC236}">
                <a16:creationId xmlns:a16="http://schemas.microsoft.com/office/drawing/2014/main" id="{2ECDDCCB-30B7-4018-9691-8AED4F24A3C7}"/>
              </a:ext>
            </a:extLst>
          </p:cNvPr>
          <p:cNvSpPr/>
          <p:nvPr/>
        </p:nvSpPr>
        <p:spPr>
          <a:xfrm rot="3952623">
            <a:off x="13487632" y="77740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3" name="Freihandform: Form 792">
            <a:extLst>
              <a:ext uri="{FF2B5EF4-FFF2-40B4-BE49-F238E27FC236}">
                <a16:creationId xmlns:a16="http://schemas.microsoft.com/office/drawing/2014/main" id="{8B6F38CC-B9B7-4FF6-A689-69C25EE0619D}"/>
              </a:ext>
            </a:extLst>
          </p:cNvPr>
          <p:cNvSpPr/>
          <p:nvPr/>
        </p:nvSpPr>
        <p:spPr>
          <a:xfrm rot="3952623">
            <a:off x="12753098" y="94541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4" name="Freihandform: Form 793">
            <a:extLst>
              <a:ext uri="{FF2B5EF4-FFF2-40B4-BE49-F238E27FC236}">
                <a16:creationId xmlns:a16="http://schemas.microsoft.com/office/drawing/2014/main" id="{74A44550-4733-4ED3-AFCF-6CF066A30F09}"/>
              </a:ext>
            </a:extLst>
          </p:cNvPr>
          <p:cNvSpPr/>
          <p:nvPr/>
        </p:nvSpPr>
        <p:spPr>
          <a:xfrm rot="3952623">
            <a:off x="13574481" y="97622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5" name="Freihandform: Form 794">
            <a:extLst>
              <a:ext uri="{FF2B5EF4-FFF2-40B4-BE49-F238E27FC236}">
                <a16:creationId xmlns:a16="http://schemas.microsoft.com/office/drawing/2014/main" id="{B1EB13B6-1654-473C-B75F-44618419E365}"/>
              </a:ext>
            </a:extLst>
          </p:cNvPr>
          <p:cNvSpPr/>
          <p:nvPr/>
        </p:nvSpPr>
        <p:spPr>
          <a:xfrm rot="3952623">
            <a:off x="13021421" y="98312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6" name="Freihandform: Form 795">
            <a:extLst>
              <a:ext uri="{FF2B5EF4-FFF2-40B4-BE49-F238E27FC236}">
                <a16:creationId xmlns:a16="http://schemas.microsoft.com/office/drawing/2014/main" id="{878C358C-2065-494E-AFCB-0F5BFB0138F0}"/>
              </a:ext>
            </a:extLst>
          </p:cNvPr>
          <p:cNvSpPr/>
          <p:nvPr/>
        </p:nvSpPr>
        <p:spPr>
          <a:xfrm rot="3952623">
            <a:off x="13320856" y="101694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7" name="Freihandform: Form 796">
            <a:extLst>
              <a:ext uri="{FF2B5EF4-FFF2-40B4-BE49-F238E27FC236}">
                <a16:creationId xmlns:a16="http://schemas.microsoft.com/office/drawing/2014/main" id="{9318DEE1-F42C-47FB-B45A-CB8513EB7A24}"/>
              </a:ext>
            </a:extLst>
          </p:cNvPr>
          <p:cNvSpPr/>
          <p:nvPr/>
        </p:nvSpPr>
        <p:spPr>
          <a:xfrm rot="3952623">
            <a:off x="13348285" y="95111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8" name="Freihandform: Form 797">
            <a:extLst>
              <a:ext uri="{FF2B5EF4-FFF2-40B4-BE49-F238E27FC236}">
                <a16:creationId xmlns:a16="http://schemas.microsoft.com/office/drawing/2014/main" id="{162708D5-DCB3-481D-9054-DDB7FADC649D}"/>
              </a:ext>
            </a:extLst>
          </p:cNvPr>
          <p:cNvSpPr/>
          <p:nvPr/>
        </p:nvSpPr>
        <p:spPr>
          <a:xfrm rot="3952623">
            <a:off x="13877932" y="991123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9" name="Freihandform: Form 798">
            <a:extLst>
              <a:ext uri="{FF2B5EF4-FFF2-40B4-BE49-F238E27FC236}">
                <a16:creationId xmlns:a16="http://schemas.microsoft.com/office/drawing/2014/main" id="{5FD6A9CA-5B32-4D00-ADE0-EDAD12468E39}"/>
              </a:ext>
            </a:extLst>
          </p:cNvPr>
          <p:cNvSpPr/>
          <p:nvPr/>
        </p:nvSpPr>
        <p:spPr>
          <a:xfrm rot="3952623">
            <a:off x="12425781" y="95901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0" name="Freihandform: Form 799">
            <a:extLst>
              <a:ext uri="{FF2B5EF4-FFF2-40B4-BE49-F238E27FC236}">
                <a16:creationId xmlns:a16="http://schemas.microsoft.com/office/drawing/2014/main" id="{C48B0A3E-9D97-422F-8D1E-DC4E989789FD}"/>
              </a:ext>
            </a:extLst>
          </p:cNvPr>
          <p:cNvSpPr/>
          <p:nvPr/>
        </p:nvSpPr>
        <p:spPr>
          <a:xfrm rot="3952623">
            <a:off x="12671122" y="96139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1" name="Freihandform: Form 800">
            <a:extLst>
              <a:ext uri="{FF2B5EF4-FFF2-40B4-BE49-F238E27FC236}">
                <a16:creationId xmlns:a16="http://schemas.microsoft.com/office/drawing/2014/main" id="{A7B2628E-E3EE-47B8-8E5E-79EA1E6BDD7F}"/>
              </a:ext>
            </a:extLst>
          </p:cNvPr>
          <p:cNvSpPr/>
          <p:nvPr/>
        </p:nvSpPr>
        <p:spPr>
          <a:xfrm rot="3952623">
            <a:off x="12735642" y="990725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2" name="Freihandform: Form 801">
            <a:extLst>
              <a:ext uri="{FF2B5EF4-FFF2-40B4-BE49-F238E27FC236}">
                <a16:creationId xmlns:a16="http://schemas.microsoft.com/office/drawing/2014/main" id="{FFD7B032-7450-4079-ADB4-8F1FB57EC5FA}"/>
              </a:ext>
            </a:extLst>
          </p:cNvPr>
          <p:cNvSpPr/>
          <p:nvPr/>
        </p:nvSpPr>
        <p:spPr>
          <a:xfrm rot="3952623">
            <a:off x="13196716" y="86983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3" name="Freihandform: Form 802">
            <a:extLst>
              <a:ext uri="{FF2B5EF4-FFF2-40B4-BE49-F238E27FC236}">
                <a16:creationId xmlns:a16="http://schemas.microsoft.com/office/drawing/2014/main" id="{F0E2EDF8-AE01-4BAB-9878-10645038E52F}"/>
              </a:ext>
            </a:extLst>
          </p:cNvPr>
          <p:cNvSpPr/>
          <p:nvPr/>
        </p:nvSpPr>
        <p:spPr>
          <a:xfrm rot="3952623">
            <a:off x="13162173" y="93940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4" name="Freihandform: Form 753">
            <a:extLst>
              <a:ext uri="{FF2B5EF4-FFF2-40B4-BE49-F238E27FC236}">
                <a16:creationId xmlns:a16="http://schemas.microsoft.com/office/drawing/2014/main" id="{B1C759CC-807B-4E5D-B72B-2615EF9B3B5E}"/>
              </a:ext>
            </a:extLst>
          </p:cNvPr>
          <p:cNvSpPr/>
          <p:nvPr/>
        </p:nvSpPr>
        <p:spPr>
          <a:xfrm rot="8001265">
            <a:off x="12441218" y="91633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5" name="Freihandform: Form 754">
            <a:extLst>
              <a:ext uri="{FF2B5EF4-FFF2-40B4-BE49-F238E27FC236}">
                <a16:creationId xmlns:a16="http://schemas.microsoft.com/office/drawing/2014/main" id="{ECE5D60B-1D87-4987-837A-27ADBAB48A5D}"/>
              </a:ext>
            </a:extLst>
          </p:cNvPr>
          <p:cNvSpPr/>
          <p:nvPr/>
        </p:nvSpPr>
        <p:spPr>
          <a:xfrm rot="8001265">
            <a:off x="9445521" y="88056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6" name="Freihandform: Form 755">
            <a:extLst>
              <a:ext uri="{FF2B5EF4-FFF2-40B4-BE49-F238E27FC236}">
                <a16:creationId xmlns:a16="http://schemas.microsoft.com/office/drawing/2014/main" id="{2DF6F610-01F5-48E0-8D37-E56177981605}"/>
              </a:ext>
            </a:extLst>
          </p:cNvPr>
          <p:cNvSpPr/>
          <p:nvPr/>
        </p:nvSpPr>
        <p:spPr>
          <a:xfrm rot="8001265">
            <a:off x="10316662" y="96281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7" name="Freihandform: Form 756">
            <a:extLst>
              <a:ext uri="{FF2B5EF4-FFF2-40B4-BE49-F238E27FC236}">
                <a16:creationId xmlns:a16="http://schemas.microsoft.com/office/drawing/2014/main" id="{C9BCDD6A-9C8A-49DD-A188-63A7A0C44D1E}"/>
              </a:ext>
            </a:extLst>
          </p:cNvPr>
          <p:cNvSpPr/>
          <p:nvPr/>
        </p:nvSpPr>
        <p:spPr>
          <a:xfrm rot="8001265">
            <a:off x="10083520" y="89866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8" name="Freihandform: Form 757">
            <a:extLst>
              <a:ext uri="{FF2B5EF4-FFF2-40B4-BE49-F238E27FC236}">
                <a16:creationId xmlns:a16="http://schemas.microsoft.com/office/drawing/2014/main" id="{B619672E-1AF5-4197-B6B5-D9948D0DD8B4}"/>
              </a:ext>
            </a:extLst>
          </p:cNvPr>
          <p:cNvSpPr/>
          <p:nvPr/>
        </p:nvSpPr>
        <p:spPr>
          <a:xfrm rot="8001265">
            <a:off x="10496670" y="83142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9" name="Freihandform: Form 758">
            <a:extLst>
              <a:ext uri="{FF2B5EF4-FFF2-40B4-BE49-F238E27FC236}">
                <a16:creationId xmlns:a16="http://schemas.microsoft.com/office/drawing/2014/main" id="{588C3C5B-589E-41DF-ACAB-F572AABCA078}"/>
              </a:ext>
            </a:extLst>
          </p:cNvPr>
          <p:cNvSpPr/>
          <p:nvPr/>
        </p:nvSpPr>
        <p:spPr>
          <a:xfrm rot="8001265">
            <a:off x="11709682" y="94874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0" name="Freihandform: Form 759">
            <a:extLst>
              <a:ext uri="{FF2B5EF4-FFF2-40B4-BE49-F238E27FC236}">
                <a16:creationId xmlns:a16="http://schemas.microsoft.com/office/drawing/2014/main" id="{ECC14C8F-47E4-4240-B85A-CA658FA6A639}"/>
              </a:ext>
            </a:extLst>
          </p:cNvPr>
          <p:cNvSpPr/>
          <p:nvPr/>
        </p:nvSpPr>
        <p:spPr>
          <a:xfrm rot="8001265">
            <a:off x="11597571" y="91598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1" name="Freihandform: Form 760">
            <a:extLst>
              <a:ext uri="{FF2B5EF4-FFF2-40B4-BE49-F238E27FC236}">
                <a16:creationId xmlns:a16="http://schemas.microsoft.com/office/drawing/2014/main" id="{ECA6F520-78F2-4259-8165-DB0C09159609}"/>
              </a:ext>
            </a:extLst>
          </p:cNvPr>
          <p:cNvSpPr/>
          <p:nvPr/>
        </p:nvSpPr>
        <p:spPr>
          <a:xfrm rot="8001265">
            <a:off x="12867080" y="82594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2" name="Freihandform: Form 761">
            <a:extLst>
              <a:ext uri="{FF2B5EF4-FFF2-40B4-BE49-F238E27FC236}">
                <a16:creationId xmlns:a16="http://schemas.microsoft.com/office/drawing/2014/main" id="{877BF3CD-9CBF-416F-80B2-BE092B6930EA}"/>
              </a:ext>
            </a:extLst>
          </p:cNvPr>
          <p:cNvSpPr/>
          <p:nvPr/>
        </p:nvSpPr>
        <p:spPr>
          <a:xfrm rot="8001265">
            <a:off x="12231442" y="86958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3" name="Freihandform: Form 762">
            <a:extLst>
              <a:ext uri="{FF2B5EF4-FFF2-40B4-BE49-F238E27FC236}">
                <a16:creationId xmlns:a16="http://schemas.microsoft.com/office/drawing/2014/main" id="{A798AA7D-64DD-4C6E-A9AA-4F03B6573CD2}"/>
              </a:ext>
            </a:extLst>
          </p:cNvPr>
          <p:cNvSpPr/>
          <p:nvPr/>
        </p:nvSpPr>
        <p:spPr>
          <a:xfrm rot="8001265">
            <a:off x="11381079" y="95985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4" name="Freihandform: Form 763">
            <a:extLst>
              <a:ext uri="{FF2B5EF4-FFF2-40B4-BE49-F238E27FC236}">
                <a16:creationId xmlns:a16="http://schemas.microsoft.com/office/drawing/2014/main" id="{7D69731B-A16B-4393-897F-E956894ED6E0}"/>
              </a:ext>
            </a:extLst>
          </p:cNvPr>
          <p:cNvSpPr/>
          <p:nvPr/>
        </p:nvSpPr>
        <p:spPr>
          <a:xfrm rot="8001265">
            <a:off x="10759896" y="96704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5" name="Freihandform: Form 764">
            <a:extLst>
              <a:ext uri="{FF2B5EF4-FFF2-40B4-BE49-F238E27FC236}">
                <a16:creationId xmlns:a16="http://schemas.microsoft.com/office/drawing/2014/main" id="{E2B3F940-38DA-4A67-A7C1-FA1D747EB3CF}"/>
              </a:ext>
            </a:extLst>
          </p:cNvPr>
          <p:cNvSpPr/>
          <p:nvPr/>
        </p:nvSpPr>
        <p:spPr>
          <a:xfrm rot="8001265">
            <a:off x="10377287" y="8842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6" name="Freihandform: Form 765">
            <a:extLst>
              <a:ext uri="{FF2B5EF4-FFF2-40B4-BE49-F238E27FC236}">
                <a16:creationId xmlns:a16="http://schemas.microsoft.com/office/drawing/2014/main" id="{D3A0548A-8F30-4718-9D09-94CCD77F244B}"/>
              </a:ext>
            </a:extLst>
          </p:cNvPr>
          <p:cNvSpPr/>
          <p:nvPr/>
        </p:nvSpPr>
        <p:spPr>
          <a:xfrm rot="8001265">
            <a:off x="11977392" y="81926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7" name="Freihandform: Form 766">
            <a:extLst>
              <a:ext uri="{FF2B5EF4-FFF2-40B4-BE49-F238E27FC236}">
                <a16:creationId xmlns:a16="http://schemas.microsoft.com/office/drawing/2014/main" id="{3CBA2B49-BDBE-45F1-8B3F-E467CFA1F646}"/>
              </a:ext>
            </a:extLst>
          </p:cNvPr>
          <p:cNvSpPr/>
          <p:nvPr/>
        </p:nvSpPr>
        <p:spPr>
          <a:xfrm rot="8001265">
            <a:off x="12879522" y="86925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8" name="Freihandform: Form 767">
            <a:extLst>
              <a:ext uri="{FF2B5EF4-FFF2-40B4-BE49-F238E27FC236}">
                <a16:creationId xmlns:a16="http://schemas.microsoft.com/office/drawing/2014/main" id="{B58B96E1-2C5B-4AB2-B667-707DC83696EC}"/>
              </a:ext>
            </a:extLst>
          </p:cNvPr>
          <p:cNvSpPr/>
          <p:nvPr/>
        </p:nvSpPr>
        <p:spPr>
          <a:xfrm rot="8001265">
            <a:off x="11046181" y="86576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9" name="Freihandform: Form 768">
            <a:extLst>
              <a:ext uri="{FF2B5EF4-FFF2-40B4-BE49-F238E27FC236}">
                <a16:creationId xmlns:a16="http://schemas.microsoft.com/office/drawing/2014/main" id="{E999DD95-B6D9-476A-A6DF-2220228C6396}"/>
              </a:ext>
            </a:extLst>
          </p:cNvPr>
          <p:cNvSpPr/>
          <p:nvPr/>
        </p:nvSpPr>
        <p:spPr>
          <a:xfrm rot="8001265">
            <a:off x="11076205" y="95343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0" name="Freihandform: Form 769">
            <a:extLst>
              <a:ext uri="{FF2B5EF4-FFF2-40B4-BE49-F238E27FC236}">
                <a16:creationId xmlns:a16="http://schemas.microsoft.com/office/drawing/2014/main" id="{2BADCC3F-DB22-426E-920B-01566D359D21}"/>
              </a:ext>
            </a:extLst>
          </p:cNvPr>
          <p:cNvSpPr/>
          <p:nvPr/>
        </p:nvSpPr>
        <p:spPr>
          <a:xfrm rot="8001265">
            <a:off x="10800611" y="90499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1" name="Freihandform: Form 770">
            <a:extLst>
              <a:ext uri="{FF2B5EF4-FFF2-40B4-BE49-F238E27FC236}">
                <a16:creationId xmlns:a16="http://schemas.microsoft.com/office/drawing/2014/main" id="{DF65952A-2CEF-46B0-ADDF-B636ABDAF20A}"/>
              </a:ext>
            </a:extLst>
          </p:cNvPr>
          <p:cNvSpPr/>
          <p:nvPr/>
        </p:nvSpPr>
        <p:spPr>
          <a:xfrm rot="8001265">
            <a:off x="10672817" y="94421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2" name="Freihandform: Form 771">
            <a:extLst>
              <a:ext uri="{FF2B5EF4-FFF2-40B4-BE49-F238E27FC236}">
                <a16:creationId xmlns:a16="http://schemas.microsoft.com/office/drawing/2014/main" id="{4A899C59-5B79-4628-B227-578F72DF4471}"/>
              </a:ext>
            </a:extLst>
          </p:cNvPr>
          <p:cNvSpPr/>
          <p:nvPr/>
        </p:nvSpPr>
        <p:spPr>
          <a:xfrm rot="8001265">
            <a:off x="11291399" y="921535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3" name="Freihandform: Form 772">
            <a:extLst>
              <a:ext uri="{FF2B5EF4-FFF2-40B4-BE49-F238E27FC236}">
                <a16:creationId xmlns:a16="http://schemas.microsoft.com/office/drawing/2014/main" id="{54F706ED-C08E-44B5-B2EB-1F571B8B4FAC}"/>
              </a:ext>
            </a:extLst>
          </p:cNvPr>
          <p:cNvSpPr/>
          <p:nvPr/>
        </p:nvSpPr>
        <p:spPr>
          <a:xfrm rot="8001265">
            <a:off x="11124745" y="985784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4" name="Freihandform: Form 773">
            <a:extLst>
              <a:ext uri="{FF2B5EF4-FFF2-40B4-BE49-F238E27FC236}">
                <a16:creationId xmlns:a16="http://schemas.microsoft.com/office/drawing/2014/main" id="{F7C5C1C9-F4DE-4978-BFFD-390EBB5EBF39}"/>
              </a:ext>
            </a:extLst>
          </p:cNvPr>
          <p:cNvSpPr/>
          <p:nvPr/>
        </p:nvSpPr>
        <p:spPr>
          <a:xfrm rot="8001265">
            <a:off x="10865097" y="83934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5" name="Freihandform: Form 774">
            <a:extLst>
              <a:ext uri="{FF2B5EF4-FFF2-40B4-BE49-F238E27FC236}">
                <a16:creationId xmlns:a16="http://schemas.microsoft.com/office/drawing/2014/main" id="{F570899D-69CC-4C5C-A0C2-225C9B217998}"/>
              </a:ext>
            </a:extLst>
          </p:cNvPr>
          <p:cNvSpPr/>
          <p:nvPr/>
        </p:nvSpPr>
        <p:spPr>
          <a:xfrm rot="8001265">
            <a:off x="10937098" y="862919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6" name="Freihandform: Form 775">
            <a:extLst>
              <a:ext uri="{FF2B5EF4-FFF2-40B4-BE49-F238E27FC236}">
                <a16:creationId xmlns:a16="http://schemas.microsoft.com/office/drawing/2014/main" id="{AC2C87C2-6BE3-4004-8AC3-B45915475A50}"/>
              </a:ext>
            </a:extLst>
          </p:cNvPr>
          <p:cNvSpPr/>
          <p:nvPr/>
        </p:nvSpPr>
        <p:spPr>
          <a:xfrm rot="8001265">
            <a:off x="10690867" y="880115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7" name="Freihandform: Form 776">
            <a:extLst>
              <a:ext uri="{FF2B5EF4-FFF2-40B4-BE49-F238E27FC236}">
                <a16:creationId xmlns:a16="http://schemas.microsoft.com/office/drawing/2014/main" id="{4E7A1CB0-797F-4ABC-A4EF-575300BDF694}"/>
              </a:ext>
            </a:extLst>
          </p:cNvPr>
          <p:cNvSpPr/>
          <p:nvPr/>
        </p:nvSpPr>
        <p:spPr>
          <a:xfrm rot="8001265">
            <a:off x="11984161" y="87639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8" name="Freihandform: Form 777">
            <a:extLst>
              <a:ext uri="{FF2B5EF4-FFF2-40B4-BE49-F238E27FC236}">
                <a16:creationId xmlns:a16="http://schemas.microsoft.com/office/drawing/2014/main" id="{0CA3061F-664D-41C4-94BE-6CE5A62BE654}"/>
              </a:ext>
            </a:extLst>
          </p:cNvPr>
          <p:cNvSpPr/>
          <p:nvPr/>
        </p:nvSpPr>
        <p:spPr>
          <a:xfrm rot="8001265">
            <a:off x="11328316" y="899856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9" name="Freihandform: Form 728">
            <a:extLst>
              <a:ext uri="{FF2B5EF4-FFF2-40B4-BE49-F238E27FC236}">
                <a16:creationId xmlns:a16="http://schemas.microsoft.com/office/drawing/2014/main" id="{B6C980E3-9FC3-4342-BA64-8FCA67C7A3A2}"/>
              </a:ext>
            </a:extLst>
          </p:cNvPr>
          <p:cNvSpPr/>
          <p:nvPr/>
        </p:nvSpPr>
        <p:spPr>
          <a:xfrm rot="20611214">
            <a:off x="10981904" y="100764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0" name="Freihandform: Form 729">
            <a:extLst>
              <a:ext uri="{FF2B5EF4-FFF2-40B4-BE49-F238E27FC236}">
                <a16:creationId xmlns:a16="http://schemas.microsoft.com/office/drawing/2014/main" id="{3435A7EC-D0B8-4873-BB63-7D68D7386580}"/>
              </a:ext>
            </a:extLst>
          </p:cNvPr>
          <p:cNvSpPr/>
          <p:nvPr/>
        </p:nvSpPr>
        <p:spPr>
          <a:xfrm rot="20611214">
            <a:off x="13392158" y="118910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1" name="Freihandform: Form 730">
            <a:extLst>
              <a:ext uri="{FF2B5EF4-FFF2-40B4-BE49-F238E27FC236}">
                <a16:creationId xmlns:a16="http://schemas.microsoft.com/office/drawing/2014/main" id="{AB0A6FA8-2115-4C07-94A6-276053679279}"/>
              </a:ext>
            </a:extLst>
          </p:cNvPr>
          <p:cNvSpPr/>
          <p:nvPr/>
        </p:nvSpPr>
        <p:spPr>
          <a:xfrm rot="20611214">
            <a:off x="13052294" y="107422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2" name="Freihandform: Form 731">
            <a:extLst>
              <a:ext uri="{FF2B5EF4-FFF2-40B4-BE49-F238E27FC236}">
                <a16:creationId xmlns:a16="http://schemas.microsoft.com/office/drawing/2014/main" id="{5E539C40-6DD2-4CAB-9963-6319D2E468F0}"/>
              </a:ext>
            </a:extLst>
          </p:cNvPr>
          <p:cNvSpPr/>
          <p:nvPr/>
        </p:nvSpPr>
        <p:spPr>
          <a:xfrm rot="20611214">
            <a:off x="12931508" y="114140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3" name="Freihandform: Form 732">
            <a:extLst>
              <a:ext uri="{FF2B5EF4-FFF2-40B4-BE49-F238E27FC236}">
                <a16:creationId xmlns:a16="http://schemas.microsoft.com/office/drawing/2014/main" id="{FDBAD425-0681-4AA1-85F3-E5EC35BF4BB8}"/>
              </a:ext>
            </a:extLst>
          </p:cNvPr>
          <p:cNvSpPr/>
          <p:nvPr/>
        </p:nvSpPr>
        <p:spPr>
          <a:xfrm rot="20611214">
            <a:off x="12236417" y="117877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4" name="Freihandform: Form 733">
            <a:extLst>
              <a:ext uri="{FF2B5EF4-FFF2-40B4-BE49-F238E27FC236}">
                <a16:creationId xmlns:a16="http://schemas.microsoft.com/office/drawing/2014/main" id="{AC4FE850-8864-47C9-BB30-18100A6096E4}"/>
              </a:ext>
            </a:extLst>
          </p:cNvPr>
          <p:cNvSpPr/>
          <p:nvPr/>
        </p:nvSpPr>
        <p:spPr>
          <a:xfrm rot="20611214">
            <a:off x="11777226" y="101638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5" name="Freihandform: Form 734">
            <a:extLst>
              <a:ext uri="{FF2B5EF4-FFF2-40B4-BE49-F238E27FC236}">
                <a16:creationId xmlns:a16="http://schemas.microsoft.com/office/drawing/2014/main" id="{168BFF9C-C9A5-4398-96BD-696DDD2739FE}"/>
              </a:ext>
            </a:extLst>
          </p:cNvPr>
          <p:cNvSpPr/>
          <p:nvPr/>
        </p:nvSpPr>
        <p:spPr>
          <a:xfrm rot="20611214">
            <a:off x="11709554" y="105034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6" name="Freihandform: Form 735">
            <a:extLst>
              <a:ext uri="{FF2B5EF4-FFF2-40B4-BE49-F238E27FC236}">
                <a16:creationId xmlns:a16="http://schemas.microsoft.com/office/drawing/2014/main" id="{96547B70-1860-4540-9B0A-7BD8A66A8198}"/>
              </a:ext>
            </a:extLst>
          </p:cNvPr>
          <p:cNvSpPr/>
          <p:nvPr/>
        </p:nvSpPr>
        <p:spPr>
          <a:xfrm rot="20611214">
            <a:off x="10159528" y="106439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7" name="Freihandform: Form 736">
            <a:extLst>
              <a:ext uri="{FF2B5EF4-FFF2-40B4-BE49-F238E27FC236}">
                <a16:creationId xmlns:a16="http://schemas.microsoft.com/office/drawing/2014/main" id="{0B0243FD-A597-4743-96A5-CB978771B8D2}"/>
              </a:ext>
            </a:extLst>
          </p:cNvPr>
          <p:cNvSpPr/>
          <p:nvPr/>
        </p:nvSpPr>
        <p:spPr>
          <a:xfrm rot="20611214">
            <a:off x="10928340" y="105860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8" name="Freihandform: Form 737">
            <a:extLst>
              <a:ext uri="{FF2B5EF4-FFF2-40B4-BE49-F238E27FC236}">
                <a16:creationId xmlns:a16="http://schemas.microsoft.com/office/drawing/2014/main" id="{DA573C55-F1CB-43CE-9352-C0AC157ED12B}"/>
              </a:ext>
            </a:extLst>
          </p:cNvPr>
          <p:cNvSpPr/>
          <p:nvPr/>
        </p:nvSpPr>
        <p:spPr>
          <a:xfrm rot="20611214">
            <a:off x="12117159" y="102329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9" name="Freihandform: Form 738">
            <a:extLst>
              <a:ext uri="{FF2B5EF4-FFF2-40B4-BE49-F238E27FC236}">
                <a16:creationId xmlns:a16="http://schemas.microsoft.com/office/drawing/2014/main" id="{CD63BBDD-B18A-4467-B503-F5F9CEAF2144}"/>
              </a:ext>
            </a:extLst>
          </p:cNvPr>
          <p:cNvSpPr/>
          <p:nvPr/>
        </p:nvSpPr>
        <p:spPr>
          <a:xfrm rot="20611214">
            <a:off x="12690359" y="104829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0" name="Freihandform: Form 739">
            <a:extLst>
              <a:ext uri="{FF2B5EF4-FFF2-40B4-BE49-F238E27FC236}">
                <a16:creationId xmlns:a16="http://schemas.microsoft.com/office/drawing/2014/main" id="{DE3122E0-D3B2-4985-A3B7-8FB49CBFD215}"/>
              </a:ext>
            </a:extLst>
          </p:cNvPr>
          <p:cNvSpPr/>
          <p:nvPr/>
        </p:nvSpPr>
        <p:spPr>
          <a:xfrm rot="20611214">
            <a:off x="12605029" y="113911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1" name="Freihandform: Form 740">
            <a:extLst>
              <a:ext uri="{FF2B5EF4-FFF2-40B4-BE49-F238E27FC236}">
                <a16:creationId xmlns:a16="http://schemas.microsoft.com/office/drawing/2014/main" id="{CA0DF551-9E83-4BC0-8452-5672876CF9D2}"/>
              </a:ext>
            </a:extLst>
          </p:cNvPr>
          <p:cNvSpPr/>
          <p:nvPr/>
        </p:nvSpPr>
        <p:spPr>
          <a:xfrm rot="20611214">
            <a:off x="10895119" y="111488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2" name="Freihandform: Form 741">
            <a:extLst>
              <a:ext uri="{FF2B5EF4-FFF2-40B4-BE49-F238E27FC236}">
                <a16:creationId xmlns:a16="http://schemas.microsoft.com/office/drawing/2014/main" id="{7B2D661E-2AB7-4A3B-B727-CA4C02DBD173}"/>
              </a:ext>
            </a:extLst>
          </p:cNvPr>
          <p:cNvSpPr/>
          <p:nvPr/>
        </p:nvSpPr>
        <p:spPr>
          <a:xfrm rot="20611214">
            <a:off x="10366396" y="102632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3" name="Freihandform: Form 742">
            <a:extLst>
              <a:ext uri="{FF2B5EF4-FFF2-40B4-BE49-F238E27FC236}">
                <a16:creationId xmlns:a16="http://schemas.microsoft.com/office/drawing/2014/main" id="{1F8C644F-4558-46D7-B166-F26737BF1B6C}"/>
              </a:ext>
            </a:extLst>
          </p:cNvPr>
          <p:cNvSpPr/>
          <p:nvPr/>
        </p:nvSpPr>
        <p:spPr>
          <a:xfrm rot="20611214">
            <a:off x="11933899" y="1121470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4" name="Freihandform: Form 743">
            <a:extLst>
              <a:ext uri="{FF2B5EF4-FFF2-40B4-BE49-F238E27FC236}">
                <a16:creationId xmlns:a16="http://schemas.microsoft.com/office/drawing/2014/main" id="{B286A6DB-33C6-4AFF-8AA3-5A92D4EA4C17}"/>
              </a:ext>
            </a:extLst>
          </p:cNvPr>
          <p:cNvSpPr/>
          <p:nvPr/>
        </p:nvSpPr>
        <p:spPr>
          <a:xfrm rot="20611214">
            <a:off x="12348514" y="104416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5" name="Freihandform: Form 744">
            <a:extLst>
              <a:ext uri="{FF2B5EF4-FFF2-40B4-BE49-F238E27FC236}">
                <a16:creationId xmlns:a16="http://schemas.microsoft.com/office/drawing/2014/main" id="{E3724D8C-12E2-4743-8367-1A2C35493B85}"/>
              </a:ext>
            </a:extLst>
          </p:cNvPr>
          <p:cNvSpPr/>
          <p:nvPr/>
        </p:nvSpPr>
        <p:spPr>
          <a:xfrm rot="20611214">
            <a:off x="12343351" y="109989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6" name="Freihandform: Form 745">
            <a:extLst>
              <a:ext uri="{FF2B5EF4-FFF2-40B4-BE49-F238E27FC236}">
                <a16:creationId xmlns:a16="http://schemas.microsoft.com/office/drawing/2014/main" id="{E98B1D0C-2651-4089-A8FD-02CA7D291B8C}"/>
              </a:ext>
            </a:extLst>
          </p:cNvPr>
          <p:cNvSpPr/>
          <p:nvPr/>
        </p:nvSpPr>
        <p:spPr>
          <a:xfrm rot="20611214">
            <a:off x="12712753" y="108314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7" name="Freihandform: Form 746">
            <a:extLst>
              <a:ext uri="{FF2B5EF4-FFF2-40B4-BE49-F238E27FC236}">
                <a16:creationId xmlns:a16="http://schemas.microsoft.com/office/drawing/2014/main" id="{09F05051-5BBB-4E28-9506-5A22A10B2B86}"/>
              </a:ext>
            </a:extLst>
          </p:cNvPr>
          <p:cNvSpPr/>
          <p:nvPr/>
        </p:nvSpPr>
        <p:spPr>
          <a:xfrm rot="20611214">
            <a:off x="12063967" y="107167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8" name="Freihandform: Form 747">
            <a:extLst>
              <a:ext uri="{FF2B5EF4-FFF2-40B4-BE49-F238E27FC236}">
                <a16:creationId xmlns:a16="http://schemas.microsoft.com/office/drawing/2014/main" id="{DA8E870C-3027-4272-8F70-E24B6C8E3893}"/>
              </a:ext>
            </a:extLst>
          </p:cNvPr>
          <p:cNvSpPr/>
          <p:nvPr/>
        </p:nvSpPr>
        <p:spPr>
          <a:xfrm rot="20611214">
            <a:off x="12530904" y="1024499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9" name="Freihandform: Form 748">
            <a:extLst>
              <a:ext uri="{FF2B5EF4-FFF2-40B4-BE49-F238E27FC236}">
                <a16:creationId xmlns:a16="http://schemas.microsoft.com/office/drawing/2014/main" id="{3C98F699-FCDE-4EC4-B8B5-1C3B8555C796}"/>
              </a:ext>
            </a:extLst>
          </p:cNvPr>
          <p:cNvSpPr/>
          <p:nvPr/>
        </p:nvSpPr>
        <p:spPr>
          <a:xfrm rot="20611214">
            <a:off x="12019530" y="1164154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0" name="Freihandform: Form 749">
            <a:extLst>
              <a:ext uri="{FF2B5EF4-FFF2-40B4-BE49-F238E27FC236}">
                <a16:creationId xmlns:a16="http://schemas.microsoft.com/office/drawing/2014/main" id="{39F733D8-33B4-4988-B853-4ACE6439A538}"/>
              </a:ext>
            </a:extLst>
          </p:cNvPr>
          <p:cNvSpPr/>
          <p:nvPr/>
        </p:nvSpPr>
        <p:spPr>
          <a:xfrm rot="20611214">
            <a:off x="12075741" y="1140154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1" name="Freihandform: Form 750">
            <a:extLst>
              <a:ext uri="{FF2B5EF4-FFF2-40B4-BE49-F238E27FC236}">
                <a16:creationId xmlns:a16="http://schemas.microsoft.com/office/drawing/2014/main" id="{D4DC6C1B-2D68-4B06-BA98-8CDAB2452AC6}"/>
              </a:ext>
            </a:extLst>
          </p:cNvPr>
          <p:cNvSpPr/>
          <p:nvPr/>
        </p:nvSpPr>
        <p:spPr>
          <a:xfrm rot="20611214">
            <a:off x="12375034" y="113766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2" name="Freihandform: Form 751">
            <a:extLst>
              <a:ext uri="{FF2B5EF4-FFF2-40B4-BE49-F238E27FC236}">
                <a16:creationId xmlns:a16="http://schemas.microsoft.com/office/drawing/2014/main" id="{58316749-D982-4DB2-AAB8-DCA372581E20}"/>
              </a:ext>
            </a:extLst>
          </p:cNvPr>
          <p:cNvSpPr/>
          <p:nvPr/>
        </p:nvSpPr>
        <p:spPr>
          <a:xfrm rot="20611214">
            <a:off x="11238214" y="107588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3" name="Freihandform: Form 752">
            <a:extLst>
              <a:ext uri="{FF2B5EF4-FFF2-40B4-BE49-F238E27FC236}">
                <a16:creationId xmlns:a16="http://schemas.microsoft.com/office/drawing/2014/main" id="{E45284EC-CD83-4273-89E5-E52794839F09}"/>
              </a:ext>
            </a:extLst>
          </p:cNvPr>
          <p:cNvSpPr/>
          <p:nvPr/>
        </p:nvSpPr>
        <p:spPr>
          <a:xfrm rot="20611214">
            <a:off x="11923112" y="108856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73" name="Freihandform: Form 1172">
            <a:extLst>
              <a:ext uri="{FF2B5EF4-FFF2-40B4-BE49-F238E27FC236}">
                <a16:creationId xmlns:a16="http://schemas.microsoft.com/office/drawing/2014/main" id="{0F97A74A-C9C3-47E8-A604-B2DCB6045957}"/>
              </a:ext>
            </a:extLst>
          </p:cNvPr>
          <p:cNvSpPr/>
          <p:nvPr/>
        </p:nvSpPr>
        <p:spPr>
          <a:xfrm rot="6958584">
            <a:off x="712955" y="90294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78" name="Freihandform: Form 1177">
            <a:extLst>
              <a:ext uri="{FF2B5EF4-FFF2-40B4-BE49-F238E27FC236}">
                <a16:creationId xmlns:a16="http://schemas.microsoft.com/office/drawing/2014/main" id="{FE8473C9-5026-4C20-90EA-9B9CB9B60C61}"/>
              </a:ext>
            </a:extLst>
          </p:cNvPr>
          <p:cNvSpPr/>
          <p:nvPr/>
        </p:nvSpPr>
        <p:spPr>
          <a:xfrm rot="6958584">
            <a:off x="111607" y="95572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79" name="Freihandform: Form 1178">
            <a:extLst>
              <a:ext uri="{FF2B5EF4-FFF2-40B4-BE49-F238E27FC236}">
                <a16:creationId xmlns:a16="http://schemas.microsoft.com/office/drawing/2014/main" id="{11A07952-0773-4AD0-B295-B3CD9D128C46}"/>
              </a:ext>
            </a:extLst>
          </p:cNvPr>
          <p:cNvSpPr/>
          <p:nvPr/>
        </p:nvSpPr>
        <p:spPr>
          <a:xfrm rot="6958584">
            <a:off x="-93220" y="92781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0" name="Freihandform: Form 1179">
            <a:extLst>
              <a:ext uri="{FF2B5EF4-FFF2-40B4-BE49-F238E27FC236}">
                <a16:creationId xmlns:a16="http://schemas.microsoft.com/office/drawing/2014/main" id="{4E9326E1-F3C2-4071-982B-ABA2E5E99DD4}"/>
              </a:ext>
            </a:extLst>
          </p:cNvPr>
          <p:cNvSpPr/>
          <p:nvPr/>
        </p:nvSpPr>
        <p:spPr>
          <a:xfrm rot="6958584">
            <a:off x="849424" y="80397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1" name="Freihandform: Form 1180">
            <a:extLst>
              <a:ext uri="{FF2B5EF4-FFF2-40B4-BE49-F238E27FC236}">
                <a16:creationId xmlns:a16="http://schemas.microsoft.com/office/drawing/2014/main" id="{14711F06-5BE7-4482-BF76-DF9AB320FFBE}"/>
              </a:ext>
            </a:extLst>
          </p:cNvPr>
          <p:cNvSpPr/>
          <p:nvPr/>
        </p:nvSpPr>
        <p:spPr>
          <a:xfrm rot="6958584">
            <a:off x="373119" y="86459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2" name="Freihandform: Form 1181">
            <a:extLst>
              <a:ext uri="{FF2B5EF4-FFF2-40B4-BE49-F238E27FC236}">
                <a16:creationId xmlns:a16="http://schemas.microsoft.com/office/drawing/2014/main" id="{072B9BCF-9505-4586-ADC0-4BC1DFB85AC1}"/>
              </a:ext>
            </a:extLst>
          </p:cNvPr>
          <p:cNvSpPr/>
          <p:nvPr/>
        </p:nvSpPr>
        <p:spPr>
          <a:xfrm rot="6958584">
            <a:off x="-168812" y="97614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5" name="Freihandform: Form 1184">
            <a:extLst>
              <a:ext uri="{FF2B5EF4-FFF2-40B4-BE49-F238E27FC236}">
                <a16:creationId xmlns:a16="http://schemas.microsoft.com/office/drawing/2014/main" id="{DEAC00AD-87FD-4563-94D6-584F19A09A77}"/>
              </a:ext>
            </a:extLst>
          </p:cNvPr>
          <p:cNvSpPr/>
          <p:nvPr/>
        </p:nvSpPr>
        <p:spPr>
          <a:xfrm rot="6958584">
            <a:off x="-19631" y="82415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6" name="Freihandform: Form 1185">
            <a:extLst>
              <a:ext uri="{FF2B5EF4-FFF2-40B4-BE49-F238E27FC236}">
                <a16:creationId xmlns:a16="http://schemas.microsoft.com/office/drawing/2014/main" id="{68A7F16A-EDC6-4608-B807-4DB14F611440}"/>
              </a:ext>
            </a:extLst>
          </p:cNvPr>
          <p:cNvSpPr/>
          <p:nvPr/>
        </p:nvSpPr>
        <p:spPr>
          <a:xfrm rot="6958584">
            <a:off x="990648" y="84492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96" name="Freihandform: Form 1195">
            <a:extLst>
              <a:ext uri="{FF2B5EF4-FFF2-40B4-BE49-F238E27FC236}">
                <a16:creationId xmlns:a16="http://schemas.microsoft.com/office/drawing/2014/main" id="{29EF365C-4685-4097-B6BE-C790A46CAA6C}"/>
              </a:ext>
            </a:extLst>
          </p:cNvPr>
          <p:cNvSpPr/>
          <p:nvPr/>
        </p:nvSpPr>
        <p:spPr>
          <a:xfrm rot="6958584">
            <a:off x="146003" y="88005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55" name="Freihandform: Form 1154">
            <a:extLst>
              <a:ext uri="{FF2B5EF4-FFF2-40B4-BE49-F238E27FC236}">
                <a16:creationId xmlns:a16="http://schemas.microsoft.com/office/drawing/2014/main" id="{7E7302F6-7BFC-4AF1-9E84-ABDD8954364E}"/>
              </a:ext>
            </a:extLst>
          </p:cNvPr>
          <p:cNvSpPr/>
          <p:nvPr/>
        </p:nvSpPr>
        <p:spPr>
          <a:xfrm rot="11007226">
            <a:off x="220151" y="82846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61" name="Freihandform: Form 1160">
            <a:extLst>
              <a:ext uri="{FF2B5EF4-FFF2-40B4-BE49-F238E27FC236}">
                <a16:creationId xmlns:a16="http://schemas.microsoft.com/office/drawing/2014/main" id="{ADD35B2B-43CF-40FF-8455-EFD6746804D5}"/>
              </a:ext>
            </a:extLst>
          </p:cNvPr>
          <p:cNvSpPr/>
          <p:nvPr/>
        </p:nvSpPr>
        <p:spPr>
          <a:xfrm rot="11007226">
            <a:off x="-104110" y="85720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7" name="Freihandform: Form 1016">
            <a:extLst>
              <a:ext uri="{FF2B5EF4-FFF2-40B4-BE49-F238E27FC236}">
                <a16:creationId xmlns:a16="http://schemas.microsoft.com/office/drawing/2014/main" id="{5D3BB803-C46C-45EC-B896-54CC48EE2FAC}"/>
              </a:ext>
            </a:extLst>
          </p:cNvPr>
          <p:cNvSpPr/>
          <p:nvPr/>
        </p:nvSpPr>
        <p:spPr>
          <a:xfrm rot="11369798">
            <a:off x="1800297" y="132210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8" name="Freihandform: Form 1017">
            <a:extLst>
              <a:ext uri="{FF2B5EF4-FFF2-40B4-BE49-F238E27FC236}">
                <a16:creationId xmlns:a16="http://schemas.microsoft.com/office/drawing/2014/main" id="{A4F9A732-8D2F-4698-B87E-95B2052522FD}"/>
              </a:ext>
            </a:extLst>
          </p:cNvPr>
          <p:cNvSpPr/>
          <p:nvPr/>
        </p:nvSpPr>
        <p:spPr>
          <a:xfrm rot="11369798">
            <a:off x="428342" y="105340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9" name="Freihandform: Form 1018">
            <a:extLst>
              <a:ext uri="{FF2B5EF4-FFF2-40B4-BE49-F238E27FC236}">
                <a16:creationId xmlns:a16="http://schemas.microsoft.com/office/drawing/2014/main" id="{F6424E90-962F-412C-9ECE-FF830E88BB40}"/>
              </a:ext>
            </a:extLst>
          </p:cNvPr>
          <p:cNvSpPr/>
          <p:nvPr/>
        </p:nvSpPr>
        <p:spPr>
          <a:xfrm rot="11369798">
            <a:off x="230673" y="117157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0" name="Freihandform: Form 1019">
            <a:extLst>
              <a:ext uri="{FF2B5EF4-FFF2-40B4-BE49-F238E27FC236}">
                <a16:creationId xmlns:a16="http://schemas.microsoft.com/office/drawing/2014/main" id="{CA9524CC-86B6-4565-B271-6D4F7550B66D}"/>
              </a:ext>
            </a:extLst>
          </p:cNvPr>
          <p:cNvSpPr/>
          <p:nvPr/>
        </p:nvSpPr>
        <p:spPr>
          <a:xfrm rot="11369798">
            <a:off x="633495" y="111647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1" name="Freihandform: Form 1020">
            <a:extLst>
              <a:ext uri="{FF2B5EF4-FFF2-40B4-BE49-F238E27FC236}">
                <a16:creationId xmlns:a16="http://schemas.microsoft.com/office/drawing/2014/main" id="{7FE3806B-30F4-420D-98CC-D02D71472F34}"/>
              </a:ext>
            </a:extLst>
          </p:cNvPr>
          <p:cNvSpPr/>
          <p:nvPr/>
        </p:nvSpPr>
        <p:spPr>
          <a:xfrm rot="11369798">
            <a:off x="1422066" y="111331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2" name="Freihandform: Form 1021">
            <a:extLst>
              <a:ext uri="{FF2B5EF4-FFF2-40B4-BE49-F238E27FC236}">
                <a16:creationId xmlns:a16="http://schemas.microsoft.com/office/drawing/2014/main" id="{C96865E9-87D8-444B-B646-D7DF715AA970}"/>
              </a:ext>
            </a:extLst>
          </p:cNvPr>
          <p:cNvSpPr/>
          <p:nvPr/>
        </p:nvSpPr>
        <p:spPr>
          <a:xfrm rot="11369798">
            <a:off x="1123605" y="127941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3" name="Freihandform: Form 1022">
            <a:extLst>
              <a:ext uri="{FF2B5EF4-FFF2-40B4-BE49-F238E27FC236}">
                <a16:creationId xmlns:a16="http://schemas.microsoft.com/office/drawing/2014/main" id="{DBBE6A4B-59F9-45EA-92EA-C70EE1056471}"/>
              </a:ext>
            </a:extLst>
          </p:cNvPr>
          <p:cNvSpPr/>
          <p:nvPr/>
        </p:nvSpPr>
        <p:spPr>
          <a:xfrm rot="11369798">
            <a:off x="1333158" y="125185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4" name="Freihandform: Form 1023">
            <a:extLst>
              <a:ext uri="{FF2B5EF4-FFF2-40B4-BE49-F238E27FC236}">
                <a16:creationId xmlns:a16="http://schemas.microsoft.com/office/drawing/2014/main" id="{68775765-10CA-4792-AE3C-AF78215C67B4}"/>
              </a:ext>
            </a:extLst>
          </p:cNvPr>
          <p:cNvSpPr/>
          <p:nvPr/>
        </p:nvSpPr>
        <p:spPr>
          <a:xfrm rot="11369798">
            <a:off x="2788133" y="130711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5" name="Freihandform: Form 1024">
            <a:extLst>
              <a:ext uri="{FF2B5EF4-FFF2-40B4-BE49-F238E27FC236}">
                <a16:creationId xmlns:a16="http://schemas.microsoft.com/office/drawing/2014/main" id="{36B3002F-061B-4D1B-A6D1-39A394E87917}"/>
              </a:ext>
            </a:extLst>
          </p:cNvPr>
          <p:cNvSpPr/>
          <p:nvPr/>
        </p:nvSpPr>
        <p:spPr>
          <a:xfrm rot="11369798">
            <a:off x="2071663" y="127863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6" name="Freihandform: Form 1025">
            <a:extLst>
              <a:ext uri="{FF2B5EF4-FFF2-40B4-BE49-F238E27FC236}">
                <a16:creationId xmlns:a16="http://schemas.microsoft.com/office/drawing/2014/main" id="{674B8109-43FD-4633-AD10-253960F55F56}"/>
              </a:ext>
            </a:extLst>
          </p:cNvPr>
          <p:cNvSpPr/>
          <p:nvPr/>
        </p:nvSpPr>
        <p:spPr>
          <a:xfrm rot="11369798">
            <a:off x="848265" y="125831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7" name="Freihandform: Form 1026">
            <a:extLst>
              <a:ext uri="{FF2B5EF4-FFF2-40B4-BE49-F238E27FC236}">
                <a16:creationId xmlns:a16="http://schemas.microsoft.com/office/drawing/2014/main" id="{37742E89-0E19-4564-BD6E-A16485AE00AB}"/>
              </a:ext>
            </a:extLst>
          </p:cNvPr>
          <p:cNvSpPr/>
          <p:nvPr/>
        </p:nvSpPr>
        <p:spPr>
          <a:xfrm rot="11369798">
            <a:off x="442458" y="121073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8" name="Freihandform: Form 1027">
            <a:extLst>
              <a:ext uri="{FF2B5EF4-FFF2-40B4-BE49-F238E27FC236}">
                <a16:creationId xmlns:a16="http://schemas.microsoft.com/office/drawing/2014/main" id="{041258E7-C367-4D8E-A79C-8F2B28027539}"/>
              </a:ext>
            </a:extLst>
          </p:cNvPr>
          <p:cNvSpPr/>
          <p:nvPr/>
        </p:nvSpPr>
        <p:spPr>
          <a:xfrm rot="11369798">
            <a:off x="916966" y="1132830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9" name="Freihandform: Form 1028">
            <a:extLst>
              <a:ext uri="{FF2B5EF4-FFF2-40B4-BE49-F238E27FC236}">
                <a16:creationId xmlns:a16="http://schemas.microsoft.com/office/drawing/2014/main" id="{C94E1426-C148-4D02-AF45-B3F16584B99E}"/>
              </a:ext>
            </a:extLst>
          </p:cNvPr>
          <p:cNvSpPr/>
          <p:nvPr/>
        </p:nvSpPr>
        <p:spPr>
          <a:xfrm rot="11369798">
            <a:off x="2348002" y="122950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0" name="Freihandform: Form 1029">
            <a:extLst>
              <a:ext uri="{FF2B5EF4-FFF2-40B4-BE49-F238E27FC236}">
                <a16:creationId xmlns:a16="http://schemas.microsoft.com/office/drawing/2014/main" id="{F37BDC39-BC4A-40C7-9A70-A6D62F1579F7}"/>
              </a:ext>
            </a:extLst>
          </p:cNvPr>
          <p:cNvSpPr/>
          <p:nvPr/>
        </p:nvSpPr>
        <p:spPr>
          <a:xfrm rot="11369798">
            <a:off x="2435424" y="133227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1" name="Freihandform: Form 1030">
            <a:extLst>
              <a:ext uri="{FF2B5EF4-FFF2-40B4-BE49-F238E27FC236}">
                <a16:creationId xmlns:a16="http://schemas.microsoft.com/office/drawing/2014/main" id="{07729899-03E9-45DB-8A0B-D330C3B912F5}"/>
              </a:ext>
            </a:extLst>
          </p:cNvPr>
          <p:cNvSpPr/>
          <p:nvPr/>
        </p:nvSpPr>
        <p:spPr>
          <a:xfrm rot="11369798">
            <a:off x="1443024" y="117808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2" name="Freihandform: Form 1031">
            <a:extLst>
              <a:ext uri="{FF2B5EF4-FFF2-40B4-BE49-F238E27FC236}">
                <a16:creationId xmlns:a16="http://schemas.microsoft.com/office/drawing/2014/main" id="{97A6E3AA-817A-4B8C-AF8A-64F02930E7ED}"/>
              </a:ext>
            </a:extLst>
          </p:cNvPr>
          <p:cNvSpPr/>
          <p:nvPr/>
        </p:nvSpPr>
        <p:spPr>
          <a:xfrm rot="11369798">
            <a:off x="731675" y="122942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3" name="Freihandform: Form 1032">
            <a:extLst>
              <a:ext uri="{FF2B5EF4-FFF2-40B4-BE49-F238E27FC236}">
                <a16:creationId xmlns:a16="http://schemas.microsoft.com/office/drawing/2014/main" id="{463A4509-C637-42AC-9D7A-38ABC9838376}"/>
              </a:ext>
            </a:extLst>
          </p:cNvPr>
          <p:cNvSpPr/>
          <p:nvPr/>
        </p:nvSpPr>
        <p:spPr>
          <a:xfrm rot="11369798">
            <a:off x="980425" y="117954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4" name="Freihandform: Form 1033">
            <a:extLst>
              <a:ext uri="{FF2B5EF4-FFF2-40B4-BE49-F238E27FC236}">
                <a16:creationId xmlns:a16="http://schemas.microsoft.com/office/drawing/2014/main" id="{8B0914DE-1B87-49D8-8EF6-020C534DF938}"/>
              </a:ext>
            </a:extLst>
          </p:cNvPr>
          <p:cNvSpPr/>
          <p:nvPr/>
        </p:nvSpPr>
        <p:spPr>
          <a:xfrm rot="11369798">
            <a:off x="641306" y="1189030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5" name="Freihandform: Form 1034">
            <a:extLst>
              <a:ext uri="{FF2B5EF4-FFF2-40B4-BE49-F238E27FC236}">
                <a16:creationId xmlns:a16="http://schemas.microsoft.com/office/drawing/2014/main" id="{7E27962F-EB9D-46B7-85A7-E923F0DF1AD0}"/>
              </a:ext>
            </a:extLst>
          </p:cNvPr>
          <p:cNvSpPr/>
          <p:nvPr/>
        </p:nvSpPr>
        <p:spPr>
          <a:xfrm rot="11369798">
            <a:off x="1174293" y="122776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6" name="Freihandform: Form 1035">
            <a:extLst>
              <a:ext uri="{FF2B5EF4-FFF2-40B4-BE49-F238E27FC236}">
                <a16:creationId xmlns:a16="http://schemas.microsoft.com/office/drawing/2014/main" id="{1CFE85B6-8727-46C9-B34A-05DFE8DED807}"/>
              </a:ext>
            </a:extLst>
          </p:cNvPr>
          <p:cNvSpPr/>
          <p:nvPr/>
        </p:nvSpPr>
        <p:spPr>
          <a:xfrm rot="11369798">
            <a:off x="547908" y="1249718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7" name="Freihandform: Form 1036">
            <a:extLst>
              <a:ext uri="{FF2B5EF4-FFF2-40B4-BE49-F238E27FC236}">
                <a16:creationId xmlns:a16="http://schemas.microsoft.com/office/drawing/2014/main" id="{AE5C4570-0007-4B38-B9BA-F4F35A567CCB}"/>
              </a:ext>
            </a:extLst>
          </p:cNvPr>
          <p:cNvSpPr/>
          <p:nvPr/>
        </p:nvSpPr>
        <p:spPr>
          <a:xfrm rot="11369798">
            <a:off x="1619308" y="1146570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8" name="Freihandform: Form 1037">
            <a:extLst>
              <a:ext uri="{FF2B5EF4-FFF2-40B4-BE49-F238E27FC236}">
                <a16:creationId xmlns:a16="http://schemas.microsoft.com/office/drawing/2014/main" id="{59A4A639-6F78-461E-A1D9-DE552F83E001}"/>
              </a:ext>
            </a:extLst>
          </p:cNvPr>
          <p:cNvSpPr/>
          <p:nvPr/>
        </p:nvSpPr>
        <p:spPr>
          <a:xfrm rot="11369798">
            <a:off x="1463657" y="116568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9" name="Freihandform: Form 1038">
            <a:extLst>
              <a:ext uri="{FF2B5EF4-FFF2-40B4-BE49-F238E27FC236}">
                <a16:creationId xmlns:a16="http://schemas.microsoft.com/office/drawing/2014/main" id="{CECA7395-40C2-40D6-8E32-5EBF6ED18DCF}"/>
              </a:ext>
            </a:extLst>
          </p:cNvPr>
          <p:cNvSpPr/>
          <p:nvPr/>
        </p:nvSpPr>
        <p:spPr>
          <a:xfrm rot="11369798">
            <a:off x="1183678" y="1154816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40" name="Freihandform: Form 1039">
            <a:extLst>
              <a:ext uri="{FF2B5EF4-FFF2-40B4-BE49-F238E27FC236}">
                <a16:creationId xmlns:a16="http://schemas.microsoft.com/office/drawing/2014/main" id="{BA1DE655-0158-493A-BC47-363EBC854DF2}"/>
              </a:ext>
            </a:extLst>
          </p:cNvPr>
          <p:cNvSpPr/>
          <p:nvPr/>
        </p:nvSpPr>
        <p:spPr>
          <a:xfrm rot="11369798">
            <a:off x="1935070" y="1260144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41" name="Freihandform: Form 1040">
            <a:extLst>
              <a:ext uri="{FF2B5EF4-FFF2-40B4-BE49-F238E27FC236}">
                <a16:creationId xmlns:a16="http://schemas.microsoft.com/office/drawing/2014/main" id="{F40B55DF-CD90-4B6D-A77F-06DD325AD045}"/>
              </a:ext>
            </a:extLst>
          </p:cNvPr>
          <p:cNvSpPr/>
          <p:nvPr/>
        </p:nvSpPr>
        <p:spPr>
          <a:xfrm rot="11369798">
            <a:off x="1374886" y="1218750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2" name="Freihandform: Form 991">
            <a:extLst>
              <a:ext uri="{FF2B5EF4-FFF2-40B4-BE49-F238E27FC236}">
                <a16:creationId xmlns:a16="http://schemas.microsoft.com/office/drawing/2014/main" id="{762625C7-016F-4461-B385-E4D682AFA557}"/>
              </a:ext>
            </a:extLst>
          </p:cNvPr>
          <p:cNvSpPr/>
          <p:nvPr/>
        </p:nvSpPr>
        <p:spPr>
          <a:xfrm rot="15418440">
            <a:off x="1857863" y="116821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3" name="Freihandform: Form 992">
            <a:extLst>
              <a:ext uri="{FF2B5EF4-FFF2-40B4-BE49-F238E27FC236}">
                <a16:creationId xmlns:a16="http://schemas.microsoft.com/office/drawing/2014/main" id="{9D83D314-E2A3-4AC2-A55C-01533EE8C260}"/>
              </a:ext>
            </a:extLst>
          </p:cNvPr>
          <p:cNvSpPr/>
          <p:nvPr/>
        </p:nvSpPr>
        <p:spPr>
          <a:xfrm rot="15418440">
            <a:off x="3814381" y="93855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4" name="Freihandform: Form 993">
            <a:extLst>
              <a:ext uri="{FF2B5EF4-FFF2-40B4-BE49-F238E27FC236}">
                <a16:creationId xmlns:a16="http://schemas.microsoft.com/office/drawing/2014/main" id="{834A8E1D-9AA7-42A7-BF49-3B6DB08F1220}"/>
              </a:ext>
            </a:extLst>
          </p:cNvPr>
          <p:cNvSpPr/>
          <p:nvPr/>
        </p:nvSpPr>
        <p:spPr>
          <a:xfrm rot="15418440">
            <a:off x="2647142" y="96556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5" name="Freihandform: Form 994">
            <a:extLst>
              <a:ext uri="{FF2B5EF4-FFF2-40B4-BE49-F238E27FC236}">
                <a16:creationId xmlns:a16="http://schemas.microsoft.com/office/drawing/2014/main" id="{481F5BC1-D04B-4C9B-8FCC-351F2108F34E}"/>
              </a:ext>
            </a:extLst>
          </p:cNvPr>
          <p:cNvSpPr/>
          <p:nvPr/>
        </p:nvSpPr>
        <p:spPr>
          <a:xfrm rot="15418440">
            <a:off x="3310422" y="98166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6" name="Freihandform: Form 995">
            <a:extLst>
              <a:ext uri="{FF2B5EF4-FFF2-40B4-BE49-F238E27FC236}">
                <a16:creationId xmlns:a16="http://schemas.microsoft.com/office/drawing/2014/main" id="{F31A8AB6-679E-42F9-ACD8-6C9594F5C9F0}"/>
              </a:ext>
            </a:extLst>
          </p:cNvPr>
          <p:cNvSpPr/>
          <p:nvPr/>
        </p:nvSpPr>
        <p:spPr>
          <a:xfrm rot="15418440">
            <a:off x="3641614" y="105330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7" name="Freihandform: Form 996">
            <a:extLst>
              <a:ext uri="{FF2B5EF4-FFF2-40B4-BE49-F238E27FC236}">
                <a16:creationId xmlns:a16="http://schemas.microsoft.com/office/drawing/2014/main" id="{4A78B2FD-6677-4E47-B045-9BDA9EA579EE}"/>
              </a:ext>
            </a:extLst>
          </p:cNvPr>
          <p:cNvSpPr/>
          <p:nvPr/>
        </p:nvSpPr>
        <p:spPr>
          <a:xfrm rot="15418440">
            <a:off x="1993019" y="108935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8" name="Freihandform: Form 997">
            <a:extLst>
              <a:ext uri="{FF2B5EF4-FFF2-40B4-BE49-F238E27FC236}">
                <a16:creationId xmlns:a16="http://schemas.microsoft.com/office/drawing/2014/main" id="{6BA4B338-3F0C-4B77-939E-4507112B1C70}"/>
              </a:ext>
            </a:extLst>
          </p:cNvPr>
          <p:cNvSpPr/>
          <p:nvPr/>
        </p:nvSpPr>
        <p:spPr>
          <a:xfrm rot="15418440">
            <a:off x="2327862" y="109815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9" name="Freihandform: Form 998">
            <a:extLst>
              <a:ext uri="{FF2B5EF4-FFF2-40B4-BE49-F238E27FC236}">
                <a16:creationId xmlns:a16="http://schemas.microsoft.com/office/drawing/2014/main" id="{1A470D08-CB76-454C-A758-FD337BC69F1B}"/>
              </a:ext>
            </a:extLst>
          </p:cNvPr>
          <p:cNvSpPr/>
          <p:nvPr/>
        </p:nvSpPr>
        <p:spPr>
          <a:xfrm rot="15418440">
            <a:off x="2374733" y="125372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0" name="Freihandform: Form 999">
            <a:extLst>
              <a:ext uri="{FF2B5EF4-FFF2-40B4-BE49-F238E27FC236}">
                <a16:creationId xmlns:a16="http://schemas.microsoft.com/office/drawing/2014/main" id="{F59DD4DA-9929-49AC-BE4E-F2B074796D08}"/>
              </a:ext>
            </a:extLst>
          </p:cNvPr>
          <p:cNvSpPr/>
          <p:nvPr/>
        </p:nvSpPr>
        <p:spPr>
          <a:xfrm rot="15418440">
            <a:off x="2363328" y="117663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1" name="Freihandform: Form 1000">
            <a:extLst>
              <a:ext uri="{FF2B5EF4-FFF2-40B4-BE49-F238E27FC236}">
                <a16:creationId xmlns:a16="http://schemas.microsoft.com/office/drawing/2014/main" id="{A289E3A1-5351-4B30-BD04-C7B5C983D50E}"/>
              </a:ext>
            </a:extLst>
          </p:cNvPr>
          <p:cNvSpPr/>
          <p:nvPr/>
        </p:nvSpPr>
        <p:spPr>
          <a:xfrm rot="15418440">
            <a:off x="2082437" y="105583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2" name="Freihandform: Form 1001">
            <a:extLst>
              <a:ext uri="{FF2B5EF4-FFF2-40B4-BE49-F238E27FC236}">
                <a16:creationId xmlns:a16="http://schemas.microsoft.com/office/drawing/2014/main" id="{AB621481-E1CC-4E39-AF2B-216964339BA3}"/>
              </a:ext>
            </a:extLst>
          </p:cNvPr>
          <p:cNvSpPr/>
          <p:nvPr/>
        </p:nvSpPr>
        <p:spPr>
          <a:xfrm rot="15418440">
            <a:off x="2366480" y="100012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3" name="Freihandform: Form 1002">
            <a:extLst>
              <a:ext uri="{FF2B5EF4-FFF2-40B4-BE49-F238E27FC236}">
                <a16:creationId xmlns:a16="http://schemas.microsoft.com/office/drawing/2014/main" id="{99190D1E-7267-4135-B20D-7791F04A5EB3}"/>
              </a:ext>
            </a:extLst>
          </p:cNvPr>
          <p:cNvSpPr/>
          <p:nvPr/>
        </p:nvSpPr>
        <p:spPr>
          <a:xfrm rot="15418440">
            <a:off x="3267907" y="101411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4" name="Freihandform: Form 1003">
            <a:extLst>
              <a:ext uri="{FF2B5EF4-FFF2-40B4-BE49-F238E27FC236}">
                <a16:creationId xmlns:a16="http://schemas.microsoft.com/office/drawing/2014/main" id="{F9FEFA95-2963-45AC-AA30-67B47048CC63}"/>
              </a:ext>
            </a:extLst>
          </p:cNvPr>
          <p:cNvSpPr/>
          <p:nvPr/>
        </p:nvSpPr>
        <p:spPr>
          <a:xfrm rot="15418440">
            <a:off x="2923030" y="118333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5" name="Freihandform: Form 1004">
            <a:extLst>
              <a:ext uri="{FF2B5EF4-FFF2-40B4-BE49-F238E27FC236}">
                <a16:creationId xmlns:a16="http://schemas.microsoft.com/office/drawing/2014/main" id="{B36483F6-C17F-45E9-87A0-ECCD36A8C486}"/>
              </a:ext>
            </a:extLst>
          </p:cNvPr>
          <p:cNvSpPr/>
          <p:nvPr/>
        </p:nvSpPr>
        <p:spPr>
          <a:xfrm rot="15418440">
            <a:off x="2007204" y="123077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6" name="Freihandform: Form 1005">
            <a:extLst>
              <a:ext uri="{FF2B5EF4-FFF2-40B4-BE49-F238E27FC236}">
                <a16:creationId xmlns:a16="http://schemas.microsoft.com/office/drawing/2014/main" id="{071E5687-21B9-4DDB-BC74-2E8FFCB9AD6A}"/>
              </a:ext>
            </a:extLst>
          </p:cNvPr>
          <p:cNvSpPr/>
          <p:nvPr/>
        </p:nvSpPr>
        <p:spPr>
          <a:xfrm rot="15418440">
            <a:off x="3051378" y="108004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7" name="Freihandform: Form 1006">
            <a:extLst>
              <a:ext uri="{FF2B5EF4-FFF2-40B4-BE49-F238E27FC236}">
                <a16:creationId xmlns:a16="http://schemas.microsoft.com/office/drawing/2014/main" id="{D384DDC5-2F1A-4B93-94B2-4C554B9CA4C8}"/>
              </a:ext>
            </a:extLst>
          </p:cNvPr>
          <p:cNvSpPr/>
          <p:nvPr/>
        </p:nvSpPr>
        <p:spPr>
          <a:xfrm rot="15418440">
            <a:off x="2304653" y="103400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8" name="Freihandform: Form 1007">
            <a:extLst>
              <a:ext uri="{FF2B5EF4-FFF2-40B4-BE49-F238E27FC236}">
                <a16:creationId xmlns:a16="http://schemas.microsoft.com/office/drawing/2014/main" id="{92B93EAC-AD24-4904-87AE-B5805FD01D6D}"/>
              </a:ext>
            </a:extLst>
          </p:cNvPr>
          <p:cNvSpPr/>
          <p:nvPr/>
        </p:nvSpPr>
        <p:spPr>
          <a:xfrm rot="15418440">
            <a:off x="2860654" y="103787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9" name="Freihandform: Form 1008">
            <a:extLst>
              <a:ext uri="{FF2B5EF4-FFF2-40B4-BE49-F238E27FC236}">
                <a16:creationId xmlns:a16="http://schemas.microsoft.com/office/drawing/2014/main" id="{1916672E-1D59-4D18-9630-C0485B2F9F90}"/>
              </a:ext>
            </a:extLst>
          </p:cNvPr>
          <p:cNvSpPr/>
          <p:nvPr/>
        </p:nvSpPr>
        <p:spPr>
          <a:xfrm rot="15418440">
            <a:off x="2713105" y="100878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0" name="Freihandform: Form 1009">
            <a:extLst>
              <a:ext uri="{FF2B5EF4-FFF2-40B4-BE49-F238E27FC236}">
                <a16:creationId xmlns:a16="http://schemas.microsoft.com/office/drawing/2014/main" id="{AD802F8E-B91B-40FE-8099-9755B6A3CA4B}"/>
              </a:ext>
            </a:extLst>
          </p:cNvPr>
          <p:cNvSpPr/>
          <p:nvPr/>
        </p:nvSpPr>
        <p:spPr>
          <a:xfrm rot="15418440">
            <a:off x="2559490" y="107285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1" name="Freihandform: Form 1010">
            <a:extLst>
              <a:ext uri="{FF2B5EF4-FFF2-40B4-BE49-F238E27FC236}">
                <a16:creationId xmlns:a16="http://schemas.microsoft.com/office/drawing/2014/main" id="{BBA091A5-9389-4E2F-B5B1-8181DB7C6E6F}"/>
              </a:ext>
            </a:extLst>
          </p:cNvPr>
          <p:cNvSpPr/>
          <p:nvPr/>
        </p:nvSpPr>
        <p:spPr>
          <a:xfrm rot="15418440">
            <a:off x="2116742" y="1023407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2" name="Freihandform: Form 1011">
            <a:extLst>
              <a:ext uri="{FF2B5EF4-FFF2-40B4-BE49-F238E27FC236}">
                <a16:creationId xmlns:a16="http://schemas.microsoft.com/office/drawing/2014/main" id="{8AA56A7F-4E07-4CBD-8B1C-5C10867EE3FF}"/>
              </a:ext>
            </a:extLst>
          </p:cNvPr>
          <p:cNvSpPr/>
          <p:nvPr/>
        </p:nvSpPr>
        <p:spPr>
          <a:xfrm rot="15418440">
            <a:off x="3479943" y="1082865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3" name="Freihandform: Form 1012">
            <a:extLst>
              <a:ext uri="{FF2B5EF4-FFF2-40B4-BE49-F238E27FC236}">
                <a16:creationId xmlns:a16="http://schemas.microsoft.com/office/drawing/2014/main" id="{3E6267F9-5D8E-4823-9EB5-022F0A953DB3}"/>
              </a:ext>
            </a:extLst>
          </p:cNvPr>
          <p:cNvSpPr/>
          <p:nvPr/>
        </p:nvSpPr>
        <p:spPr>
          <a:xfrm rot="15418440">
            <a:off x="3243768" y="1075808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4" name="Freihandform: Form 1013">
            <a:extLst>
              <a:ext uri="{FF2B5EF4-FFF2-40B4-BE49-F238E27FC236}">
                <a16:creationId xmlns:a16="http://schemas.microsoft.com/office/drawing/2014/main" id="{CC2C10D1-D559-4EF6-A17A-5B517A7A14D9}"/>
              </a:ext>
            </a:extLst>
          </p:cNvPr>
          <p:cNvSpPr/>
          <p:nvPr/>
        </p:nvSpPr>
        <p:spPr>
          <a:xfrm rot="15418440">
            <a:off x="3236909" y="104578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5" name="Freihandform: Form 1014">
            <a:extLst>
              <a:ext uri="{FF2B5EF4-FFF2-40B4-BE49-F238E27FC236}">
                <a16:creationId xmlns:a16="http://schemas.microsoft.com/office/drawing/2014/main" id="{2F3F0492-AA64-4581-8D28-470F29EE3377}"/>
              </a:ext>
            </a:extLst>
          </p:cNvPr>
          <p:cNvSpPr/>
          <p:nvPr/>
        </p:nvSpPr>
        <p:spPr>
          <a:xfrm rot="15418440">
            <a:off x="2551783" y="115553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6" name="Freihandform: Form 1015">
            <a:extLst>
              <a:ext uri="{FF2B5EF4-FFF2-40B4-BE49-F238E27FC236}">
                <a16:creationId xmlns:a16="http://schemas.microsoft.com/office/drawing/2014/main" id="{23DBE087-4F73-4764-A135-E5BE62D731DF}"/>
              </a:ext>
            </a:extLst>
          </p:cNvPr>
          <p:cNvSpPr/>
          <p:nvPr/>
        </p:nvSpPr>
        <p:spPr>
          <a:xfrm rot="15418440">
            <a:off x="2719575" y="1087935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67" name="Freihandform: Form 966">
            <a:extLst>
              <a:ext uri="{FF2B5EF4-FFF2-40B4-BE49-F238E27FC236}">
                <a16:creationId xmlns:a16="http://schemas.microsoft.com/office/drawing/2014/main" id="{D23E74D4-4EDB-433D-BE82-6FD86F916F01}"/>
              </a:ext>
            </a:extLst>
          </p:cNvPr>
          <p:cNvSpPr/>
          <p:nvPr/>
        </p:nvSpPr>
        <p:spPr>
          <a:xfrm rot="6428389">
            <a:off x="1905452" y="9961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69" name="Freihandform: Form 968">
            <a:extLst>
              <a:ext uri="{FF2B5EF4-FFF2-40B4-BE49-F238E27FC236}">
                <a16:creationId xmlns:a16="http://schemas.microsoft.com/office/drawing/2014/main" id="{8B5A33AD-92D5-41BD-BC96-762C1B539694}"/>
              </a:ext>
            </a:extLst>
          </p:cNvPr>
          <p:cNvSpPr/>
          <p:nvPr/>
        </p:nvSpPr>
        <p:spPr>
          <a:xfrm rot="6428389">
            <a:off x="204725" y="113168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2" name="Freihandform: Form 971">
            <a:extLst>
              <a:ext uri="{FF2B5EF4-FFF2-40B4-BE49-F238E27FC236}">
                <a16:creationId xmlns:a16="http://schemas.microsoft.com/office/drawing/2014/main" id="{556D903B-382A-4DEA-A6AB-C1099A8D10AC}"/>
              </a:ext>
            </a:extLst>
          </p:cNvPr>
          <p:cNvSpPr/>
          <p:nvPr/>
        </p:nvSpPr>
        <p:spPr>
          <a:xfrm rot="6428389">
            <a:off x="1392318" y="1057525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3" name="Freihandform: Form 972">
            <a:extLst>
              <a:ext uri="{FF2B5EF4-FFF2-40B4-BE49-F238E27FC236}">
                <a16:creationId xmlns:a16="http://schemas.microsoft.com/office/drawing/2014/main" id="{9132F493-D28A-45EB-9F40-64ADBFD80E6D}"/>
              </a:ext>
            </a:extLst>
          </p:cNvPr>
          <p:cNvSpPr/>
          <p:nvPr/>
        </p:nvSpPr>
        <p:spPr>
          <a:xfrm rot="6428389">
            <a:off x="1147044" y="1033090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4" name="Freihandform: Form 973">
            <a:extLst>
              <a:ext uri="{FF2B5EF4-FFF2-40B4-BE49-F238E27FC236}">
                <a16:creationId xmlns:a16="http://schemas.microsoft.com/office/drawing/2014/main" id="{B7120E22-EEC1-4137-87E4-ED42F8A09C1F}"/>
              </a:ext>
            </a:extLst>
          </p:cNvPr>
          <p:cNvSpPr/>
          <p:nvPr/>
        </p:nvSpPr>
        <p:spPr>
          <a:xfrm rot="6428389">
            <a:off x="1888254" y="89623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5" name="Freihandform: Form 974">
            <a:extLst>
              <a:ext uri="{FF2B5EF4-FFF2-40B4-BE49-F238E27FC236}">
                <a16:creationId xmlns:a16="http://schemas.microsoft.com/office/drawing/2014/main" id="{BAB10AB0-911C-4D46-BBE8-AD93143892E6}"/>
              </a:ext>
            </a:extLst>
          </p:cNvPr>
          <p:cNvSpPr/>
          <p:nvPr/>
        </p:nvSpPr>
        <p:spPr>
          <a:xfrm rot="6428389">
            <a:off x="1510734" y="96345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6" name="Freihandform: Form 975">
            <a:extLst>
              <a:ext uri="{FF2B5EF4-FFF2-40B4-BE49-F238E27FC236}">
                <a16:creationId xmlns:a16="http://schemas.microsoft.com/office/drawing/2014/main" id="{BACCC8F0-1F6E-499A-8519-788BED0FC5EC}"/>
              </a:ext>
            </a:extLst>
          </p:cNvPr>
          <p:cNvSpPr/>
          <p:nvPr/>
        </p:nvSpPr>
        <p:spPr>
          <a:xfrm rot="6428389">
            <a:off x="1146593" y="108200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7" name="Freihandform: Form 976">
            <a:extLst>
              <a:ext uri="{FF2B5EF4-FFF2-40B4-BE49-F238E27FC236}">
                <a16:creationId xmlns:a16="http://schemas.microsoft.com/office/drawing/2014/main" id="{C9CDAF1E-5360-437B-9E1F-75A510CD311B}"/>
              </a:ext>
            </a:extLst>
          </p:cNvPr>
          <p:cNvSpPr/>
          <p:nvPr/>
        </p:nvSpPr>
        <p:spPr>
          <a:xfrm rot="6428389">
            <a:off x="621071" y="111590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8" name="Freihandform: Form 977">
            <a:extLst>
              <a:ext uri="{FF2B5EF4-FFF2-40B4-BE49-F238E27FC236}">
                <a16:creationId xmlns:a16="http://schemas.microsoft.com/office/drawing/2014/main" id="{A8200267-CAF4-467A-B24D-6D1263CE78CD}"/>
              </a:ext>
            </a:extLst>
          </p:cNvPr>
          <p:cNvSpPr/>
          <p:nvPr/>
        </p:nvSpPr>
        <p:spPr>
          <a:xfrm rot="6428389">
            <a:off x="-87985" y="105850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9" name="Freihandform: Form 978">
            <a:extLst>
              <a:ext uri="{FF2B5EF4-FFF2-40B4-BE49-F238E27FC236}">
                <a16:creationId xmlns:a16="http://schemas.microsoft.com/office/drawing/2014/main" id="{225BDBBC-6497-453B-9529-6B573D13E8AB}"/>
              </a:ext>
            </a:extLst>
          </p:cNvPr>
          <p:cNvSpPr/>
          <p:nvPr/>
        </p:nvSpPr>
        <p:spPr>
          <a:xfrm rot="6428389">
            <a:off x="1060528" y="9295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0" name="Freihandform: Form 979">
            <a:extLst>
              <a:ext uri="{FF2B5EF4-FFF2-40B4-BE49-F238E27FC236}">
                <a16:creationId xmlns:a16="http://schemas.microsoft.com/office/drawing/2014/main" id="{0972930B-9E31-47DC-96DF-C23E241D3722}"/>
              </a:ext>
            </a:extLst>
          </p:cNvPr>
          <p:cNvSpPr/>
          <p:nvPr/>
        </p:nvSpPr>
        <p:spPr>
          <a:xfrm rot="6428389">
            <a:off x="2090723" y="93453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1" name="Freihandform: Form 980">
            <a:extLst>
              <a:ext uri="{FF2B5EF4-FFF2-40B4-BE49-F238E27FC236}">
                <a16:creationId xmlns:a16="http://schemas.microsoft.com/office/drawing/2014/main" id="{548BF05B-A30D-4DC4-B81D-E1C7FA49BAA2}"/>
              </a:ext>
            </a:extLst>
          </p:cNvPr>
          <p:cNvSpPr/>
          <p:nvPr/>
        </p:nvSpPr>
        <p:spPr>
          <a:xfrm rot="6428389">
            <a:off x="430513" y="101238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2" name="Freihandform: Form 981">
            <a:extLst>
              <a:ext uri="{FF2B5EF4-FFF2-40B4-BE49-F238E27FC236}">
                <a16:creationId xmlns:a16="http://schemas.microsoft.com/office/drawing/2014/main" id="{70469EF6-8D72-435B-88CF-B0DF2C7C276E}"/>
              </a:ext>
            </a:extLst>
          </p:cNvPr>
          <p:cNvSpPr/>
          <p:nvPr/>
        </p:nvSpPr>
        <p:spPr>
          <a:xfrm rot="6428389">
            <a:off x="844742" y="108972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3" name="Freihandform: Form 982">
            <a:extLst>
              <a:ext uri="{FF2B5EF4-FFF2-40B4-BE49-F238E27FC236}">
                <a16:creationId xmlns:a16="http://schemas.microsoft.com/office/drawing/2014/main" id="{DAA8AC02-9AEA-4129-9BA5-D9A0B91E3A9E}"/>
              </a:ext>
            </a:extLst>
          </p:cNvPr>
          <p:cNvSpPr/>
          <p:nvPr/>
        </p:nvSpPr>
        <p:spPr>
          <a:xfrm rot="6428389">
            <a:off x="383498" y="105843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4" name="Freihandform: Form 983">
            <a:extLst>
              <a:ext uri="{FF2B5EF4-FFF2-40B4-BE49-F238E27FC236}">
                <a16:creationId xmlns:a16="http://schemas.microsoft.com/office/drawing/2014/main" id="{FBD5BC6C-FBB3-4BC4-80E1-D330CE07BF46}"/>
              </a:ext>
            </a:extLst>
          </p:cNvPr>
          <p:cNvSpPr/>
          <p:nvPr/>
        </p:nvSpPr>
        <p:spPr>
          <a:xfrm rot="6428389">
            <a:off x="426728" y="1101738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5" name="Freihandform: Form 984">
            <a:extLst>
              <a:ext uri="{FF2B5EF4-FFF2-40B4-BE49-F238E27FC236}">
                <a16:creationId xmlns:a16="http://schemas.microsoft.com/office/drawing/2014/main" id="{0741A095-AC40-4E0E-A5BC-9CD66B252C31}"/>
              </a:ext>
            </a:extLst>
          </p:cNvPr>
          <p:cNvSpPr/>
          <p:nvPr/>
        </p:nvSpPr>
        <p:spPr>
          <a:xfrm rot="6428389">
            <a:off x="881492" y="105406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6" name="Freihandform: Form 985">
            <a:extLst>
              <a:ext uri="{FF2B5EF4-FFF2-40B4-BE49-F238E27FC236}">
                <a16:creationId xmlns:a16="http://schemas.microsoft.com/office/drawing/2014/main" id="{A2F8A65D-5931-4EF5-8340-7577247B2103}"/>
              </a:ext>
            </a:extLst>
          </p:cNvPr>
          <p:cNvSpPr/>
          <p:nvPr/>
        </p:nvSpPr>
        <p:spPr>
          <a:xfrm rot="6428389">
            <a:off x="1015788" y="1119067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7" name="Freihandform: Form 986">
            <a:extLst>
              <a:ext uri="{FF2B5EF4-FFF2-40B4-BE49-F238E27FC236}">
                <a16:creationId xmlns:a16="http://schemas.microsoft.com/office/drawing/2014/main" id="{56AD242B-A11B-4D22-9B8F-971A3894CF34}"/>
              </a:ext>
            </a:extLst>
          </p:cNvPr>
          <p:cNvSpPr/>
          <p:nvPr/>
        </p:nvSpPr>
        <p:spPr>
          <a:xfrm rot="6428389">
            <a:off x="135977" y="99916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8" name="Freihandform: Form 987">
            <a:extLst>
              <a:ext uri="{FF2B5EF4-FFF2-40B4-BE49-F238E27FC236}">
                <a16:creationId xmlns:a16="http://schemas.microsoft.com/office/drawing/2014/main" id="{643DB6BC-9BAA-4F01-8E57-C364887F5D48}"/>
              </a:ext>
            </a:extLst>
          </p:cNvPr>
          <p:cNvSpPr/>
          <p:nvPr/>
        </p:nvSpPr>
        <p:spPr>
          <a:xfrm rot="6428389">
            <a:off x="304707" y="101712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9" name="Freihandform: Form 988">
            <a:extLst>
              <a:ext uri="{FF2B5EF4-FFF2-40B4-BE49-F238E27FC236}">
                <a16:creationId xmlns:a16="http://schemas.microsoft.com/office/drawing/2014/main" id="{997F924D-B500-404E-A701-B96E497DE52C}"/>
              </a:ext>
            </a:extLst>
          </p:cNvPr>
          <p:cNvSpPr/>
          <p:nvPr/>
        </p:nvSpPr>
        <p:spPr>
          <a:xfrm rot="6428389">
            <a:off x="159760" y="104343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0" name="Freihandform: Form 989">
            <a:extLst>
              <a:ext uri="{FF2B5EF4-FFF2-40B4-BE49-F238E27FC236}">
                <a16:creationId xmlns:a16="http://schemas.microsoft.com/office/drawing/2014/main" id="{CE0C2FA6-3532-4E02-A534-84584D111176}"/>
              </a:ext>
            </a:extLst>
          </p:cNvPr>
          <p:cNvSpPr/>
          <p:nvPr/>
        </p:nvSpPr>
        <p:spPr>
          <a:xfrm rot="6428389">
            <a:off x="1303621" y="98297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1" name="Freihandform: Form 990">
            <a:extLst>
              <a:ext uri="{FF2B5EF4-FFF2-40B4-BE49-F238E27FC236}">
                <a16:creationId xmlns:a16="http://schemas.microsoft.com/office/drawing/2014/main" id="{1358B265-8EC7-4CC3-8C61-AB80ABBE6331}"/>
              </a:ext>
            </a:extLst>
          </p:cNvPr>
          <p:cNvSpPr/>
          <p:nvPr/>
        </p:nvSpPr>
        <p:spPr>
          <a:xfrm rot="6428389">
            <a:off x="818850" y="1032985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1" name="Freihandform: Form 1410">
            <a:extLst>
              <a:ext uri="{FF2B5EF4-FFF2-40B4-BE49-F238E27FC236}">
                <a16:creationId xmlns:a16="http://schemas.microsoft.com/office/drawing/2014/main" id="{C8C4CEDD-5738-47B8-AF5A-7BA3059B4BD9}"/>
              </a:ext>
            </a:extLst>
          </p:cNvPr>
          <p:cNvSpPr/>
          <p:nvPr/>
        </p:nvSpPr>
        <p:spPr>
          <a:xfrm rot="21141409">
            <a:off x="11636771" y="5294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2" name="Freihandform: Form 1411">
            <a:extLst>
              <a:ext uri="{FF2B5EF4-FFF2-40B4-BE49-F238E27FC236}">
                <a16:creationId xmlns:a16="http://schemas.microsoft.com/office/drawing/2014/main" id="{DD815374-1A85-42BC-B11A-A0AF9973826C}"/>
              </a:ext>
            </a:extLst>
          </p:cNvPr>
          <p:cNvSpPr/>
          <p:nvPr/>
        </p:nvSpPr>
        <p:spPr>
          <a:xfrm rot="21141409">
            <a:off x="13739662" y="26928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3" name="Freihandform: Form 1412">
            <a:extLst>
              <a:ext uri="{FF2B5EF4-FFF2-40B4-BE49-F238E27FC236}">
                <a16:creationId xmlns:a16="http://schemas.microsoft.com/office/drawing/2014/main" id="{A2BEED36-D4B1-4BB1-815E-C5E1838DAD06}"/>
              </a:ext>
            </a:extLst>
          </p:cNvPr>
          <p:cNvSpPr/>
          <p:nvPr/>
        </p:nvSpPr>
        <p:spPr>
          <a:xfrm rot="21141409">
            <a:off x="13580315" y="15053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4" name="Freihandform: Form 1413">
            <a:extLst>
              <a:ext uri="{FF2B5EF4-FFF2-40B4-BE49-F238E27FC236}">
                <a16:creationId xmlns:a16="http://schemas.microsoft.com/office/drawing/2014/main" id="{0511CA9F-2388-450E-8B84-27DA361A9EB7}"/>
              </a:ext>
            </a:extLst>
          </p:cNvPr>
          <p:cNvSpPr/>
          <p:nvPr/>
        </p:nvSpPr>
        <p:spPr>
          <a:xfrm rot="21141409">
            <a:off x="13357767" y="21506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5" name="Freihandform: Form 1414">
            <a:extLst>
              <a:ext uri="{FF2B5EF4-FFF2-40B4-BE49-F238E27FC236}">
                <a16:creationId xmlns:a16="http://schemas.microsoft.com/office/drawing/2014/main" id="{06E6E49D-3A80-45B4-9D70-08CC984C66CA}"/>
              </a:ext>
            </a:extLst>
          </p:cNvPr>
          <p:cNvSpPr/>
          <p:nvPr/>
        </p:nvSpPr>
        <p:spPr>
          <a:xfrm rot="21141409">
            <a:off x="12613512" y="24131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6" name="Freihandform: Form 1415">
            <a:extLst>
              <a:ext uri="{FF2B5EF4-FFF2-40B4-BE49-F238E27FC236}">
                <a16:creationId xmlns:a16="http://schemas.microsoft.com/office/drawing/2014/main" id="{378D2BA8-12FF-4D2D-839C-1095B5F5D88F}"/>
              </a:ext>
            </a:extLst>
          </p:cNvPr>
          <p:cNvSpPr/>
          <p:nvPr/>
        </p:nvSpPr>
        <p:spPr>
          <a:xfrm rot="21141409">
            <a:off x="12409227" y="7380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7" name="Freihandform: Form 1416">
            <a:extLst>
              <a:ext uri="{FF2B5EF4-FFF2-40B4-BE49-F238E27FC236}">
                <a16:creationId xmlns:a16="http://schemas.microsoft.com/office/drawing/2014/main" id="{37753B34-2B89-4090-A9F5-B61D0FE36E63}"/>
              </a:ext>
            </a:extLst>
          </p:cNvPr>
          <p:cNvSpPr/>
          <p:nvPr/>
        </p:nvSpPr>
        <p:spPr>
          <a:xfrm rot="21141409">
            <a:off x="12290200" y="10631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8" name="Freihandform: Form 1417">
            <a:extLst>
              <a:ext uri="{FF2B5EF4-FFF2-40B4-BE49-F238E27FC236}">
                <a16:creationId xmlns:a16="http://schemas.microsoft.com/office/drawing/2014/main" id="{FC80D02E-3AFA-4EED-AB66-81E8B96A0ECB}"/>
              </a:ext>
            </a:extLst>
          </p:cNvPr>
          <p:cNvSpPr/>
          <p:nvPr/>
        </p:nvSpPr>
        <p:spPr>
          <a:xfrm rot="21141409">
            <a:off x="10736988" y="9638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9" name="Freihandform: Form 1418">
            <a:extLst>
              <a:ext uri="{FF2B5EF4-FFF2-40B4-BE49-F238E27FC236}">
                <a16:creationId xmlns:a16="http://schemas.microsoft.com/office/drawing/2014/main" id="{0BFA3C47-2231-4D8B-BBC3-839159B26372}"/>
              </a:ext>
            </a:extLst>
          </p:cNvPr>
          <p:cNvSpPr/>
          <p:nvPr/>
        </p:nvSpPr>
        <p:spPr>
          <a:xfrm rot="21141409">
            <a:off x="11505557" y="10248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0" name="Freihandform: Form 1419">
            <a:extLst>
              <a:ext uri="{FF2B5EF4-FFF2-40B4-BE49-F238E27FC236}">
                <a16:creationId xmlns:a16="http://schemas.microsoft.com/office/drawing/2014/main" id="{DF11E257-9D8E-4129-BCD5-D97A949C4BB7}"/>
              </a:ext>
            </a:extLst>
          </p:cNvPr>
          <p:cNvSpPr/>
          <p:nvPr/>
        </p:nvSpPr>
        <p:spPr>
          <a:xfrm rot="21141409">
            <a:off x="12734515" y="8584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1" name="Freihandform: Form 1420">
            <a:extLst>
              <a:ext uri="{FF2B5EF4-FFF2-40B4-BE49-F238E27FC236}">
                <a16:creationId xmlns:a16="http://schemas.microsoft.com/office/drawing/2014/main" id="{6AE8795F-0FB0-46F1-A613-FC714E78F5EE}"/>
              </a:ext>
            </a:extLst>
          </p:cNvPr>
          <p:cNvSpPr/>
          <p:nvPr/>
        </p:nvSpPr>
        <p:spPr>
          <a:xfrm rot="21141409">
            <a:off x="13262513" y="11935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2" name="Freihandform: Form 1421">
            <a:extLst>
              <a:ext uri="{FF2B5EF4-FFF2-40B4-BE49-F238E27FC236}">
                <a16:creationId xmlns:a16="http://schemas.microsoft.com/office/drawing/2014/main" id="{FB02DD19-CD7B-41C1-A6A4-6D5E42EAE353}"/>
              </a:ext>
            </a:extLst>
          </p:cNvPr>
          <p:cNvSpPr/>
          <p:nvPr/>
        </p:nvSpPr>
        <p:spPr>
          <a:xfrm rot="21141409">
            <a:off x="13038679" y="20778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3" name="Freihandform: Form 1422">
            <a:extLst>
              <a:ext uri="{FF2B5EF4-FFF2-40B4-BE49-F238E27FC236}">
                <a16:creationId xmlns:a16="http://schemas.microsoft.com/office/drawing/2014/main" id="{18A72246-700F-4200-AE3C-2C51ADF6860C}"/>
              </a:ext>
            </a:extLst>
          </p:cNvPr>
          <p:cNvSpPr/>
          <p:nvPr/>
        </p:nvSpPr>
        <p:spPr>
          <a:xfrm rot="21141409">
            <a:off x="11386287" y="15757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4" name="Freihandform: Form 1423">
            <a:extLst>
              <a:ext uri="{FF2B5EF4-FFF2-40B4-BE49-F238E27FC236}">
                <a16:creationId xmlns:a16="http://schemas.microsoft.com/office/drawing/2014/main" id="{7C4F66A1-590A-4D36-B4F7-D7BCAE588A07}"/>
              </a:ext>
            </a:extLst>
          </p:cNvPr>
          <p:cNvSpPr/>
          <p:nvPr/>
        </p:nvSpPr>
        <p:spPr>
          <a:xfrm rot="21141409">
            <a:off x="10999880" y="6194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5" name="Freihandform: Form 1424">
            <a:extLst>
              <a:ext uri="{FF2B5EF4-FFF2-40B4-BE49-F238E27FC236}">
                <a16:creationId xmlns:a16="http://schemas.microsoft.com/office/drawing/2014/main" id="{3FFF226F-2AE8-4F2D-A11B-8AB0DE969871}"/>
              </a:ext>
            </a:extLst>
          </p:cNvPr>
          <p:cNvSpPr/>
          <p:nvPr/>
        </p:nvSpPr>
        <p:spPr>
          <a:xfrm rot="21141409">
            <a:off x="12402615" y="18004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6" name="Freihandform: Form 1425">
            <a:extLst>
              <a:ext uri="{FF2B5EF4-FFF2-40B4-BE49-F238E27FC236}">
                <a16:creationId xmlns:a16="http://schemas.microsoft.com/office/drawing/2014/main" id="{DF68C906-3780-44CF-8F00-729D79CD9119}"/>
              </a:ext>
            </a:extLst>
          </p:cNvPr>
          <p:cNvSpPr/>
          <p:nvPr/>
        </p:nvSpPr>
        <p:spPr>
          <a:xfrm rot="21141409">
            <a:off x="12931071" y="11002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7" name="Freihandform: Form 1426">
            <a:extLst>
              <a:ext uri="{FF2B5EF4-FFF2-40B4-BE49-F238E27FC236}">
                <a16:creationId xmlns:a16="http://schemas.microsoft.com/office/drawing/2014/main" id="{89B697F2-E591-4CF8-B018-FE4C1741FEFE}"/>
              </a:ext>
            </a:extLst>
          </p:cNvPr>
          <p:cNvSpPr/>
          <p:nvPr/>
        </p:nvSpPr>
        <p:spPr>
          <a:xfrm rot="21141409">
            <a:off x="12840355" y="16501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8" name="Freihandform: Form 1427">
            <a:extLst>
              <a:ext uri="{FF2B5EF4-FFF2-40B4-BE49-F238E27FC236}">
                <a16:creationId xmlns:a16="http://schemas.microsoft.com/office/drawing/2014/main" id="{424CAC95-0718-408A-A707-009E75E9EA69}"/>
              </a:ext>
            </a:extLst>
          </p:cNvPr>
          <p:cNvSpPr/>
          <p:nvPr/>
        </p:nvSpPr>
        <p:spPr>
          <a:xfrm rot="21141409">
            <a:off x="13238608" y="15349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9" name="Freihandform: Form 1428">
            <a:extLst>
              <a:ext uri="{FF2B5EF4-FFF2-40B4-BE49-F238E27FC236}">
                <a16:creationId xmlns:a16="http://schemas.microsoft.com/office/drawing/2014/main" id="{E320828D-E7A8-4E14-B70E-5E10ED933E61}"/>
              </a:ext>
            </a:extLst>
          </p:cNvPr>
          <p:cNvSpPr/>
          <p:nvPr/>
        </p:nvSpPr>
        <p:spPr>
          <a:xfrm rot="21141409">
            <a:off x="12615148" y="132192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0" name="Freihandform: Form 1429">
            <a:extLst>
              <a:ext uri="{FF2B5EF4-FFF2-40B4-BE49-F238E27FC236}">
                <a16:creationId xmlns:a16="http://schemas.microsoft.com/office/drawing/2014/main" id="{1F75C077-6518-4418-B5D1-4624713F2B44}"/>
              </a:ext>
            </a:extLst>
          </p:cNvPr>
          <p:cNvSpPr/>
          <p:nvPr/>
        </p:nvSpPr>
        <p:spPr>
          <a:xfrm rot="21141409">
            <a:off x="13149009" y="92751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1" name="Freihandform: Form 1430">
            <a:extLst>
              <a:ext uri="{FF2B5EF4-FFF2-40B4-BE49-F238E27FC236}">
                <a16:creationId xmlns:a16="http://schemas.microsoft.com/office/drawing/2014/main" id="{70E8B158-A2E6-49C6-AB31-E8CC41ACF6D3}"/>
              </a:ext>
            </a:extLst>
          </p:cNvPr>
          <p:cNvSpPr/>
          <p:nvPr/>
        </p:nvSpPr>
        <p:spPr>
          <a:xfrm rot="21141409">
            <a:off x="12429173" y="222892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2" name="Freihandform: Form 1431">
            <a:extLst>
              <a:ext uri="{FF2B5EF4-FFF2-40B4-BE49-F238E27FC236}">
                <a16:creationId xmlns:a16="http://schemas.microsoft.com/office/drawing/2014/main" id="{5E3D1FB5-A13F-4FC6-A440-3CB4C07CB22E}"/>
              </a:ext>
            </a:extLst>
          </p:cNvPr>
          <p:cNvSpPr/>
          <p:nvPr/>
        </p:nvSpPr>
        <p:spPr>
          <a:xfrm rot="21141409">
            <a:off x="12521584" y="200041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3" name="Freihandform: Form 1432">
            <a:extLst>
              <a:ext uri="{FF2B5EF4-FFF2-40B4-BE49-F238E27FC236}">
                <a16:creationId xmlns:a16="http://schemas.microsoft.com/office/drawing/2014/main" id="{72783357-60B4-4EF9-9D58-490C92C2840E}"/>
              </a:ext>
            </a:extLst>
          </p:cNvPr>
          <p:cNvSpPr/>
          <p:nvPr/>
        </p:nvSpPr>
        <p:spPr>
          <a:xfrm rot="21141409">
            <a:off x="12821155" y="202175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4" name="Freihandform: Form 1433">
            <a:extLst>
              <a:ext uri="{FF2B5EF4-FFF2-40B4-BE49-F238E27FC236}">
                <a16:creationId xmlns:a16="http://schemas.microsoft.com/office/drawing/2014/main" id="{7AC0A22C-2EA3-4491-9D7D-9080EEF00B12}"/>
              </a:ext>
            </a:extLst>
          </p:cNvPr>
          <p:cNvSpPr/>
          <p:nvPr/>
        </p:nvSpPr>
        <p:spPr>
          <a:xfrm rot="21141409">
            <a:off x="11792727" y="123668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5" name="Freihandform: Form 1434">
            <a:extLst>
              <a:ext uri="{FF2B5EF4-FFF2-40B4-BE49-F238E27FC236}">
                <a16:creationId xmlns:a16="http://schemas.microsoft.com/office/drawing/2014/main" id="{66381C47-BBD2-4025-AB08-7E27FEEB1E2D}"/>
              </a:ext>
            </a:extLst>
          </p:cNvPr>
          <p:cNvSpPr/>
          <p:nvPr/>
        </p:nvSpPr>
        <p:spPr>
          <a:xfrm rot="21141409">
            <a:off x="12450023" y="14671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6" name="Freihandform: Form 1385">
            <a:extLst>
              <a:ext uri="{FF2B5EF4-FFF2-40B4-BE49-F238E27FC236}">
                <a16:creationId xmlns:a16="http://schemas.microsoft.com/office/drawing/2014/main" id="{A064202C-83E8-45DC-B6DE-06CABBF7D2F1}"/>
              </a:ext>
            </a:extLst>
          </p:cNvPr>
          <p:cNvSpPr/>
          <p:nvPr/>
        </p:nvSpPr>
        <p:spPr>
          <a:xfrm rot="3590051">
            <a:off x="12035288" y="20170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7" name="Freihandform: Form 1386">
            <a:extLst>
              <a:ext uri="{FF2B5EF4-FFF2-40B4-BE49-F238E27FC236}">
                <a16:creationId xmlns:a16="http://schemas.microsoft.com/office/drawing/2014/main" id="{CD5421B9-BA3A-4B7D-8C78-B66BB310D8EB}"/>
              </a:ext>
            </a:extLst>
          </p:cNvPr>
          <p:cNvSpPr/>
          <p:nvPr/>
        </p:nvSpPr>
        <p:spPr>
          <a:xfrm rot="3590051">
            <a:off x="10842468" y="47881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8" name="Freihandform: Form 1387">
            <a:extLst>
              <a:ext uri="{FF2B5EF4-FFF2-40B4-BE49-F238E27FC236}">
                <a16:creationId xmlns:a16="http://schemas.microsoft.com/office/drawing/2014/main" id="{5346EC06-49F6-49E2-BDA9-AE37E7EB643E}"/>
              </a:ext>
            </a:extLst>
          </p:cNvPr>
          <p:cNvSpPr/>
          <p:nvPr/>
        </p:nvSpPr>
        <p:spPr>
          <a:xfrm rot="3590051">
            <a:off x="11878288" y="41861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9" name="Freihandform: Form 1388">
            <a:extLst>
              <a:ext uri="{FF2B5EF4-FFF2-40B4-BE49-F238E27FC236}">
                <a16:creationId xmlns:a16="http://schemas.microsoft.com/office/drawing/2014/main" id="{4DF0C5BC-7B59-41D5-8CD5-7B129829DE8B}"/>
              </a:ext>
            </a:extLst>
          </p:cNvPr>
          <p:cNvSpPr/>
          <p:nvPr/>
        </p:nvSpPr>
        <p:spPr>
          <a:xfrm rot="3590051">
            <a:off x="11197007" y="42277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0" name="Freihandform: Form 1389">
            <a:extLst>
              <a:ext uri="{FF2B5EF4-FFF2-40B4-BE49-F238E27FC236}">
                <a16:creationId xmlns:a16="http://schemas.microsoft.com/office/drawing/2014/main" id="{9FA97000-6A5E-4EA2-9483-8B74AF291706}"/>
              </a:ext>
            </a:extLst>
          </p:cNvPr>
          <p:cNvSpPr/>
          <p:nvPr/>
        </p:nvSpPr>
        <p:spPr>
          <a:xfrm rot="3590051">
            <a:off x="10669413" y="36407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1" name="Freihandform: Form 1390">
            <a:extLst>
              <a:ext uri="{FF2B5EF4-FFF2-40B4-BE49-F238E27FC236}">
                <a16:creationId xmlns:a16="http://schemas.microsoft.com/office/drawing/2014/main" id="{85F40006-1D49-48F2-8F5B-CB6B521A42A5}"/>
              </a:ext>
            </a:extLst>
          </p:cNvPr>
          <p:cNvSpPr/>
          <p:nvPr/>
        </p:nvSpPr>
        <p:spPr>
          <a:xfrm rot="3590051">
            <a:off x="12138543" y="28104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2" name="Freihandform: Form 1391">
            <a:extLst>
              <a:ext uri="{FF2B5EF4-FFF2-40B4-BE49-F238E27FC236}">
                <a16:creationId xmlns:a16="http://schemas.microsoft.com/office/drawing/2014/main" id="{CE13A36E-F15F-4DC9-9F91-6A6F1471184F}"/>
              </a:ext>
            </a:extLst>
          </p:cNvPr>
          <p:cNvSpPr/>
          <p:nvPr/>
        </p:nvSpPr>
        <p:spPr>
          <a:xfrm rot="3590051">
            <a:off x="11792635" y="28250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3" name="Freihandform: Form 1392">
            <a:extLst>
              <a:ext uri="{FF2B5EF4-FFF2-40B4-BE49-F238E27FC236}">
                <a16:creationId xmlns:a16="http://schemas.microsoft.com/office/drawing/2014/main" id="{FC4897C0-8152-43AA-ACB4-FBC6C0BC3012}"/>
              </a:ext>
            </a:extLst>
          </p:cNvPr>
          <p:cNvSpPr/>
          <p:nvPr/>
        </p:nvSpPr>
        <p:spPr>
          <a:xfrm rot="3590051">
            <a:off x="11289381" y="13522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4" name="Freihandform: Form 1393">
            <a:extLst>
              <a:ext uri="{FF2B5EF4-FFF2-40B4-BE49-F238E27FC236}">
                <a16:creationId xmlns:a16="http://schemas.microsoft.com/office/drawing/2014/main" id="{8065E64A-CD22-42B6-A816-702703C8B27D}"/>
              </a:ext>
            </a:extLst>
          </p:cNvPr>
          <p:cNvSpPr/>
          <p:nvPr/>
        </p:nvSpPr>
        <p:spPr>
          <a:xfrm rot="3590051">
            <a:off x="11527467" y="20855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5" name="Freihandform: Form 1394">
            <a:extLst>
              <a:ext uri="{FF2B5EF4-FFF2-40B4-BE49-F238E27FC236}">
                <a16:creationId xmlns:a16="http://schemas.microsoft.com/office/drawing/2014/main" id="{4360275E-0234-4984-881E-3B3438F6826B}"/>
              </a:ext>
            </a:extLst>
          </p:cNvPr>
          <p:cNvSpPr/>
          <p:nvPr/>
        </p:nvSpPr>
        <p:spPr>
          <a:xfrm rot="3590051">
            <a:off x="12151867" y="31570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6" name="Freihandform: Form 1395">
            <a:extLst>
              <a:ext uri="{FF2B5EF4-FFF2-40B4-BE49-F238E27FC236}">
                <a16:creationId xmlns:a16="http://schemas.microsoft.com/office/drawing/2014/main" id="{28DBF194-76D5-4E11-9F34-D3546988D977}"/>
              </a:ext>
            </a:extLst>
          </p:cNvPr>
          <p:cNvSpPr/>
          <p:nvPr/>
        </p:nvSpPr>
        <p:spPr>
          <a:xfrm rot="3590051">
            <a:off x="12044618" y="37731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7" name="Freihandform: Form 1396">
            <a:extLst>
              <a:ext uri="{FF2B5EF4-FFF2-40B4-BE49-F238E27FC236}">
                <a16:creationId xmlns:a16="http://schemas.microsoft.com/office/drawing/2014/main" id="{4AAD0B9E-95C3-4603-B980-852DD7287A4C}"/>
              </a:ext>
            </a:extLst>
          </p:cNvPr>
          <p:cNvSpPr/>
          <p:nvPr/>
        </p:nvSpPr>
        <p:spPr>
          <a:xfrm rot="3590051">
            <a:off x="11142000" y="39051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8" name="Freihandform: Form 1397">
            <a:extLst>
              <a:ext uri="{FF2B5EF4-FFF2-40B4-BE49-F238E27FC236}">
                <a16:creationId xmlns:a16="http://schemas.microsoft.com/office/drawing/2014/main" id="{4674552F-69DA-4210-BD5A-FEF14E2C9093}"/>
              </a:ext>
            </a:extLst>
          </p:cNvPr>
          <p:cNvSpPr/>
          <p:nvPr/>
        </p:nvSpPr>
        <p:spPr>
          <a:xfrm rot="3590051">
            <a:off x="10972859" y="21864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9" name="Freihandform: Form 1398">
            <a:extLst>
              <a:ext uri="{FF2B5EF4-FFF2-40B4-BE49-F238E27FC236}">
                <a16:creationId xmlns:a16="http://schemas.microsoft.com/office/drawing/2014/main" id="{51900C1A-4E68-4FD4-8CF0-661BCBC8CBC0}"/>
              </a:ext>
            </a:extLst>
          </p:cNvPr>
          <p:cNvSpPr/>
          <p:nvPr/>
        </p:nvSpPr>
        <p:spPr>
          <a:xfrm rot="3590051">
            <a:off x="11708201" y="14631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0" name="Freihandform: Form 1399">
            <a:extLst>
              <a:ext uri="{FF2B5EF4-FFF2-40B4-BE49-F238E27FC236}">
                <a16:creationId xmlns:a16="http://schemas.microsoft.com/office/drawing/2014/main" id="{C293CA1F-A495-441A-BA87-226865463F9E}"/>
              </a:ext>
            </a:extLst>
          </p:cNvPr>
          <p:cNvSpPr/>
          <p:nvPr/>
        </p:nvSpPr>
        <p:spPr>
          <a:xfrm rot="3590051">
            <a:off x="11154619" y="32112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1" name="Freihandform: Form 1400">
            <a:extLst>
              <a:ext uri="{FF2B5EF4-FFF2-40B4-BE49-F238E27FC236}">
                <a16:creationId xmlns:a16="http://schemas.microsoft.com/office/drawing/2014/main" id="{9614AE57-F0C2-4D40-9C08-6D34B1798098}"/>
              </a:ext>
            </a:extLst>
          </p:cNvPr>
          <p:cNvSpPr/>
          <p:nvPr/>
        </p:nvSpPr>
        <p:spPr>
          <a:xfrm rot="3590051">
            <a:off x="12003873" y="34312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2" name="Freihandform: Form 1401">
            <a:extLst>
              <a:ext uri="{FF2B5EF4-FFF2-40B4-BE49-F238E27FC236}">
                <a16:creationId xmlns:a16="http://schemas.microsoft.com/office/drawing/2014/main" id="{0C547D5C-C945-4E5B-AFFE-E71DE98ECA38}"/>
              </a:ext>
            </a:extLst>
          </p:cNvPr>
          <p:cNvSpPr/>
          <p:nvPr/>
        </p:nvSpPr>
        <p:spPr>
          <a:xfrm rot="3590051">
            <a:off x="11461151" y="35580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3" name="Freihandform: Form 1402">
            <a:extLst>
              <a:ext uri="{FF2B5EF4-FFF2-40B4-BE49-F238E27FC236}">
                <a16:creationId xmlns:a16="http://schemas.microsoft.com/office/drawing/2014/main" id="{89F2EA3B-176F-4707-B4FC-8DDC1C49AF99}"/>
              </a:ext>
            </a:extLst>
          </p:cNvPr>
          <p:cNvSpPr/>
          <p:nvPr/>
        </p:nvSpPr>
        <p:spPr>
          <a:xfrm rot="3590051">
            <a:off x="11790001" y="38679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4" name="Freihandform: Form 1403">
            <a:extLst>
              <a:ext uri="{FF2B5EF4-FFF2-40B4-BE49-F238E27FC236}">
                <a16:creationId xmlns:a16="http://schemas.microsoft.com/office/drawing/2014/main" id="{E67F302D-FD4A-46D1-A17A-658997E5A28C}"/>
              </a:ext>
            </a:extLst>
          </p:cNvPr>
          <p:cNvSpPr/>
          <p:nvPr/>
        </p:nvSpPr>
        <p:spPr>
          <a:xfrm rot="3590051">
            <a:off x="11747978" y="321038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5" name="Freihandform: Form 1404">
            <a:extLst>
              <a:ext uri="{FF2B5EF4-FFF2-40B4-BE49-F238E27FC236}">
                <a16:creationId xmlns:a16="http://schemas.microsoft.com/office/drawing/2014/main" id="{BB101AE9-D314-4A8B-9140-5EC7F7595EBF}"/>
              </a:ext>
            </a:extLst>
          </p:cNvPr>
          <p:cNvSpPr/>
          <p:nvPr/>
        </p:nvSpPr>
        <p:spPr>
          <a:xfrm rot="3590051">
            <a:off x="12316797" y="355245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6" name="Freihandform: Form 1405">
            <a:extLst>
              <a:ext uri="{FF2B5EF4-FFF2-40B4-BE49-F238E27FC236}">
                <a16:creationId xmlns:a16="http://schemas.microsoft.com/office/drawing/2014/main" id="{B1307545-DB28-485E-B0CC-6CFE94503774}"/>
              </a:ext>
            </a:extLst>
          </p:cNvPr>
          <p:cNvSpPr/>
          <p:nvPr/>
        </p:nvSpPr>
        <p:spPr>
          <a:xfrm rot="3590051">
            <a:off x="10838913" y="33860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7" name="Freihandform: Form 1406">
            <a:extLst>
              <a:ext uri="{FF2B5EF4-FFF2-40B4-BE49-F238E27FC236}">
                <a16:creationId xmlns:a16="http://schemas.microsoft.com/office/drawing/2014/main" id="{1D2677C5-31B3-44F4-B825-8E1312E60EA6}"/>
              </a:ext>
            </a:extLst>
          </p:cNvPr>
          <p:cNvSpPr/>
          <p:nvPr/>
        </p:nvSpPr>
        <p:spPr>
          <a:xfrm rot="3590051">
            <a:off x="11085395" y="33838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8" name="Freihandform: Form 1407">
            <a:extLst>
              <a:ext uri="{FF2B5EF4-FFF2-40B4-BE49-F238E27FC236}">
                <a16:creationId xmlns:a16="http://schemas.microsoft.com/office/drawing/2014/main" id="{C54C0979-CC14-4054-AB93-C49D7252B26E}"/>
              </a:ext>
            </a:extLst>
          </p:cNvPr>
          <p:cNvSpPr/>
          <p:nvPr/>
        </p:nvSpPr>
        <p:spPr>
          <a:xfrm rot="3590051">
            <a:off x="11180436" y="366875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9" name="Freihandform: Form 1408">
            <a:extLst>
              <a:ext uri="{FF2B5EF4-FFF2-40B4-BE49-F238E27FC236}">
                <a16:creationId xmlns:a16="http://schemas.microsoft.com/office/drawing/2014/main" id="{162032FE-4B1E-4FD6-AD6F-0EB0667BF551}"/>
              </a:ext>
            </a:extLst>
          </p:cNvPr>
          <p:cNvSpPr/>
          <p:nvPr/>
        </p:nvSpPr>
        <p:spPr>
          <a:xfrm rot="3590051">
            <a:off x="11511685" y="24180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0" name="Freihandform: Form 1409">
            <a:extLst>
              <a:ext uri="{FF2B5EF4-FFF2-40B4-BE49-F238E27FC236}">
                <a16:creationId xmlns:a16="http://schemas.microsoft.com/office/drawing/2014/main" id="{FAC52538-D43E-4996-865B-4709E59C2448}"/>
              </a:ext>
            </a:extLst>
          </p:cNvPr>
          <p:cNvSpPr/>
          <p:nvPr/>
        </p:nvSpPr>
        <p:spPr>
          <a:xfrm rot="3590051">
            <a:off x="11550569" y="31134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1" name="Freihandform: Form 1360">
            <a:extLst>
              <a:ext uri="{FF2B5EF4-FFF2-40B4-BE49-F238E27FC236}">
                <a16:creationId xmlns:a16="http://schemas.microsoft.com/office/drawing/2014/main" id="{C42C739D-3497-48AD-91B7-73CDD24E7AE9}"/>
              </a:ext>
            </a:extLst>
          </p:cNvPr>
          <p:cNvSpPr/>
          <p:nvPr/>
        </p:nvSpPr>
        <p:spPr>
          <a:xfrm rot="16200000">
            <a:off x="12496941" y="36754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3" name="Freihandform: Form 1362">
            <a:extLst>
              <a:ext uri="{FF2B5EF4-FFF2-40B4-BE49-F238E27FC236}">
                <a16:creationId xmlns:a16="http://schemas.microsoft.com/office/drawing/2014/main" id="{1B05D8C0-3EAB-4989-8EB4-F79F028D8636}"/>
              </a:ext>
            </a:extLst>
          </p:cNvPr>
          <p:cNvSpPr/>
          <p:nvPr/>
        </p:nvSpPr>
        <p:spPr>
          <a:xfrm rot="16200000">
            <a:off x="13722674" y="18789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4" name="Freihandform: Form 1363">
            <a:extLst>
              <a:ext uri="{FF2B5EF4-FFF2-40B4-BE49-F238E27FC236}">
                <a16:creationId xmlns:a16="http://schemas.microsoft.com/office/drawing/2014/main" id="{EEBC630B-014F-4EC2-B88C-45FE8C84ABD6}"/>
              </a:ext>
            </a:extLst>
          </p:cNvPr>
          <p:cNvSpPr/>
          <p:nvPr/>
        </p:nvSpPr>
        <p:spPr>
          <a:xfrm rot="16200000">
            <a:off x="14332590" y="21853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6" name="Freihandform: Form 1365">
            <a:extLst>
              <a:ext uri="{FF2B5EF4-FFF2-40B4-BE49-F238E27FC236}">
                <a16:creationId xmlns:a16="http://schemas.microsoft.com/office/drawing/2014/main" id="{7D40D285-280E-4441-ACD8-D8A09BCE8E19}"/>
              </a:ext>
            </a:extLst>
          </p:cNvPr>
          <p:cNvSpPr/>
          <p:nvPr/>
        </p:nvSpPr>
        <p:spPr>
          <a:xfrm rot="16200000">
            <a:off x="12806366" y="29375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7" name="Freihandform: Form 1366">
            <a:extLst>
              <a:ext uri="{FF2B5EF4-FFF2-40B4-BE49-F238E27FC236}">
                <a16:creationId xmlns:a16="http://schemas.microsoft.com/office/drawing/2014/main" id="{BBD9214E-C96F-4A11-BD3C-B18CA0444DC1}"/>
              </a:ext>
            </a:extLst>
          </p:cNvPr>
          <p:cNvSpPr/>
          <p:nvPr/>
        </p:nvSpPr>
        <p:spPr>
          <a:xfrm rot="16200000">
            <a:off x="13112758" y="30987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8" name="Freihandform: Form 1367">
            <a:extLst>
              <a:ext uri="{FF2B5EF4-FFF2-40B4-BE49-F238E27FC236}">
                <a16:creationId xmlns:a16="http://schemas.microsoft.com/office/drawing/2014/main" id="{F3CE62BB-37DC-4EDB-BB3E-A4A125749F4E}"/>
              </a:ext>
            </a:extLst>
          </p:cNvPr>
          <p:cNvSpPr/>
          <p:nvPr/>
        </p:nvSpPr>
        <p:spPr>
          <a:xfrm rot="16200000">
            <a:off x="12807784" y="46249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9" name="Freihandform: Form 1368">
            <a:extLst>
              <a:ext uri="{FF2B5EF4-FFF2-40B4-BE49-F238E27FC236}">
                <a16:creationId xmlns:a16="http://schemas.microsoft.com/office/drawing/2014/main" id="{3892D9FB-37C1-4E62-B1B8-75D49B85847D}"/>
              </a:ext>
            </a:extLst>
          </p:cNvPr>
          <p:cNvSpPr/>
          <p:nvPr/>
        </p:nvSpPr>
        <p:spPr>
          <a:xfrm rot="16200000">
            <a:off x="12970429" y="38713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0" name="Freihandform: Form 1369">
            <a:extLst>
              <a:ext uri="{FF2B5EF4-FFF2-40B4-BE49-F238E27FC236}">
                <a16:creationId xmlns:a16="http://schemas.microsoft.com/office/drawing/2014/main" id="{2A66E413-4955-4F77-8F42-833BB645C57A}"/>
              </a:ext>
            </a:extLst>
          </p:cNvPr>
          <p:cNvSpPr/>
          <p:nvPr/>
        </p:nvSpPr>
        <p:spPr>
          <a:xfrm rot="16200000">
            <a:off x="12969026" y="26311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1" name="Freihandform: Form 1370">
            <a:extLst>
              <a:ext uri="{FF2B5EF4-FFF2-40B4-BE49-F238E27FC236}">
                <a16:creationId xmlns:a16="http://schemas.microsoft.com/office/drawing/2014/main" id="{F45B5F9C-79C1-47F6-A5E0-3834786708F7}"/>
              </a:ext>
            </a:extLst>
          </p:cNvPr>
          <p:cNvSpPr/>
          <p:nvPr/>
        </p:nvSpPr>
        <p:spPr>
          <a:xfrm rot="16200000">
            <a:off x="13371327" y="21524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2" name="Freihandform: Form 1371">
            <a:extLst>
              <a:ext uri="{FF2B5EF4-FFF2-40B4-BE49-F238E27FC236}">
                <a16:creationId xmlns:a16="http://schemas.microsoft.com/office/drawing/2014/main" id="{9AF289E7-1ACF-4113-8096-8F209F2015FF}"/>
              </a:ext>
            </a:extLst>
          </p:cNvPr>
          <p:cNvSpPr/>
          <p:nvPr/>
        </p:nvSpPr>
        <p:spPr>
          <a:xfrm rot="16200000">
            <a:off x="14218027" y="24919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3" name="Freihandform: Form 1372">
            <a:extLst>
              <a:ext uri="{FF2B5EF4-FFF2-40B4-BE49-F238E27FC236}">
                <a16:creationId xmlns:a16="http://schemas.microsoft.com/office/drawing/2014/main" id="{DE7B2153-1489-4369-87B5-1E581C144AA9}"/>
              </a:ext>
            </a:extLst>
          </p:cNvPr>
          <p:cNvSpPr/>
          <p:nvPr/>
        </p:nvSpPr>
        <p:spPr>
          <a:xfrm rot="16200000">
            <a:off x="13500613" y="40628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4" name="Freihandform: Form 1373">
            <a:extLst>
              <a:ext uri="{FF2B5EF4-FFF2-40B4-BE49-F238E27FC236}">
                <a16:creationId xmlns:a16="http://schemas.microsoft.com/office/drawing/2014/main" id="{1DAF22BE-8633-4E6D-90A1-83BDE9E333FD}"/>
              </a:ext>
            </a:extLst>
          </p:cNvPr>
          <p:cNvSpPr/>
          <p:nvPr/>
        </p:nvSpPr>
        <p:spPr>
          <a:xfrm rot="16200000">
            <a:off x="12501423" y="43186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5" name="Freihandform: Form 1374">
            <a:extLst>
              <a:ext uri="{FF2B5EF4-FFF2-40B4-BE49-F238E27FC236}">
                <a16:creationId xmlns:a16="http://schemas.microsoft.com/office/drawing/2014/main" id="{902EBF6C-B1FF-4C5A-AD92-41A52D9C50E6}"/>
              </a:ext>
            </a:extLst>
          </p:cNvPr>
          <p:cNvSpPr/>
          <p:nvPr/>
        </p:nvSpPr>
        <p:spPr>
          <a:xfrm rot="16200000">
            <a:off x="13858472" y="30854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6" name="Freihandform: Form 1375">
            <a:extLst>
              <a:ext uri="{FF2B5EF4-FFF2-40B4-BE49-F238E27FC236}">
                <a16:creationId xmlns:a16="http://schemas.microsoft.com/office/drawing/2014/main" id="{A2047847-4A80-49C2-9254-902225591D6B}"/>
              </a:ext>
            </a:extLst>
          </p:cNvPr>
          <p:cNvSpPr/>
          <p:nvPr/>
        </p:nvSpPr>
        <p:spPr>
          <a:xfrm rot="16200000">
            <a:off x="13234741" y="24685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7" name="Freihandform: Form 1376">
            <a:extLst>
              <a:ext uri="{FF2B5EF4-FFF2-40B4-BE49-F238E27FC236}">
                <a16:creationId xmlns:a16="http://schemas.microsoft.com/office/drawing/2014/main" id="{3CE99D36-1007-4A6D-BB78-B8B7079AD956}"/>
              </a:ext>
            </a:extLst>
          </p:cNvPr>
          <p:cNvSpPr/>
          <p:nvPr/>
        </p:nvSpPr>
        <p:spPr>
          <a:xfrm rot="16200000">
            <a:off x="13767706" y="26315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8" name="Freihandform: Form 1377">
            <a:extLst>
              <a:ext uri="{FF2B5EF4-FFF2-40B4-BE49-F238E27FC236}">
                <a16:creationId xmlns:a16="http://schemas.microsoft.com/office/drawing/2014/main" id="{85320A2F-5985-4D88-8929-ACDFE0A6417F}"/>
              </a:ext>
            </a:extLst>
          </p:cNvPr>
          <p:cNvSpPr/>
          <p:nvPr/>
        </p:nvSpPr>
        <p:spPr>
          <a:xfrm rot="16200000">
            <a:off x="13700910" y="230587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9" name="Freihandform: Form 1378">
            <a:extLst>
              <a:ext uri="{FF2B5EF4-FFF2-40B4-BE49-F238E27FC236}">
                <a16:creationId xmlns:a16="http://schemas.microsoft.com/office/drawing/2014/main" id="{D472C756-D350-4F74-8C44-ABF26A4EEFE6}"/>
              </a:ext>
            </a:extLst>
          </p:cNvPr>
          <p:cNvSpPr/>
          <p:nvPr/>
        </p:nvSpPr>
        <p:spPr>
          <a:xfrm rot="16200000">
            <a:off x="13406839" y="289546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0" name="Freihandform: Form 1379">
            <a:extLst>
              <a:ext uri="{FF2B5EF4-FFF2-40B4-BE49-F238E27FC236}">
                <a16:creationId xmlns:a16="http://schemas.microsoft.com/office/drawing/2014/main" id="{39C7B7E5-2C28-443A-946E-173DBA4ABB1E}"/>
              </a:ext>
            </a:extLst>
          </p:cNvPr>
          <p:cNvSpPr/>
          <p:nvPr/>
        </p:nvSpPr>
        <p:spPr>
          <a:xfrm rot="16200000">
            <a:off x="13086943" y="2313888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1" name="Freihandform: Form 1380">
            <a:extLst>
              <a:ext uri="{FF2B5EF4-FFF2-40B4-BE49-F238E27FC236}">
                <a16:creationId xmlns:a16="http://schemas.microsoft.com/office/drawing/2014/main" id="{B30CA5E9-75AC-439C-98D2-7D6D9C408078}"/>
              </a:ext>
            </a:extLst>
          </p:cNvPr>
          <p:cNvSpPr/>
          <p:nvPr/>
        </p:nvSpPr>
        <p:spPr>
          <a:xfrm rot="16200000">
            <a:off x="14281052" y="320042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2" name="Freihandform: Form 1381">
            <a:extLst>
              <a:ext uri="{FF2B5EF4-FFF2-40B4-BE49-F238E27FC236}">
                <a16:creationId xmlns:a16="http://schemas.microsoft.com/office/drawing/2014/main" id="{6269B969-8E91-4D21-862B-D9AD3489ED52}"/>
              </a:ext>
            </a:extLst>
          </p:cNvPr>
          <p:cNvSpPr/>
          <p:nvPr/>
        </p:nvSpPr>
        <p:spPr>
          <a:xfrm rot="16200000">
            <a:off x="14066860" y="30784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3" name="Freihandform: Form 1382">
            <a:extLst>
              <a:ext uri="{FF2B5EF4-FFF2-40B4-BE49-F238E27FC236}">
                <a16:creationId xmlns:a16="http://schemas.microsoft.com/office/drawing/2014/main" id="{895D9F06-27DE-49BF-8EEE-88649B5B2081}"/>
              </a:ext>
            </a:extLst>
          </p:cNvPr>
          <p:cNvSpPr/>
          <p:nvPr/>
        </p:nvSpPr>
        <p:spPr>
          <a:xfrm rot="16200000">
            <a:off x="14127851" y="278436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4" name="Freihandform: Form 1383">
            <a:extLst>
              <a:ext uri="{FF2B5EF4-FFF2-40B4-BE49-F238E27FC236}">
                <a16:creationId xmlns:a16="http://schemas.microsoft.com/office/drawing/2014/main" id="{06FC3694-B627-4867-B3DC-C3797558A7AD}"/>
              </a:ext>
            </a:extLst>
          </p:cNvPr>
          <p:cNvSpPr/>
          <p:nvPr/>
        </p:nvSpPr>
        <p:spPr>
          <a:xfrm rot="16200000">
            <a:off x="13212977" y="369924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5" name="Freihandform: Form 1384">
            <a:extLst>
              <a:ext uri="{FF2B5EF4-FFF2-40B4-BE49-F238E27FC236}">
                <a16:creationId xmlns:a16="http://schemas.microsoft.com/office/drawing/2014/main" id="{9D6A58AF-8959-489D-A298-3A19B83824E1}"/>
              </a:ext>
            </a:extLst>
          </p:cNvPr>
          <p:cNvSpPr/>
          <p:nvPr/>
        </p:nvSpPr>
        <p:spPr>
          <a:xfrm rot="16200000">
            <a:off x="13528822" y="30784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09" name="Freihandform: Form 1308">
            <a:extLst>
              <a:ext uri="{FF2B5EF4-FFF2-40B4-BE49-F238E27FC236}">
                <a16:creationId xmlns:a16="http://schemas.microsoft.com/office/drawing/2014/main" id="{E8517011-6D96-4F8D-A138-019F5719E459}"/>
              </a:ext>
            </a:extLst>
          </p:cNvPr>
          <p:cNvSpPr/>
          <p:nvPr/>
        </p:nvSpPr>
        <p:spPr>
          <a:xfrm rot="7540132">
            <a:off x="13212227" y="8571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0" name="Freihandform: Form 1309">
            <a:extLst>
              <a:ext uri="{FF2B5EF4-FFF2-40B4-BE49-F238E27FC236}">
                <a16:creationId xmlns:a16="http://schemas.microsoft.com/office/drawing/2014/main" id="{D63A0FE0-7426-410B-9A3D-C076BCFF968E}"/>
              </a:ext>
            </a:extLst>
          </p:cNvPr>
          <p:cNvSpPr/>
          <p:nvPr/>
        </p:nvSpPr>
        <p:spPr>
          <a:xfrm rot="7540132">
            <a:off x="14185539" y="15557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1" name="Freihandform: Form 1310">
            <a:extLst>
              <a:ext uri="{FF2B5EF4-FFF2-40B4-BE49-F238E27FC236}">
                <a16:creationId xmlns:a16="http://schemas.microsoft.com/office/drawing/2014/main" id="{7FAF8F6D-B468-4A52-865A-8EABC316AF70}"/>
              </a:ext>
            </a:extLst>
          </p:cNvPr>
          <p:cNvSpPr/>
          <p:nvPr/>
        </p:nvSpPr>
        <p:spPr>
          <a:xfrm rot="7540132">
            <a:off x="13868699" y="9512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2" name="Freihandform: Form 1311">
            <a:extLst>
              <a:ext uri="{FF2B5EF4-FFF2-40B4-BE49-F238E27FC236}">
                <a16:creationId xmlns:a16="http://schemas.microsoft.com/office/drawing/2014/main" id="{345CF406-3029-4EDE-A7F4-A62D366F90E0}"/>
              </a:ext>
            </a:extLst>
          </p:cNvPr>
          <p:cNvSpPr/>
          <p:nvPr/>
        </p:nvSpPr>
        <p:spPr>
          <a:xfrm rot="7540132">
            <a:off x="14188211" y="2295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9" name="Freihandform: Form 1318">
            <a:extLst>
              <a:ext uri="{FF2B5EF4-FFF2-40B4-BE49-F238E27FC236}">
                <a16:creationId xmlns:a16="http://schemas.microsoft.com/office/drawing/2014/main" id="{0B3DCA57-1FF9-465F-9B3F-B0354ADB4B66}"/>
              </a:ext>
            </a:extLst>
          </p:cNvPr>
          <p:cNvSpPr/>
          <p:nvPr/>
        </p:nvSpPr>
        <p:spPr>
          <a:xfrm rot="7540132">
            <a:off x="14140534" y="7689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90" name="Freihandform: Form 1289">
            <a:extLst>
              <a:ext uri="{FF2B5EF4-FFF2-40B4-BE49-F238E27FC236}">
                <a16:creationId xmlns:a16="http://schemas.microsoft.com/office/drawing/2014/main" id="{37A26C60-AA94-45A5-8E08-D6269A8FD426}"/>
              </a:ext>
            </a:extLst>
          </p:cNvPr>
          <p:cNvSpPr/>
          <p:nvPr/>
        </p:nvSpPr>
        <p:spPr>
          <a:xfrm rot="20150081">
            <a:off x="14165665" y="25834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96" name="Freihandform: Form 1295">
            <a:extLst>
              <a:ext uri="{FF2B5EF4-FFF2-40B4-BE49-F238E27FC236}">
                <a16:creationId xmlns:a16="http://schemas.microsoft.com/office/drawing/2014/main" id="{770C032F-F35F-4469-B2B2-83A4B65B1D7A}"/>
              </a:ext>
            </a:extLst>
          </p:cNvPr>
          <p:cNvSpPr/>
          <p:nvPr/>
        </p:nvSpPr>
        <p:spPr>
          <a:xfrm rot="20150081">
            <a:off x="14319764" y="21785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56" name="Freihandform: Form 1255">
            <a:extLst>
              <a:ext uri="{FF2B5EF4-FFF2-40B4-BE49-F238E27FC236}">
                <a16:creationId xmlns:a16="http://schemas.microsoft.com/office/drawing/2014/main" id="{9854833C-C017-4AFA-A4D4-2B0C690C8BC4}"/>
              </a:ext>
            </a:extLst>
          </p:cNvPr>
          <p:cNvSpPr/>
          <p:nvPr/>
        </p:nvSpPr>
        <p:spPr>
          <a:xfrm rot="3952623">
            <a:off x="13047286" y="-665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06" name="Freihandform: Form 1205">
            <a:extLst>
              <a:ext uri="{FF2B5EF4-FFF2-40B4-BE49-F238E27FC236}">
                <a16:creationId xmlns:a16="http://schemas.microsoft.com/office/drawing/2014/main" id="{43A9C440-E388-4FDE-A73B-AD90F9086649}"/>
              </a:ext>
            </a:extLst>
          </p:cNvPr>
          <p:cNvSpPr/>
          <p:nvPr/>
        </p:nvSpPr>
        <p:spPr>
          <a:xfrm rot="20611214">
            <a:off x="14162766" y="8351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08" name="Freihandform: Form 1207">
            <a:extLst>
              <a:ext uri="{FF2B5EF4-FFF2-40B4-BE49-F238E27FC236}">
                <a16:creationId xmlns:a16="http://schemas.microsoft.com/office/drawing/2014/main" id="{1AEF7BD6-1350-4BA7-A039-07E74EC5492D}"/>
              </a:ext>
            </a:extLst>
          </p:cNvPr>
          <p:cNvSpPr/>
          <p:nvPr/>
        </p:nvSpPr>
        <p:spPr>
          <a:xfrm rot="20611214">
            <a:off x="13702116" y="3580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09" name="Freihandform: Form 1208">
            <a:extLst>
              <a:ext uri="{FF2B5EF4-FFF2-40B4-BE49-F238E27FC236}">
                <a16:creationId xmlns:a16="http://schemas.microsoft.com/office/drawing/2014/main" id="{B00DB523-C3F6-4FDD-B5CA-712D97DB749B}"/>
              </a:ext>
            </a:extLst>
          </p:cNvPr>
          <p:cNvSpPr/>
          <p:nvPr/>
        </p:nvSpPr>
        <p:spPr>
          <a:xfrm rot="20611214">
            <a:off x="13007025" y="7317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16" name="Freihandform: Form 1215">
            <a:extLst>
              <a:ext uri="{FF2B5EF4-FFF2-40B4-BE49-F238E27FC236}">
                <a16:creationId xmlns:a16="http://schemas.microsoft.com/office/drawing/2014/main" id="{B44F1B24-C3E4-420C-8E6E-C9FD57AB8588}"/>
              </a:ext>
            </a:extLst>
          </p:cNvPr>
          <p:cNvSpPr/>
          <p:nvPr/>
        </p:nvSpPr>
        <p:spPr>
          <a:xfrm rot="20611214">
            <a:off x="13375637" y="3351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17" name="Freihandform: Form 1216">
            <a:extLst>
              <a:ext uri="{FF2B5EF4-FFF2-40B4-BE49-F238E27FC236}">
                <a16:creationId xmlns:a16="http://schemas.microsoft.com/office/drawing/2014/main" id="{191FBCFE-F949-4D95-8F18-EB6E1BA72486}"/>
              </a:ext>
            </a:extLst>
          </p:cNvPr>
          <p:cNvSpPr/>
          <p:nvPr/>
        </p:nvSpPr>
        <p:spPr>
          <a:xfrm rot="20611214">
            <a:off x="11665727" y="928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19" name="Freihandform: Form 1218">
            <a:extLst>
              <a:ext uri="{FF2B5EF4-FFF2-40B4-BE49-F238E27FC236}">
                <a16:creationId xmlns:a16="http://schemas.microsoft.com/office/drawing/2014/main" id="{EF75A154-CFD4-4C19-9586-867DC5EB9002}"/>
              </a:ext>
            </a:extLst>
          </p:cNvPr>
          <p:cNvSpPr/>
          <p:nvPr/>
        </p:nvSpPr>
        <p:spPr>
          <a:xfrm rot="20611214">
            <a:off x="12704507" y="15872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1" name="Freihandform: Form 1220">
            <a:extLst>
              <a:ext uri="{FF2B5EF4-FFF2-40B4-BE49-F238E27FC236}">
                <a16:creationId xmlns:a16="http://schemas.microsoft.com/office/drawing/2014/main" id="{8D76229C-085E-4835-B3BB-A5253680D9EC}"/>
              </a:ext>
            </a:extLst>
          </p:cNvPr>
          <p:cNvSpPr/>
          <p:nvPr/>
        </p:nvSpPr>
        <p:spPr>
          <a:xfrm rot="20611214">
            <a:off x="13113959" y="-570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5" name="Freihandform: Form 1224">
            <a:extLst>
              <a:ext uri="{FF2B5EF4-FFF2-40B4-BE49-F238E27FC236}">
                <a16:creationId xmlns:a16="http://schemas.microsoft.com/office/drawing/2014/main" id="{30B81862-B9C3-46DD-B6C9-0C2C0571E9F6}"/>
              </a:ext>
            </a:extLst>
          </p:cNvPr>
          <p:cNvSpPr/>
          <p:nvPr/>
        </p:nvSpPr>
        <p:spPr>
          <a:xfrm rot="20611214">
            <a:off x="12790138" y="58555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6" name="Freihandform: Form 1225">
            <a:extLst>
              <a:ext uri="{FF2B5EF4-FFF2-40B4-BE49-F238E27FC236}">
                <a16:creationId xmlns:a16="http://schemas.microsoft.com/office/drawing/2014/main" id="{D092219E-66C2-44E3-8725-744562C50E79}"/>
              </a:ext>
            </a:extLst>
          </p:cNvPr>
          <p:cNvSpPr/>
          <p:nvPr/>
        </p:nvSpPr>
        <p:spPr>
          <a:xfrm rot="20611214">
            <a:off x="12846349" y="34556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7" name="Freihandform: Form 1226">
            <a:extLst>
              <a:ext uri="{FF2B5EF4-FFF2-40B4-BE49-F238E27FC236}">
                <a16:creationId xmlns:a16="http://schemas.microsoft.com/office/drawing/2014/main" id="{FBE160E0-D42F-4864-B5D9-EB026B7AD7A5}"/>
              </a:ext>
            </a:extLst>
          </p:cNvPr>
          <p:cNvSpPr/>
          <p:nvPr/>
        </p:nvSpPr>
        <p:spPr>
          <a:xfrm rot="20611214">
            <a:off x="13145642" y="3206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0" name="Freihandform: Form 1649">
            <a:extLst>
              <a:ext uri="{FF2B5EF4-FFF2-40B4-BE49-F238E27FC236}">
                <a16:creationId xmlns:a16="http://schemas.microsoft.com/office/drawing/2014/main" id="{B9B82F6C-62AE-4432-9C74-C8E0AA0B7F74}"/>
              </a:ext>
            </a:extLst>
          </p:cNvPr>
          <p:cNvSpPr/>
          <p:nvPr/>
        </p:nvSpPr>
        <p:spPr>
          <a:xfrm rot="21141409">
            <a:off x="6721349" y="16609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1" name="Freihandform: Form 1650">
            <a:extLst>
              <a:ext uri="{FF2B5EF4-FFF2-40B4-BE49-F238E27FC236}">
                <a16:creationId xmlns:a16="http://schemas.microsoft.com/office/drawing/2014/main" id="{7764DEAA-A2DC-48BB-8831-23874CA75E12}"/>
              </a:ext>
            </a:extLst>
          </p:cNvPr>
          <p:cNvSpPr/>
          <p:nvPr/>
        </p:nvSpPr>
        <p:spPr>
          <a:xfrm rot="21141409">
            <a:off x="6562002" y="4735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2" name="Freihandform: Form 1651">
            <a:extLst>
              <a:ext uri="{FF2B5EF4-FFF2-40B4-BE49-F238E27FC236}">
                <a16:creationId xmlns:a16="http://schemas.microsoft.com/office/drawing/2014/main" id="{D48AD2ED-8899-45EB-8A3E-50B2E1F9EDC5}"/>
              </a:ext>
            </a:extLst>
          </p:cNvPr>
          <p:cNvSpPr/>
          <p:nvPr/>
        </p:nvSpPr>
        <p:spPr>
          <a:xfrm rot="21141409">
            <a:off x="6339454" y="11187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3" name="Freihandform: Form 1652">
            <a:extLst>
              <a:ext uri="{FF2B5EF4-FFF2-40B4-BE49-F238E27FC236}">
                <a16:creationId xmlns:a16="http://schemas.microsoft.com/office/drawing/2014/main" id="{7306A333-8419-44DC-89DE-C68C7FD0E608}"/>
              </a:ext>
            </a:extLst>
          </p:cNvPr>
          <p:cNvSpPr/>
          <p:nvPr/>
        </p:nvSpPr>
        <p:spPr>
          <a:xfrm rot="21141409">
            <a:off x="5595199" y="13813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5" name="Freihandform: Form 1654">
            <a:extLst>
              <a:ext uri="{FF2B5EF4-FFF2-40B4-BE49-F238E27FC236}">
                <a16:creationId xmlns:a16="http://schemas.microsoft.com/office/drawing/2014/main" id="{A9D639EE-E543-4D79-9D8D-2FA31A2C723F}"/>
              </a:ext>
            </a:extLst>
          </p:cNvPr>
          <p:cNvSpPr/>
          <p:nvPr/>
        </p:nvSpPr>
        <p:spPr>
          <a:xfrm rot="21141409">
            <a:off x="5271887" y="312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6" name="Freihandform: Form 1655">
            <a:extLst>
              <a:ext uri="{FF2B5EF4-FFF2-40B4-BE49-F238E27FC236}">
                <a16:creationId xmlns:a16="http://schemas.microsoft.com/office/drawing/2014/main" id="{670C0D4F-A02D-4FCB-A756-EA6870F13F83}"/>
              </a:ext>
            </a:extLst>
          </p:cNvPr>
          <p:cNvSpPr/>
          <p:nvPr/>
        </p:nvSpPr>
        <p:spPr>
          <a:xfrm rot="21141409">
            <a:off x="3718675" y="-679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7" name="Freihandform: Form 1656">
            <a:extLst>
              <a:ext uri="{FF2B5EF4-FFF2-40B4-BE49-F238E27FC236}">
                <a16:creationId xmlns:a16="http://schemas.microsoft.com/office/drawing/2014/main" id="{8429F809-CCA0-48E2-B47E-3F83D9A827AF}"/>
              </a:ext>
            </a:extLst>
          </p:cNvPr>
          <p:cNvSpPr/>
          <p:nvPr/>
        </p:nvSpPr>
        <p:spPr>
          <a:xfrm rot="21141409">
            <a:off x="4487244" y="-70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9" name="Freihandform: Form 1658">
            <a:extLst>
              <a:ext uri="{FF2B5EF4-FFF2-40B4-BE49-F238E27FC236}">
                <a16:creationId xmlns:a16="http://schemas.microsoft.com/office/drawing/2014/main" id="{0C4BB93D-AB0F-4E15-925F-5500006D3A2B}"/>
              </a:ext>
            </a:extLst>
          </p:cNvPr>
          <p:cNvSpPr/>
          <p:nvPr/>
        </p:nvSpPr>
        <p:spPr>
          <a:xfrm rot="21141409">
            <a:off x="6244200" y="1616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0" name="Freihandform: Form 1659">
            <a:extLst>
              <a:ext uri="{FF2B5EF4-FFF2-40B4-BE49-F238E27FC236}">
                <a16:creationId xmlns:a16="http://schemas.microsoft.com/office/drawing/2014/main" id="{1D171CFD-A737-444C-BEC2-BD39B6527E5F}"/>
              </a:ext>
            </a:extLst>
          </p:cNvPr>
          <p:cNvSpPr/>
          <p:nvPr/>
        </p:nvSpPr>
        <p:spPr>
          <a:xfrm rot="21141409">
            <a:off x="6020366" y="10460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1" name="Freihandform: Form 1660">
            <a:extLst>
              <a:ext uri="{FF2B5EF4-FFF2-40B4-BE49-F238E27FC236}">
                <a16:creationId xmlns:a16="http://schemas.microsoft.com/office/drawing/2014/main" id="{285C0CD1-DD23-4188-88AF-2537B407F370}"/>
              </a:ext>
            </a:extLst>
          </p:cNvPr>
          <p:cNvSpPr/>
          <p:nvPr/>
        </p:nvSpPr>
        <p:spPr>
          <a:xfrm rot="21141409">
            <a:off x="4367974" y="5439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3" name="Freihandform: Form 1662">
            <a:extLst>
              <a:ext uri="{FF2B5EF4-FFF2-40B4-BE49-F238E27FC236}">
                <a16:creationId xmlns:a16="http://schemas.microsoft.com/office/drawing/2014/main" id="{416EEFCB-D5B1-46F7-8461-892B23C9B835}"/>
              </a:ext>
            </a:extLst>
          </p:cNvPr>
          <p:cNvSpPr/>
          <p:nvPr/>
        </p:nvSpPr>
        <p:spPr>
          <a:xfrm rot="21141409">
            <a:off x="5384302" y="7685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4" name="Freihandform: Form 1663">
            <a:extLst>
              <a:ext uri="{FF2B5EF4-FFF2-40B4-BE49-F238E27FC236}">
                <a16:creationId xmlns:a16="http://schemas.microsoft.com/office/drawing/2014/main" id="{F716E4C1-1CBD-4405-9B91-CCBC55A9D4EE}"/>
              </a:ext>
            </a:extLst>
          </p:cNvPr>
          <p:cNvSpPr/>
          <p:nvPr/>
        </p:nvSpPr>
        <p:spPr>
          <a:xfrm rot="21141409">
            <a:off x="5912758" y="683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5" name="Freihandform: Form 1664">
            <a:extLst>
              <a:ext uri="{FF2B5EF4-FFF2-40B4-BE49-F238E27FC236}">
                <a16:creationId xmlns:a16="http://schemas.microsoft.com/office/drawing/2014/main" id="{0BC6A4D8-5761-4D06-ACD3-F73B00548FEC}"/>
              </a:ext>
            </a:extLst>
          </p:cNvPr>
          <p:cNvSpPr/>
          <p:nvPr/>
        </p:nvSpPr>
        <p:spPr>
          <a:xfrm rot="21141409">
            <a:off x="5822042" y="6182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6" name="Freihandform: Form 1665">
            <a:extLst>
              <a:ext uri="{FF2B5EF4-FFF2-40B4-BE49-F238E27FC236}">
                <a16:creationId xmlns:a16="http://schemas.microsoft.com/office/drawing/2014/main" id="{AF49183C-5A4C-4CDF-9C27-D430DE169524}"/>
              </a:ext>
            </a:extLst>
          </p:cNvPr>
          <p:cNvSpPr/>
          <p:nvPr/>
        </p:nvSpPr>
        <p:spPr>
          <a:xfrm rot="21141409">
            <a:off x="6220295" y="50311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7" name="Freihandform: Form 1666">
            <a:extLst>
              <a:ext uri="{FF2B5EF4-FFF2-40B4-BE49-F238E27FC236}">
                <a16:creationId xmlns:a16="http://schemas.microsoft.com/office/drawing/2014/main" id="{CA7A7014-4721-4FD0-BF89-2B96BEE79B4F}"/>
              </a:ext>
            </a:extLst>
          </p:cNvPr>
          <p:cNvSpPr/>
          <p:nvPr/>
        </p:nvSpPr>
        <p:spPr>
          <a:xfrm rot="21141409">
            <a:off x="5596835" y="2900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9" name="Freihandform: Form 1668">
            <a:extLst>
              <a:ext uri="{FF2B5EF4-FFF2-40B4-BE49-F238E27FC236}">
                <a16:creationId xmlns:a16="http://schemas.microsoft.com/office/drawing/2014/main" id="{9372A627-A0BE-4697-92B1-8176DB6BC2E8}"/>
              </a:ext>
            </a:extLst>
          </p:cNvPr>
          <p:cNvSpPr/>
          <p:nvPr/>
        </p:nvSpPr>
        <p:spPr>
          <a:xfrm rot="21141409">
            <a:off x="5410860" y="119708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0" name="Freihandform: Form 1669">
            <a:extLst>
              <a:ext uri="{FF2B5EF4-FFF2-40B4-BE49-F238E27FC236}">
                <a16:creationId xmlns:a16="http://schemas.microsoft.com/office/drawing/2014/main" id="{C73E6D1A-68D7-49C4-967A-1364099F2C45}"/>
              </a:ext>
            </a:extLst>
          </p:cNvPr>
          <p:cNvSpPr/>
          <p:nvPr/>
        </p:nvSpPr>
        <p:spPr>
          <a:xfrm rot="21141409">
            <a:off x="5503271" y="9685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1" name="Freihandform: Form 1670">
            <a:extLst>
              <a:ext uri="{FF2B5EF4-FFF2-40B4-BE49-F238E27FC236}">
                <a16:creationId xmlns:a16="http://schemas.microsoft.com/office/drawing/2014/main" id="{EBE2CD51-5901-42FE-8C0B-808AE9E82F9F}"/>
              </a:ext>
            </a:extLst>
          </p:cNvPr>
          <p:cNvSpPr/>
          <p:nvPr/>
        </p:nvSpPr>
        <p:spPr>
          <a:xfrm rot="21141409">
            <a:off x="5802842" y="98990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2" name="Freihandform: Form 1671">
            <a:extLst>
              <a:ext uri="{FF2B5EF4-FFF2-40B4-BE49-F238E27FC236}">
                <a16:creationId xmlns:a16="http://schemas.microsoft.com/office/drawing/2014/main" id="{7A83A0E1-CD59-4520-838C-2A1AA205AE64}"/>
              </a:ext>
            </a:extLst>
          </p:cNvPr>
          <p:cNvSpPr/>
          <p:nvPr/>
        </p:nvSpPr>
        <p:spPr>
          <a:xfrm rot="21141409">
            <a:off x="4774414" y="20484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3" name="Freihandform: Form 1672">
            <a:extLst>
              <a:ext uri="{FF2B5EF4-FFF2-40B4-BE49-F238E27FC236}">
                <a16:creationId xmlns:a16="http://schemas.microsoft.com/office/drawing/2014/main" id="{264F4757-3C5A-45F6-B9E6-25D2C5FD79BB}"/>
              </a:ext>
            </a:extLst>
          </p:cNvPr>
          <p:cNvSpPr/>
          <p:nvPr/>
        </p:nvSpPr>
        <p:spPr>
          <a:xfrm rot="21141409">
            <a:off x="5431710" y="43531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4" name="Freihandform: Form 1623">
            <a:extLst>
              <a:ext uri="{FF2B5EF4-FFF2-40B4-BE49-F238E27FC236}">
                <a16:creationId xmlns:a16="http://schemas.microsoft.com/office/drawing/2014/main" id="{4E2A2A5D-53F0-4B85-8681-516AEC04E38D}"/>
              </a:ext>
            </a:extLst>
          </p:cNvPr>
          <p:cNvSpPr/>
          <p:nvPr/>
        </p:nvSpPr>
        <p:spPr>
          <a:xfrm rot="3590051">
            <a:off x="5016975" y="9851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5" name="Freihandform: Form 1624">
            <a:extLst>
              <a:ext uri="{FF2B5EF4-FFF2-40B4-BE49-F238E27FC236}">
                <a16:creationId xmlns:a16="http://schemas.microsoft.com/office/drawing/2014/main" id="{726C83D5-5480-49B5-AE01-27AB34B4EDC6}"/>
              </a:ext>
            </a:extLst>
          </p:cNvPr>
          <p:cNvSpPr/>
          <p:nvPr/>
        </p:nvSpPr>
        <p:spPr>
          <a:xfrm rot="3590051">
            <a:off x="3824155" y="37563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6" name="Freihandform: Form 1625">
            <a:extLst>
              <a:ext uri="{FF2B5EF4-FFF2-40B4-BE49-F238E27FC236}">
                <a16:creationId xmlns:a16="http://schemas.microsoft.com/office/drawing/2014/main" id="{E3AE3E6B-A795-4BAE-8E5A-84267C13C8BB}"/>
              </a:ext>
            </a:extLst>
          </p:cNvPr>
          <p:cNvSpPr/>
          <p:nvPr/>
        </p:nvSpPr>
        <p:spPr>
          <a:xfrm rot="3590051">
            <a:off x="4859975" y="31542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7" name="Freihandform: Form 1626">
            <a:extLst>
              <a:ext uri="{FF2B5EF4-FFF2-40B4-BE49-F238E27FC236}">
                <a16:creationId xmlns:a16="http://schemas.microsoft.com/office/drawing/2014/main" id="{CD5B94B3-0BE9-4042-9CFF-8EFA1A5A4721}"/>
              </a:ext>
            </a:extLst>
          </p:cNvPr>
          <p:cNvSpPr/>
          <p:nvPr/>
        </p:nvSpPr>
        <p:spPr>
          <a:xfrm rot="3590051">
            <a:off x="4178694" y="31958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8" name="Freihandform: Form 1627">
            <a:extLst>
              <a:ext uri="{FF2B5EF4-FFF2-40B4-BE49-F238E27FC236}">
                <a16:creationId xmlns:a16="http://schemas.microsoft.com/office/drawing/2014/main" id="{0CA0FA1B-3113-4B48-961F-295F286F1544}"/>
              </a:ext>
            </a:extLst>
          </p:cNvPr>
          <p:cNvSpPr/>
          <p:nvPr/>
        </p:nvSpPr>
        <p:spPr>
          <a:xfrm rot="3590051">
            <a:off x="3651100" y="26089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9" name="Freihandform: Form 1628">
            <a:extLst>
              <a:ext uri="{FF2B5EF4-FFF2-40B4-BE49-F238E27FC236}">
                <a16:creationId xmlns:a16="http://schemas.microsoft.com/office/drawing/2014/main" id="{633AD383-99BB-46C5-A25B-3FDA577E9C3B}"/>
              </a:ext>
            </a:extLst>
          </p:cNvPr>
          <p:cNvSpPr/>
          <p:nvPr/>
        </p:nvSpPr>
        <p:spPr>
          <a:xfrm rot="3590051">
            <a:off x="5120230" y="17785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0" name="Freihandform: Form 1629">
            <a:extLst>
              <a:ext uri="{FF2B5EF4-FFF2-40B4-BE49-F238E27FC236}">
                <a16:creationId xmlns:a16="http://schemas.microsoft.com/office/drawing/2014/main" id="{07793A36-8D7F-4813-BE86-A1DC212B1BE7}"/>
              </a:ext>
            </a:extLst>
          </p:cNvPr>
          <p:cNvSpPr/>
          <p:nvPr/>
        </p:nvSpPr>
        <p:spPr>
          <a:xfrm rot="3590051">
            <a:off x="4774322" y="17931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1" name="Freihandform: Form 1630">
            <a:extLst>
              <a:ext uri="{FF2B5EF4-FFF2-40B4-BE49-F238E27FC236}">
                <a16:creationId xmlns:a16="http://schemas.microsoft.com/office/drawing/2014/main" id="{54C9AA69-41E1-4EA9-9CAC-BDEC8EEEB3B9}"/>
              </a:ext>
            </a:extLst>
          </p:cNvPr>
          <p:cNvSpPr/>
          <p:nvPr/>
        </p:nvSpPr>
        <p:spPr>
          <a:xfrm rot="3590051">
            <a:off x="4271068" y="3204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2" name="Freihandform: Form 1631">
            <a:extLst>
              <a:ext uri="{FF2B5EF4-FFF2-40B4-BE49-F238E27FC236}">
                <a16:creationId xmlns:a16="http://schemas.microsoft.com/office/drawing/2014/main" id="{C815C553-912F-464E-8AFA-3CB51AA4BC5F}"/>
              </a:ext>
            </a:extLst>
          </p:cNvPr>
          <p:cNvSpPr/>
          <p:nvPr/>
        </p:nvSpPr>
        <p:spPr>
          <a:xfrm rot="3590051">
            <a:off x="4509154" y="10537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3" name="Freihandform: Form 1632">
            <a:extLst>
              <a:ext uri="{FF2B5EF4-FFF2-40B4-BE49-F238E27FC236}">
                <a16:creationId xmlns:a16="http://schemas.microsoft.com/office/drawing/2014/main" id="{D3F782A9-3A6A-4104-9F3F-42BD84FE8C8E}"/>
              </a:ext>
            </a:extLst>
          </p:cNvPr>
          <p:cNvSpPr/>
          <p:nvPr/>
        </p:nvSpPr>
        <p:spPr>
          <a:xfrm rot="3590051">
            <a:off x="5133554" y="21252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4" name="Freihandform: Form 1633">
            <a:extLst>
              <a:ext uri="{FF2B5EF4-FFF2-40B4-BE49-F238E27FC236}">
                <a16:creationId xmlns:a16="http://schemas.microsoft.com/office/drawing/2014/main" id="{D511EDDE-44F6-4AFB-AF74-F5BC94E124EF}"/>
              </a:ext>
            </a:extLst>
          </p:cNvPr>
          <p:cNvSpPr/>
          <p:nvPr/>
        </p:nvSpPr>
        <p:spPr>
          <a:xfrm rot="3590051">
            <a:off x="5026305" y="27412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5" name="Freihandform: Form 1634">
            <a:extLst>
              <a:ext uri="{FF2B5EF4-FFF2-40B4-BE49-F238E27FC236}">
                <a16:creationId xmlns:a16="http://schemas.microsoft.com/office/drawing/2014/main" id="{C7E25414-8907-48D1-BA3B-E173FB8921DE}"/>
              </a:ext>
            </a:extLst>
          </p:cNvPr>
          <p:cNvSpPr/>
          <p:nvPr/>
        </p:nvSpPr>
        <p:spPr>
          <a:xfrm rot="3590051">
            <a:off x="4123687" y="28732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6" name="Freihandform: Form 1635">
            <a:extLst>
              <a:ext uri="{FF2B5EF4-FFF2-40B4-BE49-F238E27FC236}">
                <a16:creationId xmlns:a16="http://schemas.microsoft.com/office/drawing/2014/main" id="{BDBD6BB9-098B-42F2-B726-CAD5E6E99D6E}"/>
              </a:ext>
            </a:extLst>
          </p:cNvPr>
          <p:cNvSpPr/>
          <p:nvPr/>
        </p:nvSpPr>
        <p:spPr>
          <a:xfrm rot="3590051">
            <a:off x="3954546" y="11545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7" name="Freihandform: Form 1636">
            <a:extLst>
              <a:ext uri="{FF2B5EF4-FFF2-40B4-BE49-F238E27FC236}">
                <a16:creationId xmlns:a16="http://schemas.microsoft.com/office/drawing/2014/main" id="{06E188AE-F341-4C38-BE7E-0FD05C5044B7}"/>
              </a:ext>
            </a:extLst>
          </p:cNvPr>
          <p:cNvSpPr/>
          <p:nvPr/>
        </p:nvSpPr>
        <p:spPr>
          <a:xfrm rot="3590051">
            <a:off x="4689888" y="43132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8" name="Freihandform: Form 1637">
            <a:extLst>
              <a:ext uri="{FF2B5EF4-FFF2-40B4-BE49-F238E27FC236}">
                <a16:creationId xmlns:a16="http://schemas.microsoft.com/office/drawing/2014/main" id="{6EDD85A2-5D08-4897-A634-4A579097649F}"/>
              </a:ext>
            </a:extLst>
          </p:cNvPr>
          <p:cNvSpPr/>
          <p:nvPr/>
        </p:nvSpPr>
        <p:spPr>
          <a:xfrm rot="3590051">
            <a:off x="4136306" y="21794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9" name="Freihandform: Form 1638">
            <a:extLst>
              <a:ext uri="{FF2B5EF4-FFF2-40B4-BE49-F238E27FC236}">
                <a16:creationId xmlns:a16="http://schemas.microsoft.com/office/drawing/2014/main" id="{9C1B4666-CFA0-492F-AE83-9FEEC5E39B1B}"/>
              </a:ext>
            </a:extLst>
          </p:cNvPr>
          <p:cNvSpPr/>
          <p:nvPr/>
        </p:nvSpPr>
        <p:spPr>
          <a:xfrm rot="3590051">
            <a:off x="4985560" y="23993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0" name="Freihandform: Form 1639">
            <a:extLst>
              <a:ext uri="{FF2B5EF4-FFF2-40B4-BE49-F238E27FC236}">
                <a16:creationId xmlns:a16="http://schemas.microsoft.com/office/drawing/2014/main" id="{B98C22FF-45FE-4120-88B2-8320A03AF738}"/>
              </a:ext>
            </a:extLst>
          </p:cNvPr>
          <p:cNvSpPr/>
          <p:nvPr/>
        </p:nvSpPr>
        <p:spPr>
          <a:xfrm rot="3590051">
            <a:off x="4442838" y="25262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1" name="Freihandform: Form 1640">
            <a:extLst>
              <a:ext uri="{FF2B5EF4-FFF2-40B4-BE49-F238E27FC236}">
                <a16:creationId xmlns:a16="http://schemas.microsoft.com/office/drawing/2014/main" id="{85889931-FC01-4150-8806-3E3A5BC2790D}"/>
              </a:ext>
            </a:extLst>
          </p:cNvPr>
          <p:cNvSpPr/>
          <p:nvPr/>
        </p:nvSpPr>
        <p:spPr>
          <a:xfrm rot="3590051">
            <a:off x="4771688" y="28360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2" name="Freihandform: Form 1641">
            <a:extLst>
              <a:ext uri="{FF2B5EF4-FFF2-40B4-BE49-F238E27FC236}">
                <a16:creationId xmlns:a16="http://schemas.microsoft.com/office/drawing/2014/main" id="{EC985898-C8BA-49CD-9735-0635E8E0CEBB}"/>
              </a:ext>
            </a:extLst>
          </p:cNvPr>
          <p:cNvSpPr/>
          <p:nvPr/>
        </p:nvSpPr>
        <p:spPr>
          <a:xfrm rot="3590051">
            <a:off x="4729665" y="21785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3" name="Freihandform: Form 1642">
            <a:extLst>
              <a:ext uri="{FF2B5EF4-FFF2-40B4-BE49-F238E27FC236}">
                <a16:creationId xmlns:a16="http://schemas.microsoft.com/office/drawing/2014/main" id="{934BDF69-75C6-4FD0-95FC-1A035B4C5BC3}"/>
              </a:ext>
            </a:extLst>
          </p:cNvPr>
          <p:cNvSpPr/>
          <p:nvPr/>
        </p:nvSpPr>
        <p:spPr>
          <a:xfrm rot="3590051">
            <a:off x="5298484" y="252061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4" name="Freihandform: Form 1643">
            <a:extLst>
              <a:ext uri="{FF2B5EF4-FFF2-40B4-BE49-F238E27FC236}">
                <a16:creationId xmlns:a16="http://schemas.microsoft.com/office/drawing/2014/main" id="{562472C3-5AFE-45AF-9C43-03A1BB2FD905}"/>
              </a:ext>
            </a:extLst>
          </p:cNvPr>
          <p:cNvSpPr/>
          <p:nvPr/>
        </p:nvSpPr>
        <p:spPr>
          <a:xfrm rot="3590051">
            <a:off x="3820600" y="23541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5" name="Freihandform: Form 1644">
            <a:extLst>
              <a:ext uri="{FF2B5EF4-FFF2-40B4-BE49-F238E27FC236}">
                <a16:creationId xmlns:a16="http://schemas.microsoft.com/office/drawing/2014/main" id="{FDAD1719-77FB-4202-8CBF-FBEBD46A342D}"/>
              </a:ext>
            </a:extLst>
          </p:cNvPr>
          <p:cNvSpPr/>
          <p:nvPr/>
        </p:nvSpPr>
        <p:spPr>
          <a:xfrm rot="3590051">
            <a:off x="4067082" y="235201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6" name="Freihandform: Form 1645">
            <a:extLst>
              <a:ext uri="{FF2B5EF4-FFF2-40B4-BE49-F238E27FC236}">
                <a16:creationId xmlns:a16="http://schemas.microsoft.com/office/drawing/2014/main" id="{006C2765-AC02-4A9F-8A96-A703B0D7F801}"/>
              </a:ext>
            </a:extLst>
          </p:cNvPr>
          <p:cNvSpPr/>
          <p:nvPr/>
        </p:nvSpPr>
        <p:spPr>
          <a:xfrm rot="3590051">
            <a:off x="4162123" y="263690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7" name="Freihandform: Form 1646">
            <a:extLst>
              <a:ext uri="{FF2B5EF4-FFF2-40B4-BE49-F238E27FC236}">
                <a16:creationId xmlns:a16="http://schemas.microsoft.com/office/drawing/2014/main" id="{1CCBB59F-7A4E-4B20-BBC5-0C06F03DE14D}"/>
              </a:ext>
            </a:extLst>
          </p:cNvPr>
          <p:cNvSpPr/>
          <p:nvPr/>
        </p:nvSpPr>
        <p:spPr>
          <a:xfrm rot="3590051">
            <a:off x="4493372" y="13862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8" name="Freihandform: Form 1647">
            <a:extLst>
              <a:ext uri="{FF2B5EF4-FFF2-40B4-BE49-F238E27FC236}">
                <a16:creationId xmlns:a16="http://schemas.microsoft.com/office/drawing/2014/main" id="{8B7B7039-AB97-4820-B891-C57C05A39A49}"/>
              </a:ext>
            </a:extLst>
          </p:cNvPr>
          <p:cNvSpPr/>
          <p:nvPr/>
        </p:nvSpPr>
        <p:spPr>
          <a:xfrm rot="3590051">
            <a:off x="4532256" y="208164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9" name="Freihandform: Form 1598">
            <a:extLst>
              <a:ext uri="{FF2B5EF4-FFF2-40B4-BE49-F238E27FC236}">
                <a16:creationId xmlns:a16="http://schemas.microsoft.com/office/drawing/2014/main" id="{D768C2A3-EF31-448A-87F5-F4F7DD1B6A7B}"/>
              </a:ext>
            </a:extLst>
          </p:cNvPr>
          <p:cNvSpPr/>
          <p:nvPr/>
        </p:nvSpPr>
        <p:spPr>
          <a:xfrm rot="16200000">
            <a:off x="5478628" y="26435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0" name="Freihandform: Form 1599">
            <a:extLst>
              <a:ext uri="{FF2B5EF4-FFF2-40B4-BE49-F238E27FC236}">
                <a16:creationId xmlns:a16="http://schemas.microsoft.com/office/drawing/2014/main" id="{1E6A8587-08A9-4E8F-BE50-1CF1E849F1BA}"/>
              </a:ext>
            </a:extLst>
          </p:cNvPr>
          <p:cNvSpPr/>
          <p:nvPr/>
        </p:nvSpPr>
        <p:spPr>
          <a:xfrm rot="16200000">
            <a:off x="7902429" y="8470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1" name="Freihandform: Form 1600">
            <a:extLst>
              <a:ext uri="{FF2B5EF4-FFF2-40B4-BE49-F238E27FC236}">
                <a16:creationId xmlns:a16="http://schemas.microsoft.com/office/drawing/2014/main" id="{1094B694-8A77-4DF7-9B39-DC95CD7FFA2F}"/>
              </a:ext>
            </a:extLst>
          </p:cNvPr>
          <p:cNvSpPr/>
          <p:nvPr/>
        </p:nvSpPr>
        <p:spPr>
          <a:xfrm rot="16200000">
            <a:off x="6704361" y="8470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2" name="Freihandform: Form 1601">
            <a:extLst>
              <a:ext uri="{FF2B5EF4-FFF2-40B4-BE49-F238E27FC236}">
                <a16:creationId xmlns:a16="http://schemas.microsoft.com/office/drawing/2014/main" id="{033FE8E7-37E9-4ACE-BCCA-8BCA3F79895D}"/>
              </a:ext>
            </a:extLst>
          </p:cNvPr>
          <p:cNvSpPr/>
          <p:nvPr/>
        </p:nvSpPr>
        <p:spPr>
          <a:xfrm rot="16200000">
            <a:off x="7314277" y="11534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3" name="Freihandform: Form 1602">
            <a:extLst>
              <a:ext uri="{FF2B5EF4-FFF2-40B4-BE49-F238E27FC236}">
                <a16:creationId xmlns:a16="http://schemas.microsoft.com/office/drawing/2014/main" id="{2D6AC11F-6DA3-46FC-94FC-026A1EB47385}"/>
              </a:ext>
            </a:extLst>
          </p:cNvPr>
          <p:cNvSpPr/>
          <p:nvPr/>
        </p:nvSpPr>
        <p:spPr>
          <a:xfrm rot="16200000">
            <a:off x="7475488" y="19260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4" name="Freihandform: Form 1603">
            <a:extLst>
              <a:ext uri="{FF2B5EF4-FFF2-40B4-BE49-F238E27FC236}">
                <a16:creationId xmlns:a16="http://schemas.microsoft.com/office/drawing/2014/main" id="{8761E25B-9A1D-4EC3-9FA4-A3C06F152F34}"/>
              </a:ext>
            </a:extLst>
          </p:cNvPr>
          <p:cNvSpPr/>
          <p:nvPr/>
        </p:nvSpPr>
        <p:spPr>
          <a:xfrm rot="16200000">
            <a:off x="5788053" y="19057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5" name="Freihandform: Form 1604">
            <a:extLst>
              <a:ext uri="{FF2B5EF4-FFF2-40B4-BE49-F238E27FC236}">
                <a16:creationId xmlns:a16="http://schemas.microsoft.com/office/drawing/2014/main" id="{94C71BD0-EF55-4010-95BC-3E70EA50E575}"/>
              </a:ext>
            </a:extLst>
          </p:cNvPr>
          <p:cNvSpPr/>
          <p:nvPr/>
        </p:nvSpPr>
        <p:spPr>
          <a:xfrm rot="16200000">
            <a:off x="6094445" y="206692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6" name="Freihandform: Form 1605">
            <a:extLst>
              <a:ext uri="{FF2B5EF4-FFF2-40B4-BE49-F238E27FC236}">
                <a16:creationId xmlns:a16="http://schemas.microsoft.com/office/drawing/2014/main" id="{5D24E9CE-9ABC-46F4-BD6D-C7BC14F027BF}"/>
              </a:ext>
            </a:extLst>
          </p:cNvPr>
          <p:cNvSpPr/>
          <p:nvPr/>
        </p:nvSpPr>
        <p:spPr>
          <a:xfrm rot="16200000">
            <a:off x="5789471" y="35931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7" name="Freihandform: Form 1606">
            <a:extLst>
              <a:ext uri="{FF2B5EF4-FFF2-40B4-BE49-F238E27FC236}">
                <a16:creationId xmlns:a16="http://schemas.microsoft.com/office/drawing/2014/main" id="{4590C396-7494-4AEA-8DBC-9B15AC3D77A7}"/>
              </a:ext>
            </a:extLst>
          </p:cNvPr>
          <p:cNvSpPr/>
          <p:nvPr/>
        </p:nvSpPr>
        <p:spPr>
          <a:xfrm rot="16200000">
            <a:off x="5952116" y="28395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8" name="Freihandform: Form 1607">
            <a:extLst>
              <a:ext uri="{FF2B5EF4-FFF2-40B4-BE49-F238E27FC236}">
                <a16:creationId xmlns:a16="http://schemas.microsoft.com/office/drawing/2014/main" id="{88C298D4-719E-4641-A055-11F54497904C}"/>
              </a:ext>
            </a:extLst>
          </p:cNvPr>
          <p:cNvSpPr/>
          <p:nvPr/>
        </p:nvSpPr>
        <p:spPr>
          <a:xfrm rot="16200000">
            <a:off x="5950713" y="15993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9" name="Freihandform: Form 1608">
            <a:extLst>
              <a:ext uri="{FF2B5EF4-FFF2-40B4-BE49-F238E27FC236}">
                <a16:creationId xmlns:a16="http://schemas.microsoft.com/office/drawing/2014/main" id="{ECE0CF1D-E7F8-4018-8FE3-20C34D65BCA1}"/>
              </a:ext>
            </a:extLst>
          </p:cNvPr>
          <p:cNvSpPr/>
          <p:nvPr/>
        </p:nvSpPr>
        <p:spPr>
          <a:xfrm rot="16200000">
            <a:off x="6353014" y="11205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0" name="Freihandform: Form 1609">
            <a:extLst>
              <a:ext uri="{FF2B5EF4-FFF2-40B4-BE49-F238E27FC236}">
                <a16:creationId xmlns:a16="http://schemas.microsoft.com/office/drawing/2014/main" id="{E78D8E78-AF6F-4295-96D6-336566473875}"/>
              </a:ext>
            </a:extLst>
          </p:cNvPr>
          <p:cNvSpPr/>
          <p:nvPr/>
        </p:nvSpPr>
        <p:spPr>
          <a:xfrm rot="16200000">
            <a:off x="7199714" y="14600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1" name="Freihandform: Form 1610">
            <a:extLst>
              <a:ext uri="{FF2B5EF4-FFF2-40B4-BE49-F238E27FC236}">
                <a16:creationId xmlns:a16="http://schemas.microsoft.com/office/drawing/2014/main" id="{2A3B72E1-4F08-455C-A907-AABFDF2AAF83}"/>
              </a:ext>
            </a:extLst>
          </p:cNvPr>
          <p:cNvSpPr/>
          <p:nvPr/>
        </p:nvSpPr>
        <p:spPr>
          <a:xfrm rot="16200000">
            <a:off x="6482300" y="30309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2" name="Freihandform: Form 1611">
            <a:extLst>
              <a:ext uri="{FF2B5EF4-FFF2-40B4-BE49-F238E27FC236}">
                <a16:creationId xmlns:a16="http://schemas.microsoft.com/office/drawing/2014/main" id="{50F9B54C-E4DF-4EEF-9D66-65EEC433C1D9}"/>
              </a:ext>
            </a:extLst>
          </p:cNvPr>
          <p:cNvSpPr/>
          <p:nvPr/>
        </p:nvSpPr>
        <p:spPr>
          <a:xfrm rot="16200000">
            <a:off x="5483110" y="32867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3" name="Freihandform: Form 1612">
            <a:extLst>
              <a:ext uri="{FF2B5EF4-FFF2-40B4-BE49-F238E27FC236}">
                <a16:creationId xmlns:a16="http://schemas.microsoft.com/office/drawing/2014/main" id="{DFDFE30E-19C9-41E9-9429-AD00FA241FF6}"/>
              </a:ext>
            </a:extLst>
          </p:cNvPr>
          <p:cNvSpPr/>
          <p:nvPr/>
        </p:nvSpPr>
        <p:spPr>
          <a:xfrm rot="16200000">
            <a:off x="6840159" y="20535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4" name="Freihandform: Form 1613">
            <a:extLst>
              <a:ext uri="{FF2B5EF4-FFF2-40B4-BE49-F238E27FC236}">
                <a16:creationId xmlns:a16="http://schemas.microsoft.com/office/drawing/2014/main" id="{84CFA18D-35B1-45FD-9F12-DA8EFAD77585}"/>
              </a:ext>
            </a:extLst>
          </p:cNvPr>
          <p:cNvSpPr/>
          <p:nvPr/>
        </p:nvSpPr>
        <p:spPr>
          <a:xfrm rot="16200000">
            <a:off x="6216428" y="14366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5" name="Freihandform: Form 1614">
            <a:extLst>
              <a:ext uri="{FF2B5EF4-FFF2-40B4-BE49-F238E27FC236}">
                <a16:creationId xmlns:a16="http://schemas.microsoft.com/office/drawing/2014/main" id="{29BB7AEC-232E-4241-A77C-2029630B5483}"/>
              </a:ext>
            </a:extLst>
          </p:cNvPr>
          <p:cNvSpPr/>
          <p:nvPr/>
        </p:nvSpPr>
        <p:spPr>
          <a:xfrm rot="16200000">
            <a:off x="6749393" y="15997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6" name="Freihandform: Form 1615">
            <a:extLst>
              <a:ext uri="{FF2B5EF4-FFF2-40B4-BE49-F238E27FC236}">
                <a16:creationId xmlns:a16="http://schemas.microsoft.com/office/drawing/2014/main" id="{34B90A2C-5901-4B0C-8374-E9DD91D0F8B2}"/>
              </a:ext>
            </a:extLst>
          </p:cNvPr>
          <p:cNvSpPr/>
          <p:nvPr/>
        </p:nvSpPr>
        <p:spPr>
          <a:xfrm rot="16200000">
            <a:off x="6682597" y="127403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7" name="Freihandform: Form 1616">
            <a:extLst>
              <a:ext uri="{FF2B5EF4-FFF2-40B4-BE49-F238E27FC236}">
                <a16:creationId xmlns:a16="http://schemas.microsoft.com/office/drawing/2014/main" id="{2EECE30A-4258-4693-8006-0157EE0FB299}"/>
              </a:ext>
            </a:extLst>
          </p:cNvPr>
          <p:cNvSpPr/>
          <p:nvPr/>
        </p:nvSpPr>
        <p:spPr>
          <a:xfrm rot="16200000">
            <a:off x="6388526" y="18636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8" name="Freihandform: Form 1617">
            <a:extLst>
              <a:ext uri="{FF2B5EF4-FFF2-40B4-BE49-F238E27FC236}">
                <a16:creationId xmlns:a16="http://schemas.microsoft.com/office/drawing/2014/main" id="{EC7465FA-351D-43A0-8A93-25B71902A617}"/>
              </a:ext>
            </a:extLst>
          </p:cNvPr>
          <p:cNvSpPr/>
          <p:nvPr/>
        </p:nvSpPr>
        <p:spPr>
          <a:xfrm rot="16200000">
            <a:off x="6068630" y="1282043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9" name="Freihandform: Form 1618">
            <a:extLst>
              <a:ext uri="{FF2B5EF4-FFF2-40B4-BE49-F238E27FC236}">
                <a16:creationId xmlns:a16="http://schemas.microsoft.com/office/drawing/2014/main" id="{241F62D1-86D8-4751-97FB-0D294A617B0A}"/>
              </a:ext>
            </a:extLst>
          </p:cNvPr>
          <p:cNvSpPr/>
          <p:nvPr/>
        </p:nvSpPr>
        <p:spPr>
          <a:xfrm rot="16200000">
            <a:off x="7262739" y="21685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0" name="Freihandform: Form 1619">
            <a:extLst>
              <a:ext uri="{FF2B5EF4-FFF2-40B4-BE49-F238E27FC236}">
                <a16:creationId xmlns:a16="http://schemas.microsoft.com/office/drawing/2014/main" id="{87308DA4-C79F-4F5E-BA23-A7F957A59AFB}"/>
              </a:ext>
            </a:extLst>
          </p:cNvPr>
          <p:cNvSpPr/>
          <p:nvPr/>
        </p:nvSpPr>
        <p:spPr>
          <a:xfrm rot="16200000">
            <a:off x="7048547" y="204659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1" name="Freihandform: Form 1620">
            <a:extLst>
              <a:ext uri="{FF2B5EF4-FFF2-40B4-BE49-F238E27FC236}">
                <a16:creationId xmlns:a16="http://schemas.microsoft.com/office/drawing/2014/main" id="{CEC4E1FA-7AA3-4398-BE91-58B95A41254A}"/>
              </a:ext>
            </a:extLst>
          </p:cNvPr>
          <p:cNvSpPr/>
          <p:nvPr/>
        </p:nvSpPr>
        <p:spPr>
          <a:xfrm rot="16200000">
            <a:off x="7109538" y="175252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2" name="Freihandform: Form 1621">
            <a:extLst>
              <a:ext uri="{FF2B5EF4-FFF2-40B4-BE49-F238E27FC236}">
                <a16:creationId xmlns:a16="http://schemas.microsoft.com/office/drawing/2014/main" id="{4E95A0B1-C15B-4D32-AFB7-643F006FF1F4}"/>
              </a:ext>
            </a:extLst>
          </p:cNvPr>
          <p:cNvSpPr/>
          <p:nvPr/>
        </p:nvSpPr>
        <p:spPr>
          <a:xfrm rot="16200000">
            <a:off x="6194664" y="26673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3" name="Freihandform: Form 1622">
            <a:extLst>
              <a:ext uri="{FF2B5EF4-FFF2-40B4-BE49-F238E27FC236}">
                <a16:creationId xmlns:a16="http://schemas.microsoft.com/office/drawing/2014/main" id="{61B6149A-2085-41D8-A6A7-0BCB80274AB5}"/>
              </a:ext>
            </a:extLst>
          </p:cNvPr>
          <p:cNvSpPr/>
          <p:nvPr/>
        </p:nvSpPr>
        <p:spPr>
          <a:xfrm rot="16200000">
            <a:off x="6510509" y="204659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2" name="Freihandform: Form 1571">
            <a:extLst>
              <a:ext uri="{FF2B5EF4-FFF2-40B4-BE49-F238E27FC236}">
                <a16:creationId xmlns:a16="http://schemas.microsoft.com/office/drawing/2014/main" id="{A409FC0A-D094-4329-8157-D3514A7AE612}"/>
              </a:ext>
            </a:extLst>
          </p:cNvPr>
          <p:cNvSpPr/>
          <p:nvPr/>
        </p:nvSpPr>
        <p:spPr>
          <a:xfrm rot="3491490">
            <a:off x="9291688" y="16108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3" name="Freihandform: Form 1572">
            <a:extLst>
              <a:ext uri="{FF2B5EF4-FFF2-40B4-BE49-F238E27FC236}">
                <a16:creationId xmlns:a16="http://schemas.microsoft.com/office/drawing/2014/main" id="{75D2579E-B4A4-4FF2-8397-483486EFC7DB}"/>
              </a:ext>
            </a:extLst>
          </p:cNvPr>
          <p:cNvSpPr/>
          <p:nvPr/>
        </p:nvSpPr>
        <p:spPr>
          <a:xfrm rot="3491490">
            <a:off x="10309824" y="9793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4" name="Freihandform: Form 1573">
            <a:extLst>
              <a:ext uri="{FF2B5EF4-FFF2-40B4-BE49-F238E27FC236}">
                <a16:creationId xmlns:a16="http://schemas.microsoft.com/office/drawing/2014/main" id="{BA0860EE-154A-47AF-A47A-405FBEDEA0AE}"/>
              </a:ext>
            </a:extLst>
          </p:cNvPr>
          <p:cNvSpPr/>
          <p:nvPr/>
        </p:nvSpPr>
        <p:spPr>
          <a:xfrm rot="3491490">
            <a:off x="9630015" y="10404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5" name="Freihandform: Form 1574">
            <a:extLst>
              <a:ext uri="{FF2B5EF4-FFF2-40B4-BE49-F238E27FC236}">
                <a16:creationId xmlns:a16="http://schemas.microsoft.com/office/drawing/2014/main" id="{39EA349D-983A-4C5F-B74C-CE9756CB4436}"/>
              </a:ext>
            </a:extLst>
          </p:cNvPr>
          <p:cNvSpPr/>
          <p:nvPr/>
        </p:nvSpPr>
        <p:spPr>
          <a:xfrm rot="3491490">
            <a:off x="9085813" y="4689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0" name="Freihandform: Form 1579">
            <a:extLst>
              <a:ext uri="{FF2B5EF4-FFF2-40B4-BE49-F238E27FC236}">
                <a16:creationId xmlns:a16="http://schemas.microsoft.com/office/drawing/2014/main" id="{CC0C7EC4-8E86-4D8E-BE10-D8D21FF2FDCA}"/>
              </a:ext>
            </a:extLst>
          </p:cNvPr>
          <p:cNvSpPr/>
          <p:nvPr/>
        </p:nvSpPr>
        <p:spPr>
          <a:xfrm rot="3491490">
            <a:off x="10553790" y="-571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1" name="Freihandform: Form 1580">
            <a:extLst>
              <a:ext uri="{FF2B5EF4-FFF2-40B4-BE49-F238E27FC236}">
                <a16:creationId xmlns:a16="http://schemas.microsoft.com/office/drawing/2014/main" id="{D0F81799-45D3-4C89-AB40-A2356D980695}"/>
              </a:ext>
            </a:extLst>
          </p:cNvPr>
          <p:cNvSpPr/>
          <p:nvPr/>
        </p:nvSpPr>
        <p:spPr>
          <a:xfrm rot="3491490">
            <a:off x="10464246" y="5617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2" name="Freihandform: Form 1581">
            <a:extLst>
              <a:ext uri="{FF2B5EF4-FFF2-40B4-BE49-F238E27FC236}">
                <a16:creationId xmlns:a16="http://schemas.microsoft.com/office/drawing/2014/main" id="{B5B45281-CF32-41C2-B703-AADCEA83EE59}"/>
              </a:ext>
            </a:extLst>
          </p:cNvPr>
          <p:cNvSpPr/>
          <p:nvPr/>
        </p:nvSpPr>
        <p:spPr>
          <a:xfrm rot="3491490">
            <a:off x="9565782" y="7195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5" name="Freihandform: Form 1584">
            <a:extLst>
              <a:ext uri="{FF2B5EF4-FFF2-40B4-BE49-F238E27FC236}">
                <a16:creationId xmlns:a16="http://schemas.microsoft.com/office/drawing/2014/main" id="{75636FD5-4790-4C64-B9B2-CC53E132BDE3}"/>
              </a:ext>
            </a:extLst>
          </p:cNvPr>
          <p:cNvSpPr/>
          <p:nvPr/>
        </p:nvSpPr>
        <p:spPr>
          <a:xfrm rot="3491490">
            <a:off x="9558507" y="256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6" name="Freihandform: Form 1585">
            <a:extLst>
              <a:ext uri="{FF2B5EF4-FFF2-40B4-BE49-F238E27FC236}">
                <a16:creationId xmlns:a16="http://schemas.microsoft.com/office/drawing/2014/main" id="{43439CFC-1EA8-4A57-83D5-9E335C01DAFF}"/>
              </a:ext>
            </a:extLst>
          </p:cNvPr>
          <p:cNvSpPr/>
          <p:nvPr/>
        </p:nvSpPr>
        <p:spPr>
          <a:xfrm rot="3491490">
            <a:off x="10413716" y="2211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7" name="Freihandform: Form 1586">
            <a:extLst>
              <a:ext uri="{FF2B5EF4-FFF2-40B4-BE49-F238E27FC236}">
                <a16:creationId xmlns:a16="http://schemas.microsoft.com/office/drawing/2014/main" id="{03AF038F-F99B-454B-A09E-42D2664B3AA6}"/>
              </a:ext>
            </a:extLst>
          </p:cNvPr>
          <p:cNvSpPr/>
          <p:nvPr/>
        </p:nvSpPr>
        <p:spPr>
          <a:xfrm rot="3491490">
            <a:off x="9874854" y="3635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8" name="Freihandform: Form 1587">
            <a:extLst>
              <a:ext uri="{FF2B5EF4-FFF2-40B4-BE49-F238E27FC236}">
                <a16:creationId xmlns:a16="http://schemas.microsoft.com/office/drawing/2014/main" id="{E051547B-BF5B-4D71-A2CC-6612595A3463}"/>
              </a:ext>
            </a:extLst>
          </p:cNvPr>
          <p:cNvSpPr/>
          <p:nvPr/>
        </p:nvSpPr>
        <p:spPr>
          <a:xfrm rot="3491490">
            <a:off x="10211168" y="66513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9" name="Freihandform: Form 1588">
            <a:extLst>
              <a:ext uri="{FF2B5EF4-FFF2-40B4-BE49-F238E27FC236}">
                <a16:creationId xmlns:a16="http://schemas.microsoft.com/office/drawing/2014/main" id="{F201EDFD-7AF3-4983-A143-F06E3AB1BC34}"/>
              </a:ext>
            </a:extLst>
          </p:cNvPr>
          <p:cNvSpPr/>
          <p:nvPr/>
        </p:nvSpPr>
        <p:spPr>
          <a:xfrm rot="3491490">
            <a:off x="10150314" y="90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0" name="Freihandform: Form 1589">
            <a:extLst>
              <a:ext uri="{FF2B5EF4-FFF2-40B4-BE49-F238E27FC236}">
                <a16:creationId xmlns:a16="http://schemas.microsoft.com/office/drawing/2014/main" id="{24E6B0C4-6CC3-4539-8402-17E7984802A8}"/>
              </a:ext>
            </a:extLst>
          </p:cNvPr>
          <p:cNvSpPr/>
          <p:nvPr/>
        </p:nvSpPr>
        <p:spPr>
          <a:xfrm rot="3491490">
            <a:off x="10728704" y="33471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1" name="Freihandform: Form 1590">
            <a:extLst>
              <a:ext uri="{FF2B5EF4-FFF2-40B4-BE49-F238E27FC236}">
                <a16:creationId xmlns:a16="http://schemas.microsoft.com/office/drawing/2014/main" id="{6B0951F8-627F-462E-A209-7D7090546458}"/>
              </a:ext>
            </a:extLst>
          </p:cNvPr>
          <p:cNvSpPr/>
          <p:nvPr/>
        </p:nvSpPr>
        <p:spPr>
          <a:xfrm rot="3491490">
            <a:off x="9246657" y="21072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2" name="Freihandform: Form 1591">
            <a:extLst>
              <a:ext uri="{FF2B5EF4-FFF2-40B4-BE49-F238E27FC236}">
                <a16:creationId xmlns:a16="http://schemas.microsoft.com/office/drawing/2014/main" id="{152227BE-AC8B-4D42-A50A-93544366BAA8}"/>
              </a:ext>
            </a:extLst>
          </p:cNvPr>
          <p:cNvSpPr/>
          <p:nvPr/>
        </p:nvSpPr>
        <p:spPr>
          <a:xfrm rot="3491490">
            <a:off x="9492976" y="20148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3" name="Freihandform: Form 1592">
            <a:extLst>
              <a:ext uri="{FF2B5EF4-FFF2-40B4-BE49-F238E27FC236}">
                <a16:creationId xmlns:a16="http://schemas.microsoft.com/office/drawing/2014/main" id="{C9ADC68D-31C8-458F-A3FE-C5124CD35B07}"/>
              </a:ext>
            </a:extLst>
          </p:cNvPr>
          <p:cNvSpPr/>
          <p:nvPr/>
        </p:nvSpPr>
        <p:spPr>
          <a:xfrm rot="3491490">
            <a:off x="9596144" y="48354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5" name="Freihandform: Form 1594">
            <a:extLst>
              <a:ext uri="{FF2B5EF4-FFF2-40B4-BE49-F238E27FC236}">
                <a16:creationId xmlns:a16="http://schemas.microsoft.com/office/drawing/2014/main" id="{F2B7F811-7BA0-4A1C-8A1D-D850A2A2EFCE}"/>
              </a:ext>
            </a:extLst>
          </p:cNvPr>
          <p:cNvSpPr/>
          <p:nvPr/>
        </p:nvSpPr>
        <p:spPr>
          <a:xfrm rot="3491490">
            <a:off x="9950208" y="-821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8" name="Freihandform: Form 1547">
            <a:extLst>
              <a:ext uri="{FF2B5EF4-FFF2-40B4-BE49-F238E27FC236}">
                <a16:creationId xmlns:a16="http://schemas.microsoft.com/office/drawing/2014/main" id="{905BDC3D-DEF5-4542-8235-F5D099B169FD}"/>
              </a:ext>
            </a:extLst>
          </p:cNvPr>
          <p:cNvSpPr/>
          <p:nvPr/>
        </p:nvSpPr>
        <p:spPr>
          <a:xfrm rot="7540132">
            <a:off x="7167226" y="5239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9" name="Freihandform: Form 1548">
            <a:extLst>
              <a:ext uri="{FF2B5EF4-FFF2-40B4-BE49-F238E27FC236}">
                <a16:creationId xmlns:a16="http://schemas.microsoft.com/office/drawing/2014/main" id="{EB21555E-1983-4F53-BB6D-E464D64F20BA}"/>
              </a:ext>
            </a:extLst>
          </p:cNvPr>
          <p:cNvSpPr/>
          <p:nvPr/>
        </p:nvSpPr>
        <p:spPr>
          <a:xfrm rot="7540132">
            <a:off x="6850386" y="-806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1" name="Freihandform: Form 1550">
            <a:extLst>
              <a:ext uri="{FF2B5EF4-FFF2-40B4-BE49-F238E27FC236}">
                <a16:creationId xmlns:a16="http://schemas.microsoft.com/office/drawing/2014/main" id="{58270561-AFD5-4479-8C8C-B0BB88784759}"/>
              </a:ext>
            </a:extLst>
          </p:cNvPr>
          <p:cNvSpPr/>
          <p:nvPr/>
        </p:nvSpPr>
        <p:spPr>
          <a:xfrm rot="7540132">
            <a:off x="8528916" y="1982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2" name="Freihandform: Form 1551">
            <a:extLst>
              <a:ext uri="{FF2B5EF4-FFF2-40B4-BE49-F238E27FC236}">
                <a16:creationId xmlns:a16="http://schemas.microsoft.com/office/drawing/2014/main" id="{9435D001-5E77-46A9-99E2-AF9509ACB37C}"/>
              </a:ext>
            </a:extLst>
          </p:cNvPr>
          <p:cNvSpPr/>
          <p:nvPr/>
        </p:nvSpPr>
        <p:spPr>
          <a:xfrm rot="7540132">
            <a:off x="8374006" y="-1114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5" name="Freihandform: Form 1554">
            <a:extLst>
              <a:ext uri="{FF2B5EF4-FFF2-40B4-BE49-F238E27FC236}">
                <a16:creationId xmlns:a16="http://schemas.microsoft.com/office/drawing/2014/main" id="{405A0348-4D90-4965-9A91-36980985F9FE}"/>
              </a:ext>
            </a:extLst>
          </p:cNvPr>
          <p:cNvSpPr/>
          <p:nvPr/>
        </p:nvSpPr>
        <p:spPr>
          <a:xfrm rot="7540132">
            <a:off x="8218124" y="3522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6" name="Freihandform: Form 1555">
            <a:extLst>
              <a:ext uri="{FF2B5EF4-FFF2-40B4-BE49-F238E27FC236}">
                <a16:creationId xmlns:a16="http://schemas.microsoft.com/office/drawing/2014/main" id="{B999EEBD-3701-4783-8B8D-F6CA39CEA02D}"/>
              </a:ext>
            </a:extLst>
          </p:cNvPr>
          <p:cNvSpPr/>
          <p:nvPr/>
        </p:nvSpPr>
        <p:spPr>
          <a:xfrm rot="7540132">
            <a:off x="7612140" y="5066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1" name="Freihandform: Form 1560">
            <a:extLst>
              <a:ext uri="{FF2B5EF4-FFF2-40B4-BE49-F238E27FC236}">
                <a16:creationId xmlns:a16="http://schemas.microsoft.com/office/drawing/2014/main" id="{3AD27FB2-AB3F-41DB-B37E-82D128DFCAC2}"/>
              </a:ext>
            </a:extLst>
          </p:cNvPr>
          <p:cNvSpPr/>
          <p:nvPr/>
        </p:nvSpPr>
        <p:spPr>
          <a:xfrm rot="7540132">
            <a:off x="7907410" y="3294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2" name="Freihandform: Form 1561">
            <a:extLst>
              <a:ext uri="{FF2B5EF4-FFF2-40B4-BE49-F238E27FC236}">
                <a16:creationId xmlns:a16="http://schemas.microsoft.com/office/drawing/2014/main" id="{BE05B5F3-1A69-4212-B29A-C1B2B355868A}"/>
              </a:ext>
            </a:extLst>
          </p:cNvPr>
          <p:cNvSpPr/>
          <p:nvPr/>
        </p:nvSpPr>
        <p:spPr>
          <a:xfrm rot="7540132">
            <a:off x="7569504" y="-1137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3" name="Freihandform: Form 1562">
            <a:extLst>
              <a:ext uri="{FF2B5EF4-FFF2-40B4-BE49-F238E27FC236}">
                <a16:creationId xmlns:a16="http://schemas.microsoft.com/office/drawing/2014/main" id="{15C40F89-E4A3-43FD-AEC4-A23C5DBB351C}"/>
              </a:ext>
            </a:extLst>
          </p:cNvPr>
          <p:cNvSpPr/>
          <p:nvPr/>
        </p:nvSpPr>
        <p:spPr>
          <a:xfrm rot="7540132">
            <a:off x="7489651" y="29850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4" name="Freihandform: Form 1563">
            <a:extLst>
              <a:ext uri="{FF2B5EF4-FFF2-40B4-BE49-F238E27FC236}">
                <a16:creationId xmlns:a16="http://schemas.microsoft.com/office/drawing/2014/main" id="{C270FB3A-3AC1-41F6-B409-3483B0A54CFC}"/>
              </a:ext>
            </a:extLst>
          </p:cNvPr>
          <p:cNvSpPr/>
          <p:nvPr/>
        </p:nvSpPr>
        <p:spPr>
          <a:xfrm rot="7540132">
            <a:off x="8072342" y="-899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5" name="Freihandform: Form 1564">
            <a:extLst>
              <a:ext uri="{FF2B5EF4-FFF2-40B4-BE49-F238E27FC236}">
                <a16:creationId xmlns:a16="http://schemas.microsoft.com/office/drawing/2014/main" id="{A787BBFE-DED6-47C9-A59A-C13460923C17}"/>
              </a:ext>
            </a:extLst>
          </p:cNvPr>
          <p:cNvSpPr/>
          <p:nvPr/>
        </p:nvSpPr>
        <p:spPr>
          <a:xfrm rot="7540132">
            <a:off x="7993109" y="65000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1" name="Freihandform: Form 1520">
            <a:extLst>
              <a:ext uri="{FF2B5EF4-FFF2-40B4-BE49-F238E27FC236}">
                <a16:creationId xmlns:a16="http://schemas.microsoft.com/office/drawing/2014/main" id="{CD8088BD-C7BB-4A9D-B6E6-258EA962D1BB}"/>
              </a:ext>
            </a:extLst>
          </p:cNvPr>
          <p:cNvSpPr/>
          <p:nvPr/>
        </p:nvSpPr>
        <p:spPr>
          <a:xfrm rot="20150081">
            <a:off x="7886453" y="8793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2" name="Freihandform: Form 1521">
            <a:extLst>
              <a:ext uri="{FF2B5EF4-FFF2-40B4-BE49-F238E27FC236}">
                <a16:creationId xmlns:a16="http://schemas.microsoft.com/office/drawing/2014/main" id="{FF3FA5EB-7B96-4388-9BDF-7C4117DF1763}"/>
              </a:ext>
            </a:extLst>
          </p:cNvPr>
          <p:cNvSpPr/>
          <p:nvPr/>
        </p:nvSpPr>
        <p:spPr>
          <a:xfrm rot="20150081">
            <a:off x="10517735" y="23552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3" name="Freihandform: Form 1522">
            <a:extLst>
              <a:ext uri="{FF2B5EF4-FFF2-40B4-BE49-F238E27FC236}">
                <a16:creationId xmlns:a16="http://schemas.microsoft.com/office/drawing/2014/main" id="{14AB440B-6494-4E96-8788-38D163E714B6}"/>
              </a:ext>
            </a:extLst>
          </p:cNvPr>
          <p:cNvSpPr/>
          <p:nvPr/>
        </p:nvSpPr>
        <p:spPr>
          <a:xfrm rot="20150081">
            <a:off x="10027281" y="12621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4" name="Freihandform: Form 1523">
            <a:extLst>
              <a:ext uri="{FF2B5EF4-FFF2-40B4-BE49-F238E27FC236}">
                <a16:creationId xmlns:a16="http://schemas.microsoft.com/office/drawing/2014/main" id="{41839F8B-534E-43E2-BD4A-CEA92AED0D85}"/>
              </a:ext>
            </a:extLst>
          </p:cNvPr>
          <p:cNvSpPr/>
          <p:nvPr/>
        </p:nvSpPr>
        <p:spPr>
          <a:xfrm rot="20150081">
            <a:off x="9997421" y="19440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5" name="Freihandform: Form 1524">
            <a:extLst>
              <a:ext uri="{FF2B5EF4-FFF2-40B4-BE49-F238E27FC236}">
                <a16:creationId xmlns:a16="http://schemas.microsoft.com/office/drawing/2014/main" id="{B37B7938-84C7-4950-AEAB-BD52BC5DC4ED}"/>
              </a:ext>
            </a:extLst>
          </p:cNvPr>
          <p:cNvSpPr/>
          <p:nvPr/>
        </p:nvSpPr>
        <p:spPr>
          <a:xfrm rot="20150081">
            <a:off x="9358557" y="24074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6" name="Freihandform: Form 1525">
            <a:extLst>
              <a:ext uri="{FF2B5EF4-FFF2-40B4-BE49-F238E27FC236}">
                <a16:creationId xmlns:a16="http://schemas.microsoft.com/office/drawing/2014/main" id="{8C3BE873-7FD9-4762-BC82-AE302F0EF064}"/>
              </a:ext>
            </a:extLst>
          </p:cNvPr>
          <p:cNvSpPr/>
          <p:nvPr/>
        </p:nvSpPr>
        <p:spPr>
          <a:xfrm rot="20150081">
            <a:off x="8686319" y="8595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7" name="Freihandform: Form 1526">
            <a:extLst>
              <a:ext uri="{FF2B5EF4-FFF2-40B4-BE49-F238E27FC236}">
                <a16:creationId xmlns:a16="http://schemas.microsoft.com/office/drawing/2014/main" id="{3AAAEC57-069B-4E59-81E2-E43EE7F6C00E}"/>
              </a:ext>
            </a:extLst>
          </p:cNvPr>
          <p:cNvSpPr/>
          <p:nvPr/>
        </p:nvSpPr>
        <p:spPr>
          <a:xfrm rot="20150081">
            <a:off x="8664663" y="12050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8" name="Freihandform: Form 1527">
            <a:extLst>
              <a:ext uri="{FF2B5EF4-FFF2-40B4-BE49-F238E27FC236}">
                <a16:creationId xmlns:a16="http://schemas.microsoft.com/office/drawing/2014/main" id="{7A62E828-7A72-422B-9E90-67840A916A63}"/>
              </a:ext>
            </a:extLst>
          </p:cNvPr>
          <p:cNvSpPr/>
          <p:nvPr/>
        </p:nvSpPr>
        <p:spPr>
          <a:xfrm rot="20150081">
            <a:off x="7147352" y="15516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9" name="Freihandform: Form 1528">
            <a:extLst>
              <a:ext uri="{FF2B5EF4-FFF2-40B4-BE49-F238E27FC236}">
                <a16:creationId xmlns:a16="http://schemas.microsoft.com/office/drawing/2014/main" id="{9A81522A-07B1-4EAD-B312-AA8AD8EB5791}"/>
              </a:ext>
            </a:extLst>
          </p:cNvPr>
          <p:cNvSpPr/>
          <p:nvPr/>
        </p:nvSpPr>
        <p:spPr>
          <a:xfrm rot="20150081">
            <a:off x="7901524" y="13915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0" name="Freihandform: Form 1529">
            <a:extLst>
              <a:ext uri="{FF2B5EF4-FFF2-40B4-BE49-F238E27FC236}">
                <a16:creationId xmlns:a16="http://schemas.microsoft.com/office/drawing/2014/main" id="{5331CDB4-36FF-43A2-BEB2-32EE861DE4A6}"/>
              </a:ext>
            </a:extLst>
          </p:cNvPr>
          <p:cNvSpPr/>
          <p:nvPr/>
        </p:nvSpPr>
        <p:spPr>
          <a:xfrm rot="20150081">
            <a:off x="9032435" y="8825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1" name="Freihandform: Form 1530">
            <a:extLst>
              <a:ext uri="{FF2B5EF4-FFF2-40B4-BE49-F238E27FC236}">
                <a16:creationId xmlns:a16="http://schemas.microsoft.com/office/drawing/2014/main" id="{88C19060-378C-46DF-B752-23500ABD869B}"/>
              </a:ext>
            </a:extLst>
          </p:cNvPr>
          <p:cNvSpPr/>
          <p:nvPr/>
        </p:nvSpPr>
        <p:spPr>
          <a:xfrm rot="20150081">
            <a:off x="9633916" y="10536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2" name="Freihandform: Form 1531">
            <a:extLst>
              <a:ext uri="{FF2B5EF4-FFF2-40B4-BE49-F238E27FC236}">
                <a16:creationId xmlns:a16="http://schemas.microsoft.com/office/drawing/2014/main" id="{CD3DD3E4-3A5C-4207-9650-15AD4F1D081C}"/>
              </a:ext>
            </a:extLst>
          </p:cNvPr>
          <p:cNvSpPr/>
          <p:nvPr/>
        </p:nvSpPr>
        <p:spPr>
          <a:xfrm rot="20150081">
            <a:off x="9670814" y="19650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3" name="Freihandform: Form 1532">
            <a:extLst>
              <a:ext uri="{FF2B5EF4-FFF2-40B4-BE49-F238E27FC236}">
                <a16:creationId xmlns:a16="http://schemas.microsoft.com/office/drawing/2014/main" id="{5A8A54CB-F756-4C7B-896F-145FA93EEC65}"/>
              </a:ext>
            </a:extLst>
          </p:cNvPr>
          <p:cNvSpPr/>
          <p:nvPr/>
        </p:nvSpPr>
        <p:spPr>
          <a:xfrm rot="20150081">
            <a:off x="7943859" y="19536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4" name="Freihandform: Form 1533">
            <a:extLst>
              <a:ext uri="{FF2B5EF4-FFF2-40B4-BE49-F238E27FC236}">
                <a16:creationId xmlns:a16="http://schemas.microsoft.com/office/drawing/2014/main" id="{C55B704F-A64D-4FC3-ADF8-3B56A0EAEC56}"/>
              </a:ext>
            </a:extLst>
          </p:cNvPr>
          <p:cNvSpPr/>
          <p:nvPr/>
        </p:nvSpPr>
        <p:spPr>
          <a:xfrm rot="20150081">
            <a:off x="7301451" y="11467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5" name="Freihandform: Form 1534">
            <a:extLst>
              <a:ext uri="{FF2B5EF4-FFF2-40B4-BE49-F238E27FC236}">
                <a16:creationId xmlns:a16="http://schemas.microsoft.com/office/drawing/2014/main" id="{59741C99-7F1D-49AE-AEFF-67669D1DEFA1}"/>
              </a:ext>
            </a:extLst>
          </p:cNvPr>
          <p:cNvSpPr/>
          <p:nvPr/>
        </p:nvSpPr>
        <p:spPr>
          <a:xfrm rot="20150081">
            <a:off x="8982119" y="18799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6" name="Freihandform: Form 1535">
            <a:extLst>
              <a:ext uri="{FF2B5EF4-FFF2-40B4-BE49-F238E27FC236}">
                <a16:creationId xmlns:a16="http://schemas.microsoft.com/office/drawing/2014/main" id="{90B62583-769D-4DB5-BD53-08394769B1C0}"/>
              </a:ext>
            </a:extLst>
          </p:cNvPr>
          <p:cNvSpPr/>
          <p:nvPr/>
        </p:nvSpPr>
        <p:spPr>
          <a:xfrm rot="20150081">
            <a:off x="9289617" y="10583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7" name="Freihandform: Form 1536">
            <a:extLst>
              <a:ext uri="{FF2B5EF4-FFF2-40B4-BE49-F238E27FC236}">
                <a16:creationId xmlns:a16="http://schemas.microsoft.com/office/drawing/2014/main" id="{82D54CF6-44CF-4AFC-8491-201E668B27F9}"/>
              </a:ext>
            </a:extLst>
          </p:cNvPr>
          <p:cNvSpPr/>
          <p:nvPr/>
        </p:nvSpPr>
        <p:spPr>
          <a:xfrm rot="20150081">
            <a:off x="9359034" y="16113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8" name="Freihandform: Form 1537">
            <a:extLst>
              <a:ext uri="{FF2B5EF4-FFF2-40B4-BE49-F238E27FC236}">
                <a16:creationId xmlns:a16="http://schemas.microsoft.com/office/drawing/2014/main" id="{60D865F4-2CED-4ECD-8CB3-7E569DE541E3}"/>
              </a:ext>
            </a:extLst>
          </p:cNvPr>
          <p:cNvSpPr/>
          <p:nvPr/>
        </p:nvSpPr>
        <p:spPr>
          <a:xfrm rot="20150081">
            <a:off x="9697062" y="140251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9" name="Freihandform: Form 1538">
            <a:extLst>
              <a:ext uri="{FF2B5EF4-FFF2-40B4-BE49-F238E27FC236}">
                <a16:creationId xmlns:a16="http://schemas.microsoft.com/office/drawing/2014/main" id="{BB79A501-CB84-4F85-AFAB-0A2DF7153344}"/>
              </a:ext>
            </a:extLst>
          </p:cNvPr>
          <p:cNvSpPr/>
          <p:nvPr/>
        </p:nvSpPr>
        <p:spPr>
          <a:xfrm rot="20150081">
            <a:off x="9038759" y="137557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0" name="Freihandform: Form 1539">
            <a:extLst>
              <a:ext uri="{FF2B5EF4-FFF2-40B4-BE49-F238E27FC236}">
                <a16:creationId xmlns:a16="http://schemas.microsoft.com/office/drawing/2014/main" id="{B271897A-3769-4BC0-A370-884651EEB508}"/>
              </a:ext>
            </a:extLst>
          </p:cNvPr>
          <p:cNvSpPr/>
          <p:nvPr/>
        </p:nvSpPr>
        <p:spPr>
          <a:xfrm rot="20150081">
            <a:off x="9438413" y="84562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1" name="Freihandform: Form 1540">
            <a:extLst>
              <a:ext uri="{FF2B5EF4-FFF2-40B4-BE49-F238E27FC236}">
                <a16:creationId xmlns:a16="http://schemas.microsoft.com/office/drawing/2014/main" id="{24156749-4E07-4F69-8E9C-317018A1E70E}"/>
              </a:ext>
            </a:extLst>
          </p:cNvPr>
          <p:cNvSpPr/>
          <p:nvPr/>
        </p:nvSpPr>
        <p:spPr>
          <a:xfrm rot="20150081">
            <a:off x="9118402" y="229801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2" name="Freihandform: Form 1541">
            <a:extLst>
              <a:ext uri="{FF2B5EF4-FFF2-40B4-BE49-F238E27FC236}">
                <a16:creationId xmlns:a16="http://schemas.microsoft.com/office/drawing/2014/main" id="{7F32D774-1468-4A08-BF9A-DCB683B96BC9}"/>
              </a:ext>
            </a:extLst>
          </p:cNvPr>
          <p:cNvSpPr/>
          <p:nvPr/>
        </p:nvSpPr>
        <p:spPr>
          <a:xfrm rot="20150081">
            <a:off x="9142011" y="205265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3" name="Freihandform: Form 1542">
            <a:extLst>
              <a:ext uri="{FF2B5EF4-FFF2-40B4-BE49-F238E27FC236}">
                <a16:creationId xmlns:a16="http://schemas.microsoft.com/office/drawing/2014/main" id="{65B28962-AE8B-41C5-ACA9-1944F778E6E4}"/>
              </a:ext>
            </a:extLst>
          </p:cNvPr>
          <p:cNvSpPr/>
          <p:nvPr/>
        </p:nvSpPr>
        <p:spPr>
          <a:xfrm rot="20150081">
            <a:off x="9435281" y="198792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4" name="Freihandform: Form 1543">
            <a:extLst>
              <a:ext uri="{FF2B5EF4-FFF2-40B4-BE49-F238E27FC236}">
                <a16:creationId xmlns:a16="http://schemas.microsoft.com/office/drawing/2014/main" id="{F2099865-2842-47AB-8CCA-2FA4CDE6810F}"/>
              </a:ext>
            </a:extLst>
          </p:cNvPr>
          <p:cNvSpPr/>
          <p:nvPr/>
        </p:nvSpPr>
        <p:spPr>
          <a:xfrm rot="20150081">
            <a:off x="8226056" y="152774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5" name="Freihandform: Form 1544">
            <a:extLst>
              <a:ext uri="{FF2B5EF4-FFF2-40B4-BE49-F238E27FC236}">
                <a16:creationId xmlns:a16="http://schemas.microsoft.com/office/drawing/2014/main" id="{DAFE9F48-1EF8-440F-9804-C4C1A2036340}"/>
              </a:ext>
            </a:extLst>
          </p:cNvPr>
          <p:cNvSpPr/>
          <p:nvPr/>
        </p:nvSpPr>
        <p:spPr>
          <a:xfrm rot="20150081">
            <a:off x="8921754" y="15617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09" name="Freihandform: Form 1808">
            <a:extLst>
              <a:ext uri="{FF2B5EF4-FFF2-40B4-BE49-F238E27FC236}">
                <a16:creationId xmlns:a16="http://schemas.microsoft.com/office/drawing/2014/main" id="{F30DA42F-9F23-4EEE-8547-182EA1DC14A8}"/>
              </a:ext>
            </a:extLst>
          </p:cNvPr>
          <p:cNvSpPr/>
          <p:nvPr/>
        </p:nvSpPr>
        <p:spPr>
          <a:xfrm rot="19691490">
            <a:off x="6196482" y="123074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0" name="Freihandform: Form 1809">
            <a:extLst>
              <a:ext uri="{FF2B5EF4-FFF2-40B4-BE49-F238E27FC236}">
                <a16:creationId xmlns:a16="http://schemas.microsoft.com/office/drawing/2014/main" id="{FC1418B7-1D2A-4955-A4DC-C3703E56E9E6}"/>
              </a:ext>
            </a:extLst>
          </p:cNvPr>
          <p:cNvSpPr/>
          <p:nvPr/>
        </p:nvSpPr>
        <p:spPr>
          <a:xfrm rot="19691490">
            <a:off x="9000697" y="134203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1" name="Freihandform: Form 1810">
            <a:extLst>
              <a:ext uri="{FF2B5EF4-FFF2-40B4-BE49-F238E27FC236}">
                <a16:creationId xmlns:a16="http://schemas.microsoft.com/office/drawing/2014/main" id="{C72FAA8A-6F19-4F48-ABF6-74F129EE3F92}"/>
              </a:ext>
            </a:extLst>
          </p:cNvPr>
          <p:cNvSpPr/>
          <p:nvPr/>
        </p:nvSpPr>
        <p:spPr>
          <a:xfrm rot="19691490">
            <a:off x="8369217" y="124021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2" name="Freihandform: Form 1811">
            <a:extLst>
              <a:ext uri="{FF2B5EF4-FFF2-40B4-BE49-F238E27FC236}">
                <a16:creationId xmlns:a16="http://schemas.microsoft.com/office/drawing/2014/main" id="{5A3302C4-D265-48C6-8A0A-3EF187D937CF}"/>
              </a:ext>
            </a:extLst>
          </p:cNvPr>
          <p:cNvSpPr/>
          <p:nvPr/>
        </p:nvSpPr>
        <p:spPr>
          <a:xfrm rot="19691490">
            <a:off x="8430317" y="130820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3" name="Freihandform: Form 1812">
            <a:extLst>
              <a:ext uri="{FF2B5EF4-FFF2-40B4-BE49-F238E27FC236}">
                <a16:creationId xmlns:a16="http://schemas.microsoft.com/office/drawing/2014/main" id="{C29D6568-879C-43A3-9C6F-4B0490ACB2EB}"/>
              </a:ext>
            </a:extLst>
          </p:cNvPr>
          <p:cNvSpPr/>
          <p:nvPr/>
        </p:nvSpPr>
        <p:spPr>
          <a:xfrm rot="19691490">
            <a:off x="7858755" y="136262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4" name="Freihandform: Form 1813">
            <a:extLst>
              <a:ext uri="{FF2B5EF4-FFF2-40B4-BE49-F238E27FC236}">
                <a16:creationId xmlns:a16="http://schemas.microsoft.com/office/drawing/2014/main" id="{5AF47FCE-4E84-4DB9-8491-6FFBD0BD8278}"/>
              </a:ext>
            </a:extLst>
          </p:cNvPr>
          <p:cNvSpPr/>
          <p:nvPr/>
        </p:nvSpPr>
        <p:spPr>
          <a:xfrm rot="19691490">
            <a:off x="6986616" y="121814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5" name="Freihandform: Form 1814">
            <a:extLst>
              <a:ext uri="{FF2B5EF4-FFF2-40B4-BE49-F238E27FC236}">
                <a16:creationId xmlns:a16="http://schemas.microsoft.com/office/drawing/2014/main" id="{7D667F4E-1A0C-4E5A-A5AC-7632B455AA86}"/>
              </a:ext>
            </a:extLst>
          </p:cNvPr>
          <p:cNvSpPr/>
          <p:nvPr/>
        </p:nvSpPr>
        <p:spPr>
          <a:xfrm rot="19691490">
            <a:off x="7011110" y="125268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6" name="Freihandform: Form 1815">
            <a:extLst>
              <a:ext uri="{FF2B5EF4-FFF2-40B4-BE49-F238E27FC236}">
                <a16:creationId xmlns:a16="http://schemas.microsoft.com/office/drawing/2014/main" id="{407D1638-EE76-4318-97AC-F7871616A346}"/>
              </a:ext>
            </a:extLst>
          </p:cNvPr>
          <p:cNvSpPr/>
          <p:nvPr/>
        </p:nvSpPr>
        <p:spPr>
          <a:xfrm rot="19691490">
            <a:off x="5553370" y="130720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7" name="Freihandform: Form 1816">
            <a:extLst>
              <a:ext uri="{FF2B5EF4-FFF2-40B4-BE49-F238E27FC236}">
                <a16:creationId xmlns:a16="http://schemas.microsoft.com/office/drawing/2014/main" id="{AB462386-3FD5-4CF3-8623-754C019AED92}"/>
              </a:ext>
            </a:extLst>
          </p:cNvPr>
          <p:cNvSpPr/>
          <p:nvPr/>
        </p:nvSpPr>
        <p:spPr>
          <a:xfrm rot="19691490">
            <a:off x="6279545" y="128130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8" name="Freihandform: Form 1817">
            <a:extLst>
              <a:ext uri="{FF2B5EF4-FFF2-40B4-BE49-F238E27FC236}">
                <a16:creationId xmlns:a16="http://schemas.microsoft.com/office/drawing/2014/main" id="{24A86253-096A-4E9C-959B-95CA6D7A46C0}"/>
              </a:ext>
            </a:extLst>
          </p:cNvPr>
          <p:cNvSpPr/>
          <p:nvPr/>
        </p:nvSpPr>
        <p:spPr>
          <a:xfrm rot="19691490">
            <a:off x="7332714" y="121582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9" name="Freihandform: Form 1818">
            <a:extLst>
              <a:ext uri="{FF2B5EF4-FFF2-40B4-BE49-F238E27FC236}">
                <a16:creationId xmlns:a16="http://schemas.microsoft.com/office/drawing/2014/main" id="{249B411D-351E-4529-8CAB-65942EE44599}"/>
              </a:ext>
            </a:extLst>
          </p:cNvPr>
          <p:cNvSpPr/>
          <p:nvPr/>
        </p:nvSpPr>
        <p:spPr>
          <a:xfrm rot="19691490">
            <a:off x="7951602" y="122477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0" name="Freihandform: Form 1819">
            <a:extLst>
              <a:ext uri="{FF2B5EF4-FFF2-40B4-BE49-F238E27FC236}">
                <a16:creationId xmlns:a16="http://schemas.microsoft.com/office/drawing/2014/main" id="{4C3FF8A4-D9F4-4CBE-BD32-942771CBAE16}"/>
              </a:ext>
            </a:extLst>
          </p:cNvPr>
          <p:cNvSpPr/>
          <p:nvPr/>
        </p:nvSpPr>
        <p:spPr>
          <a:xfrm rot="19691490">
            <a:off x="8109402" y="131462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1" name="Freihandform: Form 1820">
            <a:extLst>
              <a:ext uri="{FF2B5EF4-FFF2-40B4-BE49-F238E27FC236}">
                <a16:creationId xmlns:a16="http://schemas.microsoft.com/office/drawing/2014/main" id="{1056ADFD-27A4-448C-BC12-E9244E020A84}"/>
              </a:ext>
            </a:extLst>
          </p:cNvPr>
          <p:cNvSpPr/>
          <p:nvPr/>
        </p:nvSpPr>
        <p:spPr>
          <a:xfrm rot="19691490">
            <a:off x="6396266" y="133645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2" name="Freihandform: Form 1821">
            <a:extLst>
              <a:ext uri="{FF2B5EF4-FFF2-40B4-BE49-F238E27FC236}">
                <a16:creationId xmlns:a16="http://schemas.microsoft.com/office/drawing/2014/main" id="{4D35CDCF-117B-40EA-9374-8A3E36980AE5}"/>
              </a:ext>
            </a:extLst>
          </p:cNvPr>
          <p:cNvSpPr/>
          <p:nvPr/>
        </p:nvSpPr>
        <p:spPr>
          <a:xfrm rot="19691490">
            <a:off x="5652243" y="126502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3" name="Freihandform: Form 1822">
            <a:extLst>
              <a:ext uri="{FF2B5EF4-FFF2-40B4-BE49-F238E27FC236}">
                <a16:creationId xmlns:a16="http://schemas.microsoft.com/office/drawing/2014/main" id="{4E7D72CE-A5EE-484F-B086-F177CD7D6B06}"/>
              </a:ext>
            </a:extLst>
          </p:cNvPr>
          <p:cNvSpPr/>
          <p:nvPr/>
        </p:nvSpPr>
        <p:spPr>
          <a:xfrm rot="19691490">
            <a:off x="7415509" y="131535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4" name="Freihandform: Form 1823">
            <a:extLst>
              <a:ext uri="{FF2B5EF4-FFF2-40B4-BE49-F238E27FC236}">
                <a16:creationId xmlns:a16="http://schemas.microsoft.com/office/drawing/2014/main" id="{E1A500F2-6104-49C4-9FB3-37E13B9F2AFE}"/>
              </a:ext>
            </a:extLst>
          </p:cNvPr>
          <p:cNvSpPr/>
          <p:nvPr/>
        </p:nvSpPr>
        <p:spPr>
          <a:xfrm rot="19691490">
            <a:off x="7610998" y="122983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5" name="Freihandform: Form 1824">
            <a:extLst>
              <a:ext uri="{FF2B5EF4-FFF2-40B4-BE49-F238E27FC236}">
                <a16:creationId xmlns:a16="http://schemas.microsoft.com/office/drawing/2014/main" id="{D9606210-C677-405A-A152-ACC3AA75D7F9}"/>
              </a:ext>
            </a:extLst>
          </p:cNvPr>
          <p:cNvSpPr/>
          <p:nvPr/>
        </p:nvSpPr>
        <p:spPr>
          <a:xfrm rot="19691490">
            <a:off x="7753351" y="128371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6" name="Freihandform: Form 1825">
            <a:extLst>
              <a:ext uri="{FF2B5EF4-FFF2-40B4-BE49-F238E27FC236}">
                <a16:creationId xmlns:a16="http://schemas.microsoft.com/office/drawing/2014/main" id="{E54B2E87-FDE5-42C5-B4E6-D41513625491}"/>
              </a:ext>
            </a:extLst>
          </p:cNvPr>
          <p:cNvSpPr/>
          <p:nvPr/>
        </p:nvSpPr>
        <p:spPr>
          <a:xfrm rot="19691490">
            <a:off x="8054961" y="125916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7" name="Freihandform: Form 1826">
            <a:extLst>
              <a:ext uri="{FF2B5EF4-FFF2-40B4-BE49-F238E27FC236}">
                <a16:creationId xmlns:a16="http://schemas.microsoft.com/office/drawing/2014/main" id="{154316E8-E865-4E41-9FCE-28636DF72C54}"/>
              </a:ext>
            </a:extLst>
          </p:cNvPr>
          <p:cNvSpPr/>
          <p:nvPr/>
        </p:nvSpPr>
        <p:spPr>
          <a:xfrm rot="19691490">
            <a:off x="7398923" y="126524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8" name="Freihandform: Form 1827">
            <a:extLst>
              <a:ext uri="{FF2B5EF4-FFF2-40B4-BE49-F238E27FC236}">
                <a16:creationId xmlns:a16="http://schemas.microsoft.com/office/drawing/2014/main" id="{7E95D4E8-FBD4-4B99-9CAF-714206358D10}"/>
              </a:ext>
            </a:extLst>
          </p:cNvPr>
          <p:cNvSpPr/>
          <p:nvPr/>
        </p:nvSpPr>
        <p:spPr>
          <a:xfrm rot="19691490">
            <a:off x="7724543" y="1207408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9" name="Freihandform: Form 1828">
            <a:extLst>
              <a:ext uri="{FF2B5EF4-FFF2-40B4-BE49-F238E27FC236}">
                <a16:creationId xmlns:a16="http://schemas.microsoft.com/office/drawing/2014/main" id="{B87A82EC-6E30-4407-AD7E-9032DEEAD30D}"/>
              </a:ext>
            </a:extLst>
          </p:cNvPr>
          <p:cNvSpPr/>
          <p:nvPr/>
        </p:nvSpPr>
        <p:spPr>
          <a:xfrm rot="19691490">
            <a:off x="7600547" y="135561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0" name="Freihandform: Form 1829">
            <a:extLst>
              <a:ext uri="{FF2B5EF4-FFF2-40B4-BE49-F238E27FC236}">
                <a16:creationId xmlns:a16="http://schemas.microsoft.com/office/drawing/2014/main" id="{344452F7-34DB-4D6A-B6DC-BE76DAA2F6C6}"/>
              </a:ext>
            </a:extLst>
          </p:cNvPr>
          <p:cNvSpPr/>
          <p:nvPr/>
        </p:nvSpPr>
        <p:spPr>
          <a:xfrm rot="19691490">
            <a:off x="7591313" y="1330981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1" name="Freihandform: Form 1830">
            <a:extLst>
              <a:ext uri="{FF2B5EF4-FFF2-40B4-BE49-F238E27FC236}">
                <a16:creationId xmlns:a16="http://schemas.microsoft.com/office/drawing/2014/main" id="{ED847278-AE73-4B98-AFFB-08804A16352A}"/>
              </a:ext>
            </a:extLst>
          </p:cNvPr>
          <p:cNvSpPr/>
          <p:nvPr/>
        </p:nvSpPr>
        <p:spPr>
          <a:xfrm rot="19691490">
            <a:off x="7873367" y="132066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2" name="Freihandform: Form 1831">
            <a:extLst>
              <a:ext uri="{FF2B5EF4-FFF2-40B4-BE49-F238E27FC236}">
                <a16:creationId xmlns:a16="http://schemas.microsoft.com/office/drawing/2014/main" id="{A67E4DF0-BFE3-4132-8F4A-1B03A13279BC}"/>
              </a:ext>
            </a:extLst>
          </p:cNvPr>
          <p:cNvSpPr/>
          <p:nvPr/>
        </p:nvSpPr>
        <p:spPr>
          <a:xfrm rot="19691490">
            <a:off x="6613680" y="129113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3" name="Freihandform: Form 1832">
            <a:extLst>
              <a:ext uri="{FF2B5EF4-FFF2-40B4-BE49-F238E27FC236}">
                <a16:creationId xmlns:a16="http://schemas.microsoft.com/office/drawing/2014/main" id="{B6AD15E4-75E2-4A87-BB8B-255AB03A64CE}"/>
              </a:ext>
            </a:extLst>
          </p:cNvPr>
          <p:cNvSpPr/>
          <p:nvPr/>
        </p:nvSpPr>
        <p:spPr>
          <a:xfrm rot="19691490">
            <a:off x="7307723" y="128525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4" name="Freihandform: Form 1783">
            <a:extLst>
              <a:ext uri="{FF2B5EF4-FFF2-40B4-BE49-F238E27FC236}">
                <a16:creationId xmlns:a16="http://schemas.microsoft.com/office/drawing/2014/main" id="{9B436045-A4EF-4E77-B4BE-741A0B25E006}"/>
              </a:ext>
            </a:extLst>
          </p:cNvPr>
          <p:cNvSpPr/>
          <p:nvPr/>
        </p:nvSpPr>
        <p:spPr>
          <a:xfrm rot="2140132">
            <a:off x="7169031" y="135014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9" name="Freihandform: Form 1788">
            <a:extLst>
              <a:ext uri="{FF2B5EF4-FFF2-40B4-BE49-F238E27FC236}">
                <a16:creationId xmlns:a16="http://schemas.microsoft.com/office/drawing/2014/main" id="{55B33FEC-CAA5-402C-B3F6-E940266D56D2}"/>
              </a:ext>
            </a:extLst>
          </p:cNvPr>
          <p:cNvSpPr/>
          <p:nvPr/>
        </p:nvSpPr>
        <p:spPr>
          <a:xfrm rot="2140132">
            <a:off x="7588040" y="141831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0" name="Freihandform: Form 1789">
            <a:extLst>
              <a:ext uri="{FF2B5EF4-FFF2-40B4-BE49-F238E27FC236}">
                <a16:creationId xmlns:a16="http://schemas.microsoft.com/office/drawing/2014/main" id="{59DDE0C9-02A7-40BA-A141-A7232FCA5A92}"/>
              </a:ext>
            </a:extLst>
          </p:cNvPr>
          <p:cNvSpPr/>
          <p:nvPr/>
        </p:nvSpPr>
        <p:spPr>
          <a:xfrm rot="2140132">
            <a:off x="7278415" y="143380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1" name="Freihandform: Form 1790">
            <a:extLst>
              <a:ext uri="{FF2B5EF4-FFF2-40B4-BE49-F238E27FC236}">
                <a16:creationId xmlns:a16="http://schemas.microsoft.com/office/drawing/2014/main" id="{0293DFDE-0E84-4A0D-A724-26658CB76130}"/>
              </a:ext>
            </a:extLst>
          </p:cNvPr>
          <p:cNvSpPr/>
          <p:nvPr/>
        </p:nvSpPr>
        <p:spPr>
          <a:xfrm rot="2140132">
            <a:off x="6216352" y="132003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2" name="Freihandform: Form 1791">
            <a:extLst>
              <a:ext uri="{FF2B5EF4-FFF2-40B4-BE49-F238E27FC236}">
                <a16:creationId xmlns:a16="http://schemas.microsoft.com/office/drawing/2014/main" id="{2E4DFD8B-7617-4108-942F-E03A4B8801BE}"/>
              </a:ext>
            </a:extLst>
          </p:cNvPr>
          <p:cNvSpPr/>
          <p:nvPr/>
        </p:nvSpPr>
        <p:spPr>
          <a:xfrm rot="2140132">
            <a:off x="6733766" y="137718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6" name="Freihandform: Form 1795">
            <a:extLst>
              <a:ext uri="{FF2B5EF4-FFF2-40B4-BE49-F238E27FC236}">
                <a16:creationId xmlns:a16="http://schemas.microsoft.com/office/drawing/2014/main" id="{9739E4A3-361F-40A6-AFAA-C53806FBC241}"/>
              </a:ext>
            </a:extLst>
          </p:cNvPr>
          <p:cNvSpPr/>
          <p:nvPr/>
        </p:nvSpPr>
        <p:spPr>
          <a:xfrm rot="2140132">
            <a:off x="6269050" y="140909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7" name="Freihandform: Form 1796">
            <a:extLst>
              <a:ext uri="{FF2B5EF4-FFF2-40B4-BE49-F238E27FC236}">
                <a16:creationId xmlns:a16="http://schemas.microsoft.com/office/drawing/2014/main" id="{C0C64755-61D7-461B-9143-B0907CC51D54}"/>
              </a:ext>
            </a:extLst>
          </p:cNvPr>
          <p:cNvSpPr/>
          <p:nvPr/>
        </p:nvSpPr>
        <p:spPr>
          <a:xfrm rot="2140132">
            <a:off x="6643879" y="131300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07" name="Freihandform: Form 1806">
            <a:extLst>
              <a:ext uri="{FF2B5EF4-FFF2-40B4-BE49-F238E27FC236}">
                <a16:creationId xmlns:a16="http://schemas.microsoft.com/office/drawing/2014/main" id="{29E55628-E6FF-4347-BE80-B99264C8CF20}"/>
              </a:ext>
            </a:extLst>
          </p:cNvPr>
          <p:cNvSpPr/>
          <p:nvPr/>
        </p:nvSpPr>
        <p:spPr>
          <a:xfrm rot="2140132">
            <a:off x="6840879" y="141042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0" name="Freihandform: Form 1759">
            <a:extLst>
              <a:ext uri="{FF2B5EF4-FFF2-40B4-BE49-F238E27FC236}">
                <a16:creationId xmlns:a16="http://schemas.microsoft.com/office/drawing/2014/main" id="{9F193591-A87D-4A42-8F14-6F9D9291FBC7}"/>
              </a:ext>
            </a:extLst>
          </p:cNvPr>
          <p:cNvSpPr/>
          <p:nvPr/>
        </p:nvSpPr>
        <p:spPr>
          <a:xfrm rot="14750081">
            <a:off x="9745103" y="121942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1" name="Freihandform: Form 1760">
            <a:extLst>
              <a:ext uri="{FF2B5EF4-FFF2-40B4-BE49-F238E27FC236}">
                <a16:creationId xmlns:a16="http://schemas.microsoft.com/office/drawing/2014/main" id="{82B066EB-BCDD-4CBB-8129-C264637C07CF}"/>
              </a:ext>
            </a:extLst>
          </p:cNvPr>
          <p:cNvSpPr/>
          <p:nvPr/>
        </p:nvSpPr>
        <p:spPr>
          <a:xfrm rot="14750081">
            <a:off x="8652023" y="126847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2" name="Freihandform: Form 1761">
            <a:extLst>
              <a:ext uri="{FF2B5EF4-FFF2-40B4-BE49-F238E27FC236}">
                <a16:creationId xmlns:a16="http://schemas.microsoft.com/office/drawing/2014/main" id="{C71EEFBF-0E3C-4C10-B297-3081742401E4}"/>
              </a:ext>
            </a:extLst>
          </p:cNvPr>
          <p:cNvSpPr/>
          <p:nvPr/>
        </p:nvSpPr>
        <p:spPr>
          <a:xfrm rot="14750081">
            <a:off x="9333919" y="127145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3" name="Freihandform: Form 1762">
            <a:extLst>
              <a:ext uri="{FF2B5EF4-FFF2-40B4-BE49-F238E27FC236}">
                <a16:creationId xmlns:a16="http://schemas.microsoft.com/office/drawing/2014/main" id="{77467AF9-6965-4A23-95B5-C6A3D72333C5}"/>
              </a:ext>
            </a:extLst>
          </p:cNvPr>
          <p:cNvSpPr/>
          <p:nvPr/>
        </p:nvSpPr>
        <p:spPr>
          <a:xfrm rot="14750081">
            <a:off x="9797267" y="133534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4" name="Freihandform: Form 1763">
            <a:extLst>
              <a:ext uri="{FF2B5EF4-FFF2-40B4-BE49-F238E27FC236}">
                <a16:creationId xmlns:a16="http://schemas.microsoft.com/office/drawing/2014/main" id="{44FEA1EF-4197-4EC1-948D-2AC91E2ACE2F}"/>
              </a:ext>
            </a:extLst>
          </p:cNvPr>
          <p:cNvSpPr/>
          <p:nvPr/>
        </p:nvSpPr>
        <p:spPr>
          <a:xfrm rot="14750081">
            <a:off x="8249382" y="140256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5" name="Freihandform: Form 1764">
            <a:extLst>
              <a:ext uri="{FF2B5EF4-FFF2-40B4-BE49-F238E27FC236}">
                <a16:creationId xmlns:a16="http://schemas.microsoft.com/office/drawing/2014/main" id="{D3AA5D71-4010-4A1A-9D06-1911D95701A1}"/>
              </a:ext>
            </a:extLst>
          </p:cNvPr>
          <p:cNvSpPr/>
          <p:nvPr/>
        </p:nvSpPr>
        <p:spPr>
          <a:xfrm rot="14750081">
            <a:off x="8594919" y="140473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8" name="Freihandform: Form 1767">
            <a:extLst>
              <a:ext uri="{FF2B5EF4-FFF2-40B4-BE49-F238E27FC236}">
                <a16:creationId xmlns:a16="http://schemas.microsoft.com/office/drawing/2014/main" id="{099F80CD-2B69-4CB9-B530-A9F8E1C6207F}"/>
              </a:ext>
            </a:extLst>
          </p:cNvPr>
          <p:cNvSpPr/>
          <p:nvPr/>
        </p:nvSpPr>
        <p:spPr>
          <a:xfrm rot="14750081">
            <a:off x="8272366" y="136795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9" name="Freihandform: Form 1768">
            <a:extLst>
              <a:ext uri="{FF2B5EF4-FFF2-40B4-BE49-F238E27FC236}">
                <a16:creationId xmlns:a16="http://schemas.microsoft.com/office/drawing/2014/main" id="{98848437-15D8-483B-8BC6-CEEACEF55A0D}"/>
              </a:ext>
            </a:extLst>
          </p:cNvPr>
          <p:cNvSpPr/>
          <p:nvPr/>
        </p:nvSpPr>
        <p:spPr>
          <a:xfrm rot="14750081">
            <a:off x="8443429" y="130781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0" name="Freihandform: Form 1769">
            <a:extLst>
              <a:ext uri="{FF2B5EF4-FFF2-40B4-BE49-F238E27FC236}">
                <a16:creationId xmlns:a16="http://schemas.microsoft.com/office/drawing/2014/main" id="{E79D2B5D-7EEA-4566-BAFB-0EDA3844C245}"/>
              </a:ext>
            </a:extLst>
          </p:cNvPr>
          <p:cNvSpPr/>
          <p:nvPr/>
        </p:nvSpPr>
        <p:spPr>
          <a:xfrm rot="14750081">
            <a:off x="9354898" y="130412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3" name="Freihandform: Form 1772">
            <a:extLst>
              <a:ext uri="{FF2B5EF4-FFF2-40B4-BE49-F238E27FC236}">
                <a16:creationId xmlns:a16="http://schemas.microsoft.com/office/drawing/2014/main" id="{C8CBF41B-34A6-4193-AFCF-041035B4FAD5}"/>
              </a:ext>
            </a:extLst>
          </p:cNvPr>
          <p:cNvSpPr/>
          <p:nvPr/>
        </p:nvSpPr>
        <p:spPr>
          <a:xfrm rot="14750081">
            <a:off x="9269819" y="137298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4" name="Freihandform: Form 1773">
            <a:extLst>
              <a:ext uri="{FF2B5EF4-FFF2-40B4-BE49-F238E27FC236}">
                <a16:creationId xmlns:a16="http://schemas.microsoft.com/office/drawing/2014/main" id="{BDD4081E-CB9E-4B95-889C-AC645B1C71B7}"/>
              </a:ext>
            </a:extLst>
          </p:cNvPr>
          <p:cNvSpPr/>
          <p:nvPr/>
        </p:nvSpPr>
        <p:spPr>
          <a:xfrm rot="14750081">
            <a:off x="8448208" y="134224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5" name="Freihandform: Form 1774">
            <a:extLst>
              <a:ext uri="{FF2B5EF4-FFF2-40B4-BE49-F238E27FC236}">
                <a16:creationId xmlns:a16="http://schemas.microsoft.com/office/drawing/2014/main" id="{104C3E60-8478-4732-91EA-85165EEAEE8C}"/>
              </a:ext>
            </a:extLst>
          </p:cNvPr>
          <p:cNvSpPr/>
          <p:nvPr/>
        </p:nvSpPr>
        <p:spPr>
          <a:xfrm rot="14750081">
            <a:off x="9001216" y="133529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6" name="Freihandform: Form 1775">
            <a:extLst>
              <a:ext uri="{FF2B5EF4-FFF2-40B4-BE49-F238E27FC236}">
                <a16:creationId xmlns:a16="http://schemas.microsoft.com/office/drawing/2014/main" id="{7836A3F9-E2A0-409C-B74E-66743D627975}"/>
              </a:ext>
            </a:extLst>
          </p:cNvPr>
          <p:cNvSpPr/>
          <p:nvPr/>
        </p:nvSpPr>
        <p:spPr>
          <a:xfrm rot="14750081">
            <a:off x="8792341" y="131057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7" name="Freihandform: Form 1776">
            <a:extLst>
              <a:ext uri="{FF2B5EF4-FFF2-40B4-BE49-F238E27FC236}">
                <a16:creationId xmlns:a16="http://schemas.microsoft.com/office/drawing/2014/main" id="{1D8C41BA-469E-4661-AF0F-23DADA59BA6E}"/>
              </a:ext>
            </a:extLst>
          </p:cNvPr>
          <p:cNvSpPr/>
          <p:nvPr/>
        </p:nvSpPr>
        <p:spPr>
          <a:xfrm rot="14750081">
            <a:off x="8765399" y="1376403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8" name="Freihandform: Form 1777">
            <a:extLst>
              <a:ext uri="{FF2B5EF4-FFF2-40B4-BE49-F238E27FC236}">
                <a16:creationId xmlns:a16="http://schemas.microsoft.com/office/drawing/2014/main" id="{964F9345-84BB-4142-84E9-7438CA11C525}"/>
              </a:ext>
            </a:extLst>
          </p:cNvPr>
          <p:cNvSpPr/>
          <p:nvPr/>
        </p:nvSpPr>
        <p:spPr>
          <a:xfrm rot="14750081">
            <a:off x="8235456" y="1336438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9" name="Freihandform: Form 1778">
            <a:extLst>
              <a:ext uri="{FF2B5EF4-FFF2-40B4-BE49-F238E27FC236}">
                <a16:creationId xmlns:a16="http://schemas.microsoft.com/office/drawing/2014/main" id="{01CB0E1F-DEFC-4F88-A168-5861177A2FE1}"/>
              </a:ext>
            </a:extLst>
          </p:cNvPr>
          <p:cNvSpPr/>
          <p:nvPr/>
        </p:nvSpPr>
        <p:spPr>
          <a:xfrm rot="14750081">
            <a:off x="9687844" y="1368439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0" name="Freihandform: Form 1779">
            <a:extLst>
              <a:ext uri="{FF2B5EF4-FFF2-40B4-BE49-F238E27FC236}">
                <a16:creationId xmlns:a16="http://schemas.microsoft.com/office/drawing/2014/main" id="{6CC1B8E6-8F0F-4DB9-BE77-79854EDD09BF}"/>
              </a:ext>
            </a:extLst>
          </p:cNvPr>
          <p:cNvSpPr/>
          <p:nvPr/>
        </p:nvSpPr>
        <p:spPr>
          <a:xfrm rot="14750081">
            <a:off x="9442485" y="1366078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1" name="Freihandform: Form 1780">
            <a:extLst>
              <a:ext uri="{FF2B5EF4-FFF2-40B4-BE49-F238E27FC236}">
                <a16:creationId xmlns:a16="http://schemas.microsoft.com/office/drawing/2014/main" id="{4B5603FF-9087-44B8-880D-48E686F359A4}"/>
              </a:ext>
            </a:extLst>
          </p:cNvPr>
          <p:cNvSpPr/>
          <p:nvPr/>
        </p:nvSpPr>
        <p:spPr>
          <a:xfrm rot="14750081">
            <a:off x="9377748" y="1336751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3" name="Freihandform: Form 1782">
            <a:extLst>
              <a:ext uri="{FF2B5EF4-FFF2-40B4-BE49-F238E27FC236}">
                <a16:creationId xmlns:a16="http://schemas.microsoft.com/office/drawing/2014/main" id="{54D6026E-4C08-4F5F-ADD7-A3A8821BBFF3}"/>
              </a:ext>
            </a:extLst>
          </p:cNvPr>
          <p:cNvSpPr/>
          <p:nvPr/>
        </p:nvSpPr>
        <p:spPr>
          <a:xfrm rot="14750081">
            <a:off x="8951597" y="1388103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6" name="Freihandform: Form 2075">
            <a:extLst>
              <a:ext uri="{FF2B5EF4-FFF2-40B4-BE49-F238E27FC236}">
                <a16:creationId xmlns:a16="http://schemas.microsoft.com/office/drawing/2014/main" id="{F73D91CA-1B5F-4328-BB4F-8B539C726060}"/>
              </a:ext>
            </a:extLst>
          </p:cNvPr>
          <p:cNvSpPr/>
          <p:nvPr/>
        </p:nvSpPr>
        <p:spPr>
          <a:xfrm rot="16200000">
            <a:off x="726570" y="5450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8" name="Freihandform: Form 2077">
            <a:extLst>
              <a:ext uri="{FF2B5EF4-FFF2-40B4-BE49-F238E27FC236}">
                <a16:creationId xmlns:a16="http://schemas.microsoft.com/office/drawing/2014/main" id="{600D1A2F-99D6-41C3-AB2F-5C4C176C7D7C}"/>
              </a:ext>
            </a:extLst>
          </p:cNvPr>
          <p:cNvSpPr/>
          <p:nvPr/>
        </p:nvSpPr>
        <p:spPr>
          <a:xfrm rot="16200000">
            <a:off x="138418" y="8514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9" name="Freihandform: Form 2078">
            <a:extLst>
              <a:ext uri="{FF2B5EF4-FFF2-40B4-BE49-F238E27FC236}">
                <a16:creationId xmlns:a16="http://schemas.microsoft.com/office/drawing/2014/main" id="{774C2727-3CFE-4A65-93BA-86DFDF2DDF06}"/>
              </a:ext>
            </a:extLst>
          </p:cNvPr>
          <p:cNvSpPr/>
          <p:nvPr/>
        </p:nvSpPr>
        <p:spPr>
          <a:xfrm rot="16200000">
            <a:off x="299629" y="16240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86" name="Freihandform: Form 2085">
            <a:extLst>
              <a:ext uri="{FF2B5EF4-FFF2-40B4-BE49-F238E27FC236}">
                <a16:creationId xmlns:a16="http://schemas.microsoft.com/office/drawing/2014/main" id="{EDA0C20A-051D-40FF-BA52-41A64E12BCB1}"/>
              </a:ext>
            </a:extLst>
          </p:cNvPr>
          <p:cNvSpPr/>
          <p:nvPr/>
        </p:nvSpPr>
        <p:spPr>
          <a:xfrm rot="16200000">
            <a:off x="23855" y="11580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95" name="Freihandform: Form 2094">
            <a:extLst>
              <a:ext uri="{FF2B5EF4-FFF2-40B4-BE49-F238E27FC236}">
                <a16:creationId xmlns:a16="http://schemas.microsoft.com/office/drawing/2014/main" id="{6CF4418C-995D-4421-B160-8747FB0F6891}"/>
              </a:ext>
            </a:extLst>
          </p:cNvPr>
          <p:cNvSpPr/>
          <p:nvPr/>
        </p:nvSpPr>
        <p:spPr>
          <a:xfrm rot="16200000">
            <a:off x="86880" y="186657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97" name="Freihandform: Form 2096">
            <a:extLst>
              <a:ext uri="{FF2B5EF4-FFF2-40B4-BE49-F238E27FC236}">
                <a16:creationId xmlns:a16="http://schemas.microsoft.com/office/drawing/2014/main" id="{519D80BB-E177-4705-B04B-4429D91ED87E}"/>
              </a:ext>
            </a:extLst>
          </p:cNvPr>
          <p:cNvSpPr/>
          <p:nvPr/>
        </p:nvSpPr>
        <p:spPr>
          <a:xfrm rot="16200000">
            <a:off x="-66321" y="14505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48" name="Freihandform: Form 2047">
            <a:extLst>
              <a:ext uri="{FF2B5EF4-FFF2-40B4-BE49-F238E27FC236}">
                <a16:creationId xmlns:a16="http://schemas.microsoft.com/office/drawing/2014/main" id="{004F4E6C-EB19-4A04-8F6F-B1FF2D579128}"/>
              </a:ext>
            </a:extLst>
          </p:cNvPr>
          <p:cNvSpPr/>
          <p:nvPr/>
        </p:nvSpPr>
        <p:spPr>
          <a:xfrm rot="3491490">
            <a:off x="2115829" y="13088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49" name="Freihandform: Form 2048">
            <a:extLst>
              <a:ext uri="{FF2B5EF4-FFF2-40B4-BE49-F238E27FC236}">
                <a16:creationId xmlns:a16="http://schemas.microsoft.com/office/drawing/2014/main" id="{D21CFDFE-CB76-44C6-9D89-BD47A970CB6D}"/>
              </a:ext>
            </a:extLst>
          </p:cNvPr>
          <p:cNvSpPr/>
          <p:nvPr/>
        </p:nvSpPr>
        <p:spPr>
          <a:xfrm rot="3491490">
            <a:off x="3133965" y="6773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0" name="Freihandform: Form 2049">
            <a:extLst>
              <a:ext uri="{FF2B5EF4-FFF2-40B4-BE49-F238E27FC236}">
                <a16:creationId xmlns:a16="http://schemas.microsoft.com/office/drawing/2014/main" id="{C2C6D772-343F-4D82-B07D-4AC012EDB846}"/>
              </a:ext>
            </a:extLst>
          </p:cNvPr>
          <p:cNvSpPr/>
          <p:nvPr/>
        </p:nvSpPr>
        <p:spPr>
          <a:xfrm rot="3491490">
            <a:off x="2454156" y="7384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1" name="Freihandform: Form 2050">
            <a:extLst>
              <a:ext uri="{FF2B5EF4-FFF2-40B4-BE49-F238E27FC236}">
                <a16:creationId xmlns:a16="http://schemas.microsoft.com/office/drawing/2014/main" id="{77EBCCA2-25D0-400C-A6B6-A0F8867FD41F}"/>
              </a:ext>
            </a:extLst>
          </p:cNvPr>
          <p:cNvSpPr/>
          <p:nvPr/>
        </p:nvSpPr>
        <p:spPr>
          <a:xfrm rot="3491490">
            <a:off x="1909954" y="1669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7" name="Freihandform: Form 2056">
            <a:extLst>
              <a:ext uri="{FF2B5EF4-FFF2-40B4-BE49-F238E27FC236}">
                <a16:creationId xmlns:a16="http://schemas.microsoft.com/office/drawing/2014/main" id="{1130B7E2-3942-462F-AB92-2D15114A262C}"/>
              </a:ext>
            </a:extLst>
          </p:cNvPr>
          <p:cNvSpPr/>
          <p:nvPr/>
        </p:nvSpPr>
        <p:spPr>
          <a:xfrm rot="3491490">
            <a:off x="3288387" y="2597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8" name="Freihandform: Form 2057">
            <a:extLst>
              <a:ext uri="{FF2B5EF4-FFF2-40B4-BE49-F238E27FC236}">
                <a16:creationId xmlns:a16="http://schemas.microsoft.com/office/drawing/2014/main" id="{CF192D72-1BBE-4B83-A916-4DA74F70F67E}"/>
              </a:ext>
            </a:extLst>
          </p:cNvPr>
          <p:cNvSpPr/>
          <p:nvPr/>
        </p:nvSpPr>
        <p:spPr>
          <a:xfrm rot="3491490">
            <a:off x="2389923" y="4175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2" name="Freihandform: Form 2061">
            <a:extLst>
              <a:ext uri="{FF2B5EF4-FFF2-40B4-BE49-F238E27FC236}">
                <a16:creationId xmlns:a16="http://schemas.microsoft.com/office/drawing/2014/main" id="{A34F7FB7-7101-4A3B-B974-CB941EA87475}"/>
              </a:ext>
            </a:extLst>
          </p:cNvPr>
          <p:cNvSpPr/>
          <p:nvPr/>
        </p:nvSpPr>
        <p:spPr>
          <a:xfrm rot="3491490">
            <a:off x="3237857" y="-808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3" name="Freihandform: Form 2062">
            <a:extLst>
              <a:ext uri="{FF2B5EF4-FFF2-40B4-BE49-F238E27FC236}">
                <a16:creationId xmlns:a16="http://schemas.microsoft.com/office/drawing/2014/main" id="{34CCF007-BAAF-4375-A402-D4C3101532C1}"/>
              </a:ext>
            </a:extLst>
          </p:cNvPr>
          <p:cNvSpPr/>
          <p:nvPr/>
        </p:nvSpPr>
        <p:spPr>
          <a:xfrm rot="3491490">
            <a:off x="2698995" y="615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4" name="Freihandform: Form 2063">
            <a:extLst>
              <a:ext uri="{FF2B5EF4-FFF2-40B4-BE49-F238E27FC236}">
                <a16:creationId xmlns:a16="http://schemas.microsoft.com/office/drawing/2014/main" id="{9DCA4821-61F9-4013-8CB7-BCECCEEBA2AA}"/>
              </a:ext>
            </a:extLst>
          </p:cNvPr>
          <p:cNvSpPr/>
          <p:nvPr/>
        </p:nvSpPr>
        <p:spPr>
          <a:xfrm rot="3491490">
            <a:off x="3035309" y="36313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6" name="Freihandform: Form 2065">
            <a:extLst>
              <a:ext uri="{FF2B5EF4-FFF2-40B4-BE49-F238E27FC236}">
                <a16:creationId xmlns:a16="http://schemas.microsoft.com/office/drawing/2014/main" id="{28C27712-3C4D-405D-914B-F6DA6324EC54}"/>
              </a:ext>
            </a:extLst>
          </p:cNvPr>
          <p:cNvSpPr/>
          <p:nvPr/>
        </p:nvSpPr>
        <p:spPr>
          <a:xfrm rot="3491490">
            <a:off x="3552845" y="3271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9" name="Freihandform: Form 2068">
            <a:extLst>
              <a:ext uri="{FF2B5EF4-FFF2-40B4-BE49-F238E27FC236}">
                <a16:creationId xmlns:a16="http://schemas.microsoft.com/office/drawing/2014/main" id="{9334441C-C5DB-43D2-A560-3BC686148BDF}"/>
              </a:ext>
            </a:extLst>
          </p:cNvPr>
          <p:cNvSpPr/>
          <p:nvPr/>
        </p:nvSpPr>
        <p:spPr>
          <a:xfrm rot="3491490">
            <a:off x="2420285" y="1815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4" name="Freihandform: Form 2023">
            <a:extLst>
              <a:ext uri="{FF2B5EF4-FFF2-40B4-BE49-F238E27FC236}">
                <a16:creationId xmlns:a16="http://schemas.microsoft.com/office/drawing/2014/main" id="{3CB447BA-0D24-4EFD-B29C-BB085D6B8E83}"/>
              </a:ext>
            </a:extLst>
          </p:cNvPr>
          <p:cNvSpPr/>
          <p:nvPr/>
        </p:nvSpPr>
        <p:spPr>
          <a:xfrm rot="7540132">
            <a:off x="-8633" y="2219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7" name="Freihandform: Form 2026">
            <a:extLst>
              <a:ext uri="{FF2B5EF4-FFF2-40B4-BE49-F238E27FC236}">
                <a16:creationId xmlns:a16="http://schemas.microsoft.com/office/drawing/2014/main" id="{8F53CBD6-5991-4489-888E-FB7ECD22323D}"/>
              </a:ext>
            </a:extLst>
          </p:cNvPr>
          <p:cNvSpPr/>
          <p:nvPr/>
        </p:nvSpPr>
        <p:spPr>
          <a:xfrm rot="7540132">
            <a:off x="1353057" y="-1037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1" name="Freihandform: Form 2030">
            <a:extLst>
              <a:ext uri="{FF2B5EF4-FFF2-40B4-BE49-F238E27FC236}">
                <a16:creationId xmlns:a16="http://schemas.microsoft.com/office/drawing/2014/main" id="{18F6DBA2-E155-449D-9E71-14E5D2BBE6B4}"/>
              </a:ext>
            </a:extLst>
          </p:cNvPr>
          <p:cNvSpPr/>
          <p:nvPr/>
        </p:nvSpPr>
        <p:spPr>
          <a:xfrm rot="7540132">
            <a:off x="1042265" y="502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2" name="Freihandform: Form 2031">
            <a:extLst>
              <a:ext uri="{FF2B5EF4-FFF2-40B4-BE49-F238E27FC236}">
                <a16:creationId xmlns:a16="http://schemas.microsoft.com/office/drawing/2014/main" id="{AD994D2A-6418-40D8-BE75-6BBA57507CFB}"/>
              </a:ext>
            </a:extLst>
          </p:cNvPr>
          <p:cNvSpPr/>
          <p:nvPr/>
        </p:nvSpPr>
        <p:spPr>
          <a:xfrm rot="7540132">
            <a:off x="436281" y="2046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7" name="Freihandform: Form 2036">
            <a:extLst>
              <a:ext uri="{FF2B5EF4-FFF2-40B4-BE49-F238E27FC236}">
                <a16:creationId xmlns:a16="http://schemas.microsoft.com/office/drawing/2014/main" id="{05429E43-89C2-45B6-B021-65CFFC453012}"/>
              </a:ext>
            </a:extLst>
          </p:cNvPr>
          <p:cNvSpPr/>
          <p:nvPr/>
        </p:nvSpPr>
        <p:spPr>
          <a:xfrm rot="7540132">
            <a:off x="731551" y="274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9" name="Freihandform: Form 2038">
            <a:extLst>
              <a:ext uri="{FF2B5EF4-FFF2-40B4-BE49-F238E27FC236}">
                <a16:creationId xmlns:a16="http://schemas.microsoft.com/office/drawing/2014/main" id="{40070C26-DB43-49EE-B56C-6F20BE91757E}"/>
              </a:ext>
            </a:extLst>
          </p:cNvPr>
          <p:cNvSpPr/>
          <p:nvPr/>
        </p:nvSpPr>
        <p:spPr>
          <a:xfrm rot="7540132">
            <a:off x="313792" y="-34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41" name="Freihandform: Form 2040">
            <a:extLst>
              <a:ext uri="{FF2B5EF4-FFF2-40B4-BE49-F238E27FC236}">
                <a16:creationId xmlns:a16="http://schemas.microsoft.com/office/drawing/2014/main" id="{7AB57E95-8F12-4F9D-A4AC-6DF61ADC3791}"/>
              </a:ext>
            </a:extLst>
          </p:cNvPr>
          <p:cNvSpPr/>
          <p:nvPr/>
        </p:nvSpPr>
        <p:spPr>
          <a:xfrm rot="7540132">
            <a:off x="817250" y="34800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7" name="Freihandform: Form 1996">
            <a:extLst>
              <a:ext uri="{FF2B5EF4-FFF2-40B4-BE49-F238E27FC236}">
                <a16:creationId xmlns:a16="http://schemas.microsoft.com/office/drawing/2014/main" id="{E3146371-5560-4B73-ADDC-058290FE79B6}"/>
              </a:ext>
            </a:extLst>
          </p:cNvPr>
          <p:cNvSpPr/>
          <p:nvPr/>
        </p:nvSpPr>
        <p:spPr>
          <a:xfrm rot="20150081">
            <a:off x="710594" y="5772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8" name="Freihandform: Form 1997">
            <a:extLst>
              <a:ext uri="{FF2B5EF4-FFF2-40B4-BE49-F238E27FC236}">
                <a16:creationId xmlns:a16="http://schemas.microsoft.com/office/drawing/2014/main" id="{C12FB496-3937-4F3D-95FD-4CF1B8C4A71D}"/>
              </a:ext>
            </a:extLst>
          </p:cNvPr>
          <p:cNvSpPr/>
          <p:nvPr/>
        </p:nvSpPr>
        <p:spPr>
          <a:xfrm rot="20150081">
            <a:off x="3341876" y="20532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9" name="Freihandform: Form 1998">
            <a:extLst>
              <a:ext uri="{FF2B5EF4-FFF2-40B4-BE49-F238E27FC236}">
                <a16:creationId xmlns:a16="http://schemas.microsoft.com/office/drawing/2014/main" id="{AAB0085C-7E35-4368-94F1-DD5A74389C7C}"/>
              </a:ext>
            </a:extLst>
          </p:cNvPr>
          <p:cNvSpPr/>
          <p:nvPr/>
        </p:nvSpPr>
        <p:spPr>
          <a:xfrm rot="20150081">
            <a:off x="2851422" y="9601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0" name="Freihandform: Form 1999">
            <a:extLst>
              <a:ext uri="{FF2B5EF4-FFF2-40B4-BE49-F238E27FC236}">
                <a16:creationId xmlns:a16="http://schemas.microsoft.com/office/drawing/2014/main" id="{A3B3C6CF-7AB6-4715-96A2-3B09AC96C895}"/>
              </a:ext>
            </a:extLst>
          </p:cNvPr>
          <p:cNvSpPr/>
          <p:nvPr/>
        </p:nvSpPr>
        <p:spPr>
          <a:xfrm rot="20150081">
            <a:off x="2821562" y="16420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1" name="Freihandform: Form 2000">
            <a:extLst>
              <a:ext uri="{FF2B5EF4-FFF2-40B4-BE49-F238E27FC236}">
                <a16:creationId xmlns:a16="http://schemas.microsoft.com/office/drawing/2014/main" id="{8B08443A-0ABD-4BF4-979E-7568CB3A0DC5}"/>
              </a:ext>
            </a:extLst>
          </p:cNvPr>
          <p:cNvSpPr/>
          <p:nvPr/>
        </p:nvSpPr>
        <p:spPr>
          <a:xfrm rot="20150081">
            <a:off x="2182698" y="21054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2" name="Freihandform: Form 2001">
            <a:extLst>
              <a:ext uri="{FF2B5EF4-FFF2-40B4-BE49-F238E27FC236}">
                <a16:creationId xmlns:a16="http://schemas.microsoft.com/office/drawing/2014/main" id="{BC31C92C-9520-4C07-9661-674EBC75AB31}"/>
              </a:ext>
            </a:extLst>
          </p:cNvPr>
          <p:cNvSpPr/>
          <p:nvPr/>
        </p:nvSpPr>
        <p:spPr>
          <a:xfrm rot="20150081">
            <a:off x="1510460" y="5575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3" name="Freihandform: Form 2002">
            <a:extLst>
              <a:ext uri="{FF2B5EF4-FFF2-40B4-BE49-F238E27FC236}">
                <a16:creationId xmlns:a16="http://schemas.microsoft.com/office/drawing/2014/main" id="{EE921B3C-FA1F-4CB5-8ED7-621DB73ED3DB}"/>
              </a:ext>
            </a:extLst>
          </p:cNvPr>
          <p:cNvSpPr/>
          <p:nvPr/>
        </p:nvSpPr>
        <p:spPr>
          <a:xfrm rot="20150081">
            <a:off x="1488804" y="9030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4" name="Freihandform: Form 2003">
            <a:extLst>
              <a:ext uri="{FF2B5EF4-FFF2-40B4-BE49-F238E27FC236}">
                <a16:creationId xmlns:a16="http://schemas.microsoft.com/office/drawing/2014/main" id="{61FF867B-9E5A-4686-BF85-71B9773FCCF9}"/>
              </a:ext>
            </a:extLst>
          </p:cNvPr>
          <p:cNvSpPr/>
          <p:nvPr/>
        </p:nvSpPr>
        <p:spPr>
          <a:xfrm rot="20150081">
            <a:off x="-28507" y="12496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5" name="Freihandform: Form 2004">
            <a:extLst>
              <a:ext uri="{FF2B5EF4-FFF2-40B4-BE49-F238E27FC236}">
                <a16:creationId xmlns:a16="http://schemas.microsoft.com/office/drawing/2014/main" id="{D70B384F-A8F3-4D5D-A46F-2CBB9124DAA8}"/>
              </a:ext>
            </a:extLst>
          </p:cNvPr>
          <p:cNvSpPr/>
          <p:nvPr/>
        </p:nvSpPr>
        <p:spPr>
          <a:xfrm rot="20150081">
            <a:off x="725665" y="10895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6" name="Freihandform: Form 2005">
            <a:extLst>
              <a:ext uri="{FF2B5EF4-FFF2-40B4-BE49-F238E27FC236}">
                <a16:creationId xmlns:a16="http://schemas.microsoft.com/office/drawing/2014/main" id="{4F0BCA30-301B-499A-A32D-F30638B97C9E}"/>
              </a:ext>
            </a:extLst>
          </p:cNvPr>
          <p:cNvSpPr/>
          <p:nvPr/>
        </p:nvSpPr>
        <p:spPr>
          <a:xfrm rot="20150081">
            <a:off x="1856576" y="5805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7" name="Freihandform: Form 2006">
            <a:extLst>
              <a:ext uri="{FF2B5EF4-FFF2-40B4-BE49-F238E27FC236}">
                <a16:creationId xmlns:a16="http://schemas.microsoft.com/office/drawing/2014/main" id="{D4F8DEAF-675C-4286-A88F-D93E0658BDED}"/>
              </a:ext>
            </a:extLst>
          </p:cNvPr>
          <p:cNvSpPr/>
          <p:nvPr/>
        </p:nvSpPr>
        <p:spPr>
          <a:xfrm rot="20150081">
            <a:off x="2458057" y="7515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8" name="Freihandform: Form 2007">
            <a:extLst>
              <a:ext uri="{FF2B5EF4-FFF2-40B4-BE49-F238E27FC236}">
                <a16:creationId xmlns:a16="http://schemas.microsoft.com/office/drawing/2014/main" id="{5AA24F07-2EAE-49D7-AC1D-63DEDCC634CA}"/>
              </a:ext>
            </a:extLst>
          </p:cNvPr>
          <p:cNvSpPr/>
          <p:nvPr/>
        </p:nvSpPr>
        <p:spPr>
          <a:xfrm rot="20150081">
            <a:off x="2494955" y="16630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9" name="Freihandform: Form 2008">
            <a:extLst>
              <a:ext uri="{FF2B5EF4-FFF2-40B4-BE49-F238E27FC236}">
                <a16:creationId xmlns:a16="http://schemas.microsoft.com/office/drawing/2014/main" id="{9C72A5B4-0D19-4D2A-94D8-D78A2F137ADB}"/>
              </a:ext>
            </a:extLst>
          </p:cNvPr>
          <p:cNvSpPr/>
          <p:nvPr/>
        </p:nvSpPr>
        <p:spPr>
          <a:xfrm rot="20150081">
            <a:off x="768000" y="16516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0" name="Freihandform: Form 2009">
            <a:extLst>
              <a:ext uri="{FF2B5EF4-FFF2-40B4-BE49-F238E27FC236}">
                <a16:creationId xmlns:a16="http://schemas.microsoft.com/office/drawing/2014/main" id="{69170997-0D73-4617-A2A1-B9FD1A4899E7}"/>
              </a:ext>
            </a:extLst>
          </p:cNvPr>
          <p:cNvSpPr/>
          <p:nvPr/>
        </p:nvSpPr>
        <p:spPr>
          <a:xfrm rot="20150081">
            <a:off x="125592" y="8446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1" name="Freihandform: Form 2010">
            <a:extLst>
              <a:ext uri="{FF2B5EF4-FFF2-40B4-BE49-F238E27FC236}">
                <a16:creationId xmlns:a16="http://schemas.microsoft.com/office/drawing/2014/main" id="{E0D18C2A-38DF-4A60-9986-9D217535905D}"/>
              </a:ext>
            </a:extLst>
          </p:cNvPr>
          <p:cNvSpPr/>
          <p:nvPr/>
        </p:nvSpPr>
        <p:spPr>
          <a:xfrm rot="20150081">
            <a:off x="1806260" y="15779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2" name="Freihandform: Form 2011">
            <a:extLst>
              <a:ext uri="{FF2B5EF4-FFF2-40B4-BE49-F238E27FC236}">
                <a16:creationId xmlns:a16="http://schemas.microsoft.com/office/drawing/2014/main" id="{EF2A029F-7674-4419-8615-75C872E96913}"/>
              </a:ext>
            </a:extLst>
          </p:cNvPr>
          <p:cNvSpPr/>
          <p:nvPr/>
        </p:nvSpPr>
        <p:spPr>
          <a:xfrm rot="20150081">
            <a:off x="2113758" y="7563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3" name="Freihandform: Form 2012">
            <a:extLst>
              <a:ext uri="{FF2B5EF4-FFF2-40B4-BE49-F238E27FC236}">
                <a16:creationId xmlns:a16="http://schemas.microsoft.com/office/drawing/2014/main" id="{862AD0E6-554A-4A1A-9CDA-40ED8835098E}"/>
              </a:ext>
            </a:extLst>
          </p:cNvPr>
          <p:cNvSpPr/>
          <p:nvPr/>
        </p:nvSpPr>
        <p:spPr>
          <a:xfrm rot="20150081">
            <a:off x="2183175" y="13093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4" name="Freihandform: Form 2013">
            <a:extLst>
              <a:ext uri="{FF2B5EF4-FFF2-40B4-BE49-F238E27FC236}">
                <a16:creationId xmlns:a16="http://schemas.microsoft.com/office/drawing/2014/main" id="{98DECD2D-16BC-451F-B7A1-FF3ECBAEA010}"/>
              </a:ext>
            </a:extLst>
          </p:cNvPr>
          <p:cNvSpPr/>
          <p:nvPr/>
        </p:nvSpPr>
        <p:spPr>
          <a:xfrm rot="20150081">
            <a:off x="2521203" y="110051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5" name="Freihandform: Form 2014">
            <a:extLst>
              <a:ext uri="{FF2B5EF4-FFF2-40B4-BE49-F238E27FC236}">
                <a16:creationId xmlns:a16="http://schemas.microsoft.com/office/drawing/2014/main" id="{C4E25BE6-BDF4-4357-BAA7-8FBBA68E4BDE}"/>
              </a:ext>
            </a:extLst>
          </p:cNvPr>
          <p:cNvSpPr/>
          <p:nvPr/>
        </p:nvSpPr>
        <p:spPr>
          <a:xfrm rot="20150081">
            <a:off x="1862900" y="10735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6" name="Freihandform: Form 2015">
            <a:extLst>
              <a:ext uri="{FF2B5EF4-FFF2-40B4-BE49-F238E27FC236}">
                <a16:creationId xmlns:a16="http://schemas.microsoft.com/office/drawing/2014/main" id="{F63F840B-506A-4BD4-8FD8-EBDF640CC1AB}"/>
              </a:ext>
            </a:extLst>
          </p:cNvPr>
          <p:cNvSpPr/>
          <p:nvPr/>
        </p:nvSpPr>
        <p:spPr>
          <a:xfrm rot="20150081">
            <a:off x="2262554" y="54362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7" name="Freihandform: Form 2016">
            <a:extLst>
              <a:ext uri="{FF2B5EF4-FFF2-40B4-BE49-F238E27FC236}">
                <a16:creationId xmlns:a16="http://schemas.microsoft.com/office/drawing/2014/main" id="{551A03F1-8CDB-453D-9B32-06105D5F4815}"/>
              </a:ext>
            </a:extLst>
          </p:cNvPr>
          <p:cNvSpPr/>
          <p:nvPr/>
        </p:nvSpPr>
        <p:spPr>
          <a:xfrm rot="20150081">
            <a:off x="1942543" y="199601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8" name="Freihandform: Form 2017">
            <a:extLst>
              <a:ext uri="{FF2B5EF4-FFF2-40B4-BE49-F238E27FC236}">
                <a16:creationId xmlns:a16="http://schemas.microsoft.com/office/drawing/2014/main" id="{782499F9-072F-46C2-A809-A8987A867B83}"/>
              </a:ext>
            </a:extLst>
          </p:cNvPr>
          <p:cNvSpPr/>
          <p:nvPr/>
        </p:nvSpPr>
        <p:spPr>
          <a:xfrm rot="20150081">
            <a:off x="1966152" y="175065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9" name="Freihandform: Form 2018">
            <a:extLst>
              <a:ext uri="{FF2B5EF4-FFF2-40B4-BE49-F238E27FC236}">
                <a16:creationId xmlns:a16="http://schemas.microsoft.com/office/drawing/2014/main" id="{781C4CF6-CE01-4248-931A-27DCF0DE42A4}"/>
              </a:ext>
            </a:extLst>
          </p:cNvPr>
          <p:cNvSpPr/>
          <p:nvPr/>
        </p:nvSpPr>
        <p:spPr>
          <a:xfrm rot="20150081">
            <a:off x="2259422" y="16859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0" name="Freihandform: Form 2019">
            <a:extLst>
              <a:ext uri="{FF2B5EF4-FFF2-40B4-BE49-F238E27FC236}">
                <a16:creationId xmlns:a16="http://schemas.microsoft.com/office/drawing/2014/main" id="{F0EBEFA2-20D1-41E7-9EB3-4C0FB4F96798}"/>
              </a:ext>
            </a:extLst>
          </p:cNvPr>
          <p:cNvSpPr/>
          <p:nvPr/>
        </p:nvSpPr>
        <p:spPr>
          <a:xfrm rot="20150081">
            <a:off x="1050197" y="12257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1" name="Freihandform: Form 2020">
            <a:extLst>
              <a:ext uri="{FF2B5EF4-FFF2-40B4-BE49-F238E27FC236}">
                <a16:creationId xmlns:a16="http://schemas.microsoft.com/office/drawing/2014/main" id="{6DA34738-78B4-4213-A6EF-E7C4A90AFA91}"/>
              </a:ext>
            </a:extLst>
          </p:cNvPr>
          <p:cNvSpPr/>
          <p:nvPr/>
        </p:nvSpPr>
        <p:spPr>
          <a:xfrm rot="20150081">
            <a:off x="1745895" y="125976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306051-52B9-47F2-AF49-A488E915ED6F}"/>
              </a:ext>
            </a:extLst>
          </p:cNvPr>
          <p:cNvGrpSpPr/>
          <p:nvPr/>
        </p:nvGrpSpPr>
        <p:grpSpPr>
          <a:xfrm>
            <a:off x="3235712" y="4316910"/>
            <a:ext cx="7928788" cy="5766392"/>
            <a:chOff x="3235711" y="5518648"/>
            <a:chExt cx="7928788" cy="5766392"/>
          </a:xfrm>
          <a:gradFill flip="none" rotWithShape="1">
            <a:gsLst>
              <a:gs pos="64000">
                <a:srgbClr val="39DFC4"/>
              </a:gs>
              <a:gs pos="0">
                <a:srgbClr val="00E388"/>
              </a:gs>
              <a:gs pos="100000">
                <a:srgbClr val="71DAFF"/>
              </a:gs>
            </a:gsLst>
            <a:lin ang="18900000" scaled="1"/>
            <a:tileRect/>
          </a:gra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4B9438F-FD98-4A65-BAF6-F48B64DFD1CD}"/>
                </a:ext>
              </a:extLst>
            </p:cNvPr>
            <p:cNvSpPr/>
            <p:nvPr/>
          </p:nvSpPr>
          <p:spPr>
            <a:xfrm>
              <a:off x="3235711" y="6149347"/>
              <a:ext cx="3333695" cy="4324794"/>
            </a:xfrm>
            <a:custGeom>
              <a:avLst/>
              <a:gdLst>
                <a:gd name="connsiteX0" fmla="*/ 3333696 w 3333695"/>
                <a:gd name="connsiteY0" fmla="*/ 3784195 h 4324794"/>
                <a:gd name="connsiteX1" fmla="*/ 540599 w 3333695"/>
                <a:gd name="connsiteY1" fmla="*/ 3784195 h 4324794"/>
                <a:gd name="connsiteX2" fmla="*/ 540599 w 3333695"/>
                <a:gd name="connsiteY2" fmla="*/ 540599 h 4324794"/>
                <a:gd name="connsiteX3" fmla="*/ 3007534 w 3333695"/>
                <a:gd name="connsiteY3" fmla="*/ 540599 h 4324794"/>
                <a:gd name="connsiteX4" fmla="*/ 3227378 w 3333695"/>
                <a:gd name="connsiteY4" fmla="*/ 0 h 4324794"/>
                <a:gd name="connsiteX5" fmla="*/ 360400 w 3333695"/>
                <a:gd name="connsiteY5" fmla="*/ 0 h 4324794"/>
                <a:gd name="connsiteX6" fmla="*/ 0 w 3333695"/>
                <a:gd name="connsiteY6" fmla="*/ 360400 h 4324794"/>
                <a:gd name="connsiteX7" fmla="*/ 0 w 3333695"/>
                <a:gd name="connsiteY7" fmla="*/ 3964395 h 4324794"/>
                <a:gd name="connsiteX8" fmla="*/ 360400 w 3333695"/>
                <a:gd name="connsiteY8" fmla="*/ 4324794 h 4324794"/>
                <a:gd name="connsiteX9" fmla="*/ 3333696 w 3333695"/>
                <a:gd name="connsiteY9" fmla="*/ 4324794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695" h="4324794">
                  <a:moveTo>
                    <a:pt x="3333696" y="3784195"/>
                  </a:moveTo>
                  <a:lnTo>
                    <a:pt x="540599" y="3784195"/>
                  </a:lnTo>
                  <a:lnTo>
                    <a:pt x="540599" y="540599"/>
                  </a:lnTo>
                  <a:lnTo>
                    <a:pt x="3007534" y="540599"/>
                  </a:lnTo>
                  <a:lnTo>
                    <a:pt x="3227378" y="0"/>
                  </a:lnTo>
                  <a:lnTo>
                    <a:pt x="360400" y="0"/>
                  </a:lnTo>
                  <a:cubicBezTo>
                    <a:pt x="161356" y="0"/>
                    <a:pt x="0" y="161360"/>
                    <a:pt x="0" y="360400"/>
                  </a:cubicBezTo>
                  <a:lnTo>
                    <a:pt x="0" y="3964395"/>
                  </a:lnTo>
                  <a:cubicBezTo>
                    <a:pt x="0" y="4163434"/>
                    <a:pt x="161356" y="4324794"/>
                    <a:pt x="360400" y="4324794"/>
                  </a:cubicBezTo>
                  <a:lnTo>
                    <a:pt x="3333696" y="4324794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4FA1F00-1317-4E91-951D-0BF0B9C9BF65}"/>
                </a:ext>
              </a:extLst>
            </p:cNvPr>
            <p:cNvSpPr/>
            <p:nvPr/>
          </p:nvSpPr>
          <p:spPr>
            <a:xfrm>
              <a:off x="7470405" y="6149347"/>
              <a:ext cx="3694094" cy="4324794"/>
            </a:xfrm>
            <a:custGeom>
              <a:avLst/>
              <a:gdLst>
                <a:gd name="connsiteX0" fmla="*/ 3333696 w 3694094"/>
                <a:gd name="connsiteY0" fmla="*/ 1351498 h 4324794"/>
                <a:gd name="connsiteX1" fmla="*/ 2973296 w 3694094"/>
                <a:gd name="connsiteY1" fmla="*/ 1351498 h 4324794"/>
                <a:gd name="connsiteX2" fmla="*/ 2973296 w 3694094"/>
                <a:gd name="connsiteY2" fmla="*/ 360400 h 4324794"/>
                <a:gd name="connsiteX3" fmla="*/ 2612897 w 3694094"/>
                <a:gd name="connsiteY3" fmla="*/ 0 h 4324794"/>
                <a:gd name="connsiteX4" fmla="*/ 0 w 3694094"/>
                <a:gd name="connsiteY4" fmla="*/ 0 h 4324794"/>
                <a:gd name="connsiteX5" fmla="*/ 0 w 3694094"/>
                <a:gd name="connsiteY5" fmla="*/ 540599 h 4324794"/>
                <a:gd name="connsiteX6" fmla="*/ 2432697 w 3694094"/>
                <a:gd name="connsiteY6" fmla="*/ 540599 h 4324794"/>
                <a:gd name="connsiteX7" fmla="*/ 2432697 w 3694094"/>
                <a:gd name="connsiteY7" fmla="*/ 3784195 h 4324794"/>
                <a:gd name="connsiteX8" fmla="*/ 450499 w 3694094"/>
                <a:gd name="connsiteY8" fmla="*/ 3784195 h 4324794"/>
                <a:gd name="connsiteX9" fmla="*/ 211735 w 3694094"/>
                <a:gd name="connsiteY9" fmla="*/ 4324794 h 4324794"/>
                <a:gd name="connsiteX10" fmla="*/ 2612897 w 3694094"/>
                <a:gd name="connsiteY10" fmla="*/ 4324794 h 4324794"/>
                <a:gd name="connsiteX11" fmla="*/ 2973296 w 3694094"/>
                <a:gd name="connsiteY11" fmla="*/ 3964395 h 4324794"/>
                <a:gd name="connsiteX12" fmla="*/ 2973296 w 3694094"/>
                <a:gd name="connsiteY12" fmla="*/ 2973296 h 4324794"/>
                <a:gd name="connsiteX13" fmla="*/ 3333696 w 3694094"/>
                <a:gd name="connsiteY13" fmla="*/ 2973296 h 4324794"/>
                <a:gd name="connsiteX14" fmla="*/ 3694095 w 3694094"/>
                <a:gd name="connsiteY14" fmla="*/ 2612897 h 4324794"/>
                <a:gd name="connsiteX15" fmla="*/ 3694095 w 3694094"/>
                <a:gd name="connsiteY15" fmla="*/ 1711898 h 4324794"/>
                <a:gd name="connsiteX16" fmla="*/ 3333696 w 3694094"/>
                <a:gd name="connsiteY16" fmla="*/ 1351498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094" h="4324794">
                  <a:moveTo>
                    <a:pt x="3333696" y="1351498"/>
                  </a:moveTo>
                  <a:lnTo>
                    <a:pt x="2973296" y="1351498"/>
                  </a:lnTo>
                  <a:lnTo>
                    <a:pt x="2973296" y="360400"/>
                  </a:lnTo>
                  <a:cubicBezTo>
                    <a:pt x="2973296" y="161360"/>
                    <a:pt x="2811936" y="0"/>
                    <a:pt x="2612897" y="0"/>
                  </a:cubicBezTo>
                  <a:lnTo>
                    <a:pt x="0" y="0"/>
                  </a:lnTo>
                  <a:lnTo>
                    <a:pt x="0" y="540599"/>
                  </a:lnTo>
                  <a:lnTo>
                    <a:pt x="2432697" y="540599"/>
                  </a:lnTo>
                  <a:lnTo>
                    <a:pt x="2432697" y="3784195"/>
                  </a:lnTo>
                  <a:lnTo>
                    <a:pt x="450499" y="3784195"/>
                  </a:lnTo>
                  <a:lnTo>
                    <a:pt x="211735" y="4324794"/>
                  </a:lnTo>
                  <a:lnTo>
                    <a:pt x="2612897" y="4324794"/>
                  </a:lnTo>
                  <a:cubicBezTo>
                    <a:pt x="2811936" y="4324794"/>
                    <a:pt x="2973296" y="4163434"/>
                    <a:pt x="2973296" y="3964395"/>
                  </a:cubicBezTo>
                  <a:lnTo>
                    <a:pt x="2973296" y="2973296"/>
                  </a:lnTo>
                  <a:lnTo>
                    <a:pt x="3333696" y="2973296"/>
                  </a:lnTo>
                  <a:cubicBezTo>
                    <a:pt x="3532735" y="2973296"/>
                    <a:pt x="3694095" y="2811936"/>
                    <a:pt x="3694095" y="2612897"/>
                  </a:cubicBezTo>
                  <a:lnTo>
                    <a:pt x="3694095" y="1711898"/>
                  </a:lnTo>
                  <a:cubicBezTo>
                    <a:pt x="3694095" y="1512858"/>
                    <a:pt x="3532735" y="1351498"/>
                    <a:pt x="3333696" y="1351498"/>
                  </a:cubicBez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C260509-6D6C-469D-92F9-D7F2654AC389}"/>
                </a:ext>
              </a:extLst>
            </p:cNvPr>
            <p:cNvSpPr/>
            <p:nvPr/>
          </p:nvSpPr>
          <p:spPr>
            <a:xfrm>
              <a:off x="5640477" y="5518648"/>
              <a:ext cx="2640827" cy="5766392"/>
            </a:xfrm>
            <a:custGeom>
              <a:avLst/>
              <a:gdLst>
                <a:gd name="connsiteX0" fmla="*/ 1469529 w 2640827"/>
                <a:gd name="connsiteY0" fmla="*/ 2702996 h 5766392"/>
                <a:gd name="connsiteX1" fmla="*/ 1469529 w 2640827"/>
                <a:gd name="connsiteY1" fmla="*/ 0 h 5766392"/>
                <a:gd name="connsiteX2" fmla="*/ 0 w 2640827"/>
                <a:gd name="connsiteY2" fmla="*/ 3601292 h 5766392"/>
                <a:gd name="connsiteX3" fmla="*/ 1289329 w 2640827"/>
                <a:gd name="connsiteY3" fmla="*/ 3603995 h 5766392"/>
                <a:gd name="connsiteX4" fmla="*/ 1289329 w 2640827"/>
                <a:gd name="connsiteY4" fmla="*/ 5766392 h 5766392"/>
                <a:gd name="connsiteX5" fmla="*/ 2640827 w 2640827"/>
                <a:gd name="connsiteY5" fmla="*/ 2702996 h 5766392"/>
                <a:gd name="connsiteX6" fmla="*/ 1469529 w 2640827"/>
                <a:gd name="connsiteY6" fmla="*/ 2702996 h 57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27" h="5766392">
                  <a:moveTo>
                    <a:pt x="1469529" y="2702996"/>
                  </a:moveTo>
                  <a:lnTo>
                    <a:pt x="1469529" y="0"/>
                  </a:lnTo>
                  <a:lnTo>
                    <a:pt x="0" y="3601292"/>
                  </a:lnTo>
                  <a:lnTo>
                    <a:pt x="1289329" y="3603995"/>
                  </a:lnTo>
                  <a:lnTo>
                    <a:pt x="1289329" y="5766392"/>
                  </a:lnTo>
                  <a:lnTo>
                    <a:pt x="2640827" y="2702996"/>
                  </a:lnTo>
                  <a:lnTo>
                    <a:pt x="1469529" y="2702996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339" name="Freihandform: Form 2338">
            <a:extLst>
              <a:ext uri="{FF2B5EF4-FFF2-40B4-BE49-F238E27FC236}">
                <a16:creationId xmlns:a16="http://schemas.microsoft.com/office/drawing/2014/main" id="{61657928-1316-48CA-800C-26680554A675}"/>
              </a:ext>
            </a:extLst>
          </p:cNvPr>
          <p:cNvSpPr/>
          <p:nvPr/>
        </p:nvSpPr>
        <p:spPr>
          <a:xfrm rot="1864071">
            <a:off x="1059588" y="213918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85" name="Freihandform: Form 2284">
            <a:extLst>
              <a:ext uri="{FF2B5EF4-FFF2-40B4-BE49-F238E27FC236}">
                <a16:creationId xmlns:a16="http://schemas.microsoft.com/office/drawing/2014/main" id="{592C26EE-EAD6-4272-A3FF-32C2695F2E39}"/>
              </a:ext>
            </a:extLst>
          </p:cNvPr>
          <p:cNvSpPr/>
          <p:nvPr/>
        </p:nvSpPr>
        <p:spPr>
          <a:xfrm rot="1765510">
            <a:off x="4445944" y="138862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92" name="Freihandform: Form 2291">
            <a:extLst>
              <a:ext uri="{FF2B5EF4-FFF2-40B4-BE49-F238E27FC236}">
                <a16:creationId xmlns:a16="http://schemas.microsoft.com/office/drawing/2014/main" id="{81394C09-4AD7-4785-A95F-50EFCEB5ADC2}"/>
              </a:ext>
            </a:extLst>
          </p:cNvPr>
          <p:cNvSpPr/>
          <p:nvPr/>
        </p:nvSpPr>
        <p:spPr>
          <a:xfrm rot="1765510">
            <a:off x="3466163" y="136905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93" name="Freihandform: Form 2292">
            <a:extLst>
              <a:ext uri="{FF2B5EF4-FFF2-40B4-BE49-F238E27FC236}">
                <a16:creationId xmlns:a16="http://schemas.microsoft.com/office/drawing/2014/main" id="{ACE3CCCC-8EF8-492C-BB55-11B10A291E86}"/>
              </a:ext>
            </a:extLst>
          </p:cNvPr>
          <p:cNvSpPr/>
          <p:nvPr/>
        </p:nvSpPr>
        <p:spPr>
          <a:xfrm rot="1765510">
            <a:off x="4042671" y="142024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98" name="Freihandform: Form 2297">
            <a:extLst>
              <a:ext uri="{FF2B5EF4-FFF2-40B4-BE49-F238E27FC236}">
                <a16:creationId xmlns:a16="http://schemas.microsoft.com/office/drawing/2014/main" id="{A3CA845C-4532-4DBC-90DE-5F736034A4B6}"/>
              </a:ext>
            </a:extLst>
          </p:cNvPr>
          <p:cNvSpPr/>
          <p:nvPr/>
        </p:nvSpPr>
        <p:spPr>
          <a:xfrm rot="1765510">
            <a:off x="3883514" y="135741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67" name="Freihandform: Form 2266">
            <a:extLst>
              <a:ext uri="{FF2B5EF4-FFF2-40B4-BE49-F238E27FC236}">
                <a16:creationId xmlns:a16="http://schemas.microsoft.com/office/drawing/2014/main" id="{23FD2B35-B371-4103-8066-4AB1069582D3}"/>
              </a:ext>
            </a:extLst>
          </p:cNvPr>
          <p:cNvSpPr/>
          <p:nvPr/>
        </p:nvSpPr>
        <p:spPr>
          <a:xfrm rot="5814152">
            <a:off x="3672817" y="143333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07" name="Freihandform: Form 2206">
            <a:extLst>
              <a:ext uri="{FF2B5EF4-FFF2-40B4-BE49-F238E27FC236}">
                <a16:creationId xmlns:a16="http://schemas.microsoft.com/office/drawing/2014/main" id="{A84325DF-52D6-4982-8CA2-83BCCB58483B}"/>
              </a:ext>
            </a:extLst>
          </p:cNvPr>
          <p:cNvSpPr/>
          <p:nvPr/>
        </p:nvSpPr>
        <p:spPr>
          <a:xfrm rot="2226643">
            <a:off x="685793" y="130583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2" name="Freihandform: Form 2211">
            <a:extLst>
              <a:ext uri="{FF2B5EF4-FFF2-40B4-BE49-F238E27FC236}">
                <a16:creationId xmlns:a16="http://schemas.microsoft.com/office/drawing/2014/main" id="{937171DD-7655-4C99-91C1-64C34FF5CA7E}"/>
              </a:ext>
            </a:extLst>
          </p:cNvPr>
          <p:cNvSpPr/>
          <p:nvPr/>
        </p:nvSpPr>
        <p:spPr>
          <a:xfrm rot="2226643">
            <a:off x="1087518" y="137503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3" name="Freihandform: Form 2212">
            <a:extLst>
              <a:ext uri="{FF2B5EF4-FFF2-40B4-BE49-F238E27FC236}">
                <a16:creationId xmlns:a16="http://schemas.microsoft.com/office/drawing/2014/main" id="{27941671-B037-4317-94C6-3ACB741B31F7}"/>
              </a:ext>
            </a:extLst>
          </p:cNvPr>
          <p:cNvSpPr/>
          <p:nvPr/>
        </p:nvSpPr>
        <p:spPr>
          <a:xfrm rot="2226643">
            <a:off x="774093" y="138973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5" name="Freihandform: Form 2214">
            <a:extLst>
              <a:ext uri="{FF2B5EF4-FFF2-40B4-BE49-F238E27FC236}">
                <a16:creationId xmlns:a16="http://schemas.microsoft.com/office/drawing/2014/main" id="{193E95A5-6662-40FC-92E1-08A48E7BB8A8}"/>
              </a:ext>
            </a:extLst>
          </p:cNvPr>
          <p:cNvSpPr/>
          <p:nvPr/>
        </p:nvSpPr>
        <p:spPr>
          <a:xfrm rot="2226643">
            <a:off x="243861" y="133177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6" name="Freihandform: Form 2215">
            <a:extLst>
              <a:ext uri="{FF2B5EF4-FFF2-40B4-BE49-F238E27FC236}">
                <a16:creationId xmlns:a16="http://schemas.microsoft.com/office/drawing/2014/main" id="{6B377C25-EE21-4C39-8B1E-ACA1A86100E3}"/>
              </a:ext>
            </a:extLst>
          </p:cNvPr>
          <p:cNvSpPr/>
          <p:nvPr/>
        </p:nvSpPr>
        <p:spPr>
          <a:xfrm rot="2226643">
            <a:off x="1233702" y="140648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20" name="Freihandform: Form 2219">
            <a:extLst>
              <a:ext uri="{FF2B5EF4-FFF2-40B4-BE49-F238E27FC236}">
                <a16:creationId xmlns:a16="http://schemas.microsoft.com/office/drawing/2014/main" id="{DDA7E95A-0A14-4C17-B1B9-F342A739F108}"/>
              </a:ext>
            </a:extLst>
          </p:cNvPr>
          <p:cNvSpPr/>
          <p:nvPr/>
        </p:nvSpPr>
        <p:spPr>
          <a:xfrm rot="2226643">
            <a:off x="170153" y="126738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25" name="Freihandform: Form 2224">
            <a:extLst>
              <a:ext uri="{FF2B5EF4-FFF2-40B4-BE49-F238E27FC236}">
                <a16:creationId xmlns:a16="http://schemas.microsoft.com/office/drawing/2014/main" id="{48E59A5F-3235-4ADB-97E1-796090134644}"/>
              </a:ext>
            </a:extLst>
          </p:cNvPr>
          <p:cNvSpPr/>
          <p:nvPr/>
        </p:nvSpPr>
        <p:spPr>
          <a:xfrm rot="2226643">
            <a:off x="867756" y="1429114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30" name="Freihandform: Form 2229">
            <a:extLst>
              <a:ext uri="{FF2B5EF4-FFF2-40B4-BE49-F238E27FC236}">
                <a16:creationId xmlns:a16="http://schemas.microsoft.com/office/drawing/2014/main" id="{801B837E-D8B6-4AC0-B8BA-EEC5AC71638C}"/>
              </a:ext>
            </a:extLst>
          </p:cNvPr>
          <p:cNvSpPr/>
          <p:nvPr/>
        </p:nvSpPr>
        <p:spPr>
          <a:xfrm rot="2226643">
            <a:off x="343734" y="136515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31" name="Freihandform: Form 2230">
            <a:extLst>
              <a:ext uri="{FF2B5EF4-FFF2-40B4-BE49-F238E27FC236}">
                <a16:creationId xmlns:a16="http://schemas.microsoft.com/office/drawing/2014/main" id="{92B476E9-8D6F-48FA-AB6A-639A0D1316A2}"/>
              </a:ext>
            </a:extLst>
          </p:cNvPr>
          <p:cNvSpPr/>
          <p:nvPr/>
        </p:nvSpPr>
        <p:spPr>
          <a:xfrm rot="2226643">
            <a:off x="648239" y="1427802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89" name="Freihandform: Form 2188">
            <a:extLst>
              <a:ext uri="{FF2B5EF4-FFF2-40B4-BE49-F238E27FC236}">
                <a16:creationId xmlns:a16="http://schemas.microsoft.com/office/drawing/2014/main" id="{68589D6B-4AD5-4721-9A37-45E3F030A469}"/>
              </a:ext>
            </a:extLst>
          </p:cNvPr>
          <p:cNvSpPr/>
          <p:nvPr/>
        </p:nvSpPr>
        <p:spPr>
          <a:xfrm rot="6275285">
            <a:off x="-140184" y="133980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95" name="Freihandform: Form 2194">
            <a:extLst>
              <a:ext uri="{FF2B5EF4-FFF2-40B4-BE49-F238E27FC236}">
                <a16:creationId xmlns:a16="http://schemas.microsoft.com/office/drawing/2014/main" id="{6F25570E-E1E6-46B2-83C0-3E2132B3411F}"/>
              </a:ext>
            </a:extLst>
          </p:cNvPr>
          <p:cNvSpPr/>
          <p:nvPr/>
        </p:nvSpPr>
        <p:spPr>
          <a:xfrm rot="6275285">
            <a:off x="79138" y="137717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27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E7C9E0A-2B34-4E2F-BF75-01488DFE1761}"/>
              </a:ext>
            </a:extLst>
          </p:cNvPr>
          <p:cNvSpPr>
            <a:spLocks noChangeAspect="1"/>
          </p:cNvSpPr>
          <p:nvPr/>
        </p:nvSpPr>
        <p:spPr>
          <a:xfrm>
            <a:off x="3010323" y="2990972"/>
            <a:ext cx="8379567" cy="84182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61A0660-861C-4366-AA5B-BC5F2402938D}"/>
              </a:ext>
            </a:extLst>
          </p:cNvPr>
          <p:cNvGrpSpPr/>
          <p:nvPr/>
        </p:nvGrpSpPr>
        <p:grpSpPr>
          <a:xfrm>
            <a:off x="5131685" y="4870608"/>
            <a:ext cx="4136843" cy="6357160"/>
            <a:chOff x="5131685" y="4021526"/>
            <a:chExt cx="4136843" cy="63571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8929BAC5-13DB-4408-9E9E-D246260C9270}"/>
                </a:ext>
              </a:extLst>
            </p:cNvPr>
            <p:cNvGrpSpPr/>
            <p:nvPr/>
          </p:nvGrpSpPr>
          <p:grpSpPr>
            <a:xfrm>
              <a:off x="5131685" y="4021526"/>
              <a:ext cx="4136843" cy="6357160"/>
              <a:chOff x="5131685" y="4021526"/>
              <a:chExt cx="4136843" cy="6357160"/>
            </a:xfrm>
            <a:gradFill flip="none" rotWithShape="1">
              <a:gsLst>
                <a:gs pos="64000">
                  <a:srgbClr val="39DFC4"/>
                </a:gs>
                <a:gs pos="0">
                  <a:srgbClr val="00E388"/>
                </a:gs>
                <a:gs pos="100000">
                  <a:srgbClr val="71DAFF"/>
                </a:gs>
              </a:gsLst>
              <a:lin ang="16200000" scaled="1"/>
              <a:tileRect/>
            </a:gradFill>
          </p:grpSpPr>
          <p:sp>
            <p:nvSpPr>
              <p:cNvPr id="6" name="Teilkreis 5">
                <a:extLst>
                  <a:ext uri="{FF2B5EF4-FFF2-40B4-BE49-F238E27FC236}">
                    <a16:creationId xmlns:a16="http://schemas.microsoft.com/office/drawing/2014/main" id="{5750F111-7292-40D8-B249-1F3A9621A2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7137" y="4021526"/>
                <a:ext cx="2220317" cy="2220317"/>
              </a:xfrm>
              <a:prstGeom prst="pie">
                <a:avLst>
                  <a:gd name="adj1" fmla="val 5397384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ilkreis 7">
                <a:extLst>
                  <a:ext uri="{FF2B5EF4-FFF2-40B4-BE49-F238E27FC236}">
                    <a16:creationId xmlns:a16="http://schemas.microsoft.com/office/drawing/2014/main" id="{2D81FCDB-B075-4B3D-9296-3854910D05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31685" y="6241843"/>
                <a:ext cx="4136843" cy="4136843"/>
              </a:xfrm>
              <a:prstGeom prst="pie">
                <a:avLst>
                  <a:gd name="adj1" fmla="val 10812186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375E72E-0C28-4A60-8363-78EB7DA1E470}"/>
                </a:ext>
              </a:extLst>
            </p:cNvPr>
            <p:cNvGrpSpPr/>
            <p:nvPr/>
          </p:nvGrpSpPr>
          <p:grpSpPr>
            <a:xfrm>
              <a:off x="5131685" y="4021526"/>
              <a:ext cx="4136843" cy="6357160"/>
              <a:chOff x="5131685" y="4021526"/>
              <a:chExt cx="4136843" cy="6357160"/>
            </a:xfrm>
            <a:gradFill flip="none" rotWithShape="1">
              <a:gsLst>
                <a:gs pos="64000">
                  <a:srgbClr val="39DFC4">
                    <a:lumMod val="100000"/>
                    <a:alpha val="85000"/>
                  </a:srgbClr>
                </a:gs>
                <a:gs pos="0">
                  <a:srgbClr val="00E388">
                    <a:lumMod val="100000"/>
                    <a:alpha val="80000"/>
                  </a:srgbClr>
                </a:gs>
                <a:gs pos="100000">
                  <a:srgbClr val="71DAFF">
                    <a:lumMod val="100000"/>
                    <a:alpha val="9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7" name="Teilkreis 6">
                <a:extLst>
                  <a:ext uri="{FF2B5EF4-FFF2-40B4-BE49-F238E27FC236}">
                    <a16:creationId xmlns:a16="http://schemas.microsoft.com/office/drawing/2014/main" id="{6D6E8B94-43F7-4BC6-A200-8EC11AE1F0A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097137" y="4021526"/>
                <a:ext cx="2220317" cy="2220317"/>
              </a:xfrm>
              <a:prstGeom prst="pie">
                <a:avLst>
                  <a:gd name="adj1" fmla="val 5384677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ilkreis 8">
                <a:extLst>
                  <a:ext uri="{FF2B5EF4-FFF2-40B4-BE49-F238E27FC236}">
                    <a16:creationId xmlns:a16="http://schemas.microsoft.com/office/drawing/2014/main" id="{CFE358DE-9147-42A3-B4BA-28EB0726F93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131685" y="6241843"/>
                <a:ext cx="4136843" cy="4136843"/>
              </a:xfrm>
              <a:prstGeom prst="pie">
                <a:avLst>
                  <a:gd name="adj1" fmla="val 10820492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940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989C49A-E799-4327-9241-05B800495AA3}"/>
              </a:ext>
            </a:extLst>
          </p:cNvPr>
          <p:cNvGrpSpPr>
            <a:grpSpLocks noChangeAspect="1"/>
          </p:cNvGrpSpPr>
          <p:nvPr/>
        </p:nvGrpSpPr>
        <p:grpSpPr>
          <a:xfrm>
            <a:off x="3056477" y="3244214"/>
            <a:ext cx="8287258" cy="7911785"/>
            <a:chOff x="1385248" y="2311003"/>
            <a:chExt cx="2108579" cy="2013045"/>
          </a:xfrm>
        </p:grpSpPr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7BDAB3-E936-4A27-A74B-B3AB319C04EB}"/>
                </a:ext>
              </a:extLst>
            </p:cNvPr>
            <p:cNvSpPr/>
            <p:nvPr/>
          </p:nvSpPr>
          <p:spPr>
            <a:xfrm>
              <a:off x="1385248" y="2311003"/>
              <a:ext cx="2108579" cy="20130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4572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E9306C0A-2C99-4075-9289-58EEA5C89864}"/>
                </a:ext>
              </a:extLst>
            </p:cNvPr>
            <p:cNvSpPr/>
            <p:nvPr/>
          </p:nvSpPr>
          <p:spPr>
            <a:xfrm rot="10800000">
              <a:off x="2353977" y="2939789"/>
              <a:ext cx="171122" cy="755471"/>
            </a:xfrm>
            <a:prstGeom prst="trapezoid">
              <a:avLst>
                <a:gd name="adj" fmla="val 22727"/>
              </a:avLst>
            </a:prstGeom>
            <a:solidFill>
              <a:schemeClr val="bg2">
                <a:lumMod val="10000"/>
              </a:schemeClr>
            </a:solidFill>
            <a:ln w="10795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EB2539B3-2D24-41EF-A5AB-FE253A525E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1538" y="3901654"/>
              <a:ext cx="216000" cy="2160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10795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85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11CF646-E82C-4947-A18C-6C241F2397B7}"/>
              </a:ext>
            </a:extLst>
          </p:cNvPr>
          <p:cNvGrpSpPr/>
          <p:nvPr/>
        </p:nvGrpSpPr>
        <p:grpSpPr>
          <a:xfrm>
            <a:off x="2903111" y="2903123"/>
            <a:ext cx="8593991" cy="8593967"/>
            <a:chOff x="2903111" y="2903123"/>
            <a:chExt cx="8593991" cy="8593967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0B76B0B-6D65-473D-9F00-0A2F5D488EAC}"/>
                </a:ext>
              </a:extLst>
            </p:cNvPr>
            <p:cNvSpPr/>
            <p:nvPr/>
          </p:nvSpPr>
          <p:spPr>
            <a:xfrm>
              <a:off x="2903111" y="2903123"/>
              <a:ext cx="8593991" cy="85939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457200" cap="rnd">
              <a:solidFill>
                <a:schemeClr val="bg2">
                  <a:lumMod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FF08D0E-8781-4AE3-8A42-4C4330619252}"/>
                </a:ext>
              </a:extLst>
            </p:cNvPr>
            <p:cNvSpPr txBox="1"/>
            <p:nvPr/>
          </p:nvSpPr>
          <p:spPr>
            <a:xfrm>
              <a:off x="2903111" y="3581368"/>
              <a:ext cx="8593991" cy="72635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46600" b="1" dirty="0">
                  <a:solidFill>
                    <a:schemeClr val="bg2">
                      <a:lumMod val="10000"/>
                    </a:schemeClr>
                  </a:solidFill>
                  <a:latin typeface="Book Antiqua" panose="02040602050305030304" pitchFamily="18" charset="0"/>
                  <a:cs typeface="Aparajita" panose="020B0502040204020203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02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ihandform: Form 15" descr="Markierung mit einfarbiger Füllung">
            <a:extLst>
              <a:ext uri="{FF2B5EF4-FFF2-40B4-BE49-F238E27FC236}">
                <a16:creationId xmlns:a16="http://schemas.microsoft.com/office/drawing/2014/main" id="{ABC0FFB1-CFFA-4313-9914-DE90B63D1590}"/>
              </a:ext>
            </a:extLst>
          </p:cNvPr>
          <p:cNvSpPr/>
          <p:nvPr/>
        </p:nvSpPr>
        <p:spPr>
          <a:xfrm>
            <a:off x="5007006" y="3637756"/>
            <a:ext cx="4386199" cy="7124700"/>
          </a:xfrm>
          <a:custGeom>
            <a:avLst/>
            <a:gdLst>
              <a:gd name="connsiteX0" fmla="*/ 2193100 w 4386199"/>
              <a:gd name="connsiteY0" fmla="*/ 0 h 7124700"/>
              <a:gd name="connsiteX1" fmla="*/ 4005708 w 4386199"/>
              <a:gd name="connsiteY1" fmla="*/ 963930 h 7124700"/>
              <a:gd name="connsiteX2" fmla="*/ 4236212 w 4386199"/>
              <a:gd name="connsiteY2" fmla="*/ 3007043 h 7124700"/>
              <a:gd name="connsiteX3" fmla="*/ 3240850 w 4386199"/>
              <a:gd name="connsiteY3" fmla="*/ 5207318 h 7124700"/>
              <a:gd name="connsiteX4" fmla="*/ 2381695 w 4386199"/>
              <a:gd name="connsiteY4" fmla="*/ 7009448 h 7124700"/>
              <a:gd name="connsiteX5" fmla="*/ 2193100 w 4386199"/>
              <a:gd name="connsiteY5" fmla="*/ 7124700 h 7124700"/>
              <a:gd name="connsiteX6" fmla="*/ 2004505 w 4386199"/>
              <a:gd name="connsiteY6" fmla="*/ 7009448 h 7124700"/>
              <a:gd name="connsiteX7" fmla="*/ 1653953 w 4386199"/>
              <a:gd name="connsiteY7" fmla="*/ 6274143 h 7124700"/>
              <a:gd name="connsiteX8" fmla="*/ 1772993 w 4386199"/>
              <a:gd name="connsiteY8" fmla="*/ 6201824 h 7124700"/>
              <a:gd name="connsiteX9" fmla="*/ 2447555 w 4386199"/>
              <a:gd name="connsiteY9" fmla="*/ 4933124 h 7124700"/>
              <a:gd name="connsiteX10" fmla="*/ 917555 w 4386199"/>
              <a:gd name="connsiteY10" fmla="*/ 3403124 h 7124700"/>
              <a:gd name="connsiteX11" fmla="*/ 462580 w 4386199"/>
              <a:gd name="connsiteY11" fmla="*/ 3471910 h 7124700"/>
              <a:gd name="connsiteX12" fmla="*/ 374816 w 4386199"/>
              <a:gd name="connsiteY12" fmla="*/ 3504032 h 7124700"/>
              <a:gd name="connsiteX13" fmla="*/ 149987 w 4386199"/>
              <a:gd name="connsiteY13" fmla="*/ 3007043 h 7124700"/>
              <a:gd name="connsiteX14" fmla="*/ 380492 w 4386199"/>
              <a:gd name="connsiteY14" fmla="*/ 963930 h 7124700"/>
              <a:gd name="connsiteX15" fmla="*/ 2193100 w 4386199"/>
              <a:gd name="connsiteY15" fmla="*/ 0 h 7124700"/>
              <a:gd name="connsiteX16" fmla="*/ 2193100 w 4386199"/>
              <a:gd name="connsiteY16" fmla="*/ 1257300 h 7124700"/>
              <a:gd name="connsiteX17" fmla="*/ 1250125 w 4386199"/>
              <a:gd name="connsiteY17" fmla="*/ 2200275 h 7124700"/>
              <a:gd name="connsiteX18" fmla="*/ 2193100 w 4386199"/>
              <a:gd name="connsiteY18" fmla="*/ 3143250 h 7124700"/>
              <a:gd name="connsiteX19" fmla="*/ 3136075 w 4386199"/>
              <a:gd name="connsiteY19" fmla="*/ 2200275 h 7124700"/>
              <a:gd name="connsiteX20" fmla="*/ 2193100 w 4386199"/>
              <a:gd name="connsiteY20" fmla="*/ 1257300 h 712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86199" h="7124700">
                <a:moveTo>
                  <a:pt x="2193100" y="0"/>
                </a:moveTo>
                <a:cubicBezTo>
                  <a:pt x="2916047" y="0"/>
                  <a:pt x="3597085" y="356235"/>
                  <a:pt x="4005708" y="963930"/>
                </a:cubicBezTo>
                <a:cubicBezTo>
                  <a:pt x="4414330" y="1561148"/>
                  <a:pt x="4498150" y="2326005"/>
                  <a:pt x="4236212" y="3007043"/>
                </a:cubicBezTo>
                <a:lnTo>
                  <a:pt x="3240850" y="5207318"/>
                </a:lnTo>
                <a:lnTo>
                  <a:pt x="2381695" y="7009448"/>
                </a:lnTo>
                <a:cubicBezTo>
                  <a:pt x="2350262" y="7082790"/>
                  <a:pt x="2276920" y="7124700"/>
                  <a:pt x="2193100" y="7124700"/>
                </a:cubicBezTo>
                <a:cubicBezTo>
                  <a:pt x="2109280" y="7124700"/>
                  <a:pt x="2035937" y="7082790"/>
                  <a:pt x="2004505" y="7009448"/>
                </a:cubicBezTo>
                <a:lnTo>
                  <a:pt x="1653953" y="6274143"/>
                </a:lnTo>
                <a:lnTo>
                  <a:pt x="1772993" y="6201824"/>
                </a:lnTo>
                <a:cubicBezTo>
                  <a:pt x="2179976" y="5926872"/>
                  <a:pt x="2447555" y="5461246"/>
                  <a:pt x="2447555" y="4933124"/>
                </a:cubicBezTo>
                <a:cubicBezTo>
                  <a:pt x="2447555" y="4088128"/>
                  <a:pt x="1762551" y="3403124"/>
                  <a:pt x="917555" y="3403124"/>
                </a:cubicBezTo>
                <a:cubicBezTo>
                  <a:pt x="759118" y="3403124"/>
                  <a:pt x="606306" y="3427206"/>
                  <a:pt x="462580" y="3471910"/>
                </a:cubicBezTo>
                <a:lnTo>
                  <a:pt x="374816" y="3504032"/>
                </a:lnTo>
                <a:lnTo>
                  <a:pt x="149987" y="3007043"/>
                </a:lnTo>
                <a:cubicBezTo>
                  <a:pt x="-111950" y="2326005"/>
                  <a:pt x="-28130" y="1561148"/>
                  <a:pt x="380492" y="963930"/>
                </a:cubicBezTo>
                <a:cubicBezTo>
                  <a:pt x="789114" y="356235"/>
                  <a:pt x="1470152" y="0"/>
                  <a:pt x="2193100" y="0"/>
                </a:cubicBezTo>
                <a:close/>
                <a:moveTo>
                  <a:pt x="2193100" y="1257300"/>
                </a:moveTo>
                <a:cubicBezTo>
                  <a:pt x="1669225" y="1257300"/>
                  <a:pt x="1250125" y="1676400"/>
                  <a:pt x="1250125" y="2200275"/>
                </a:cubicBezTo>
                <a:cubicBezTo>
                  <a:pt x="1250125" y="2724150"/>
                  <a:pt x="1669225" y="3143250"/>
                  <a:pt x="2193100" y="3143250"/>
                </a:cubicBezTo>
                <a:cubicBezTo>
                  <a:pt x="2716975" y="3143250"/>
                  <a:pt x="3136075" y="2724150"/>
                  <a:pt x="3136075" y="2200275"/>
                </a:cubicBezTo>
                <a:cubicBezTo>
                  <a:pt x="3136075" y="1676400"/>
                  <a:pt x="2716975" y="1257300"/>
                  <a:pt x="2193100" y="1257300"/>
                </a:cubicBezTo>
                <a:close/>
              </a:path>
            </a:pathLst>
          </a:custGeom>
          <a:solidFill>
            <a:srgbClr val="000000"/>
          </a:solidFill>
          <a:ln w="10477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" name="Freihandform: Form 20" descr="Hinzufügen mit einfarbiger Füllung">
            <a:extLst>
              <a:ext uri="{FF2B5EF4-FFF2-40B4-BE49-F238E27FC236}">
                <a16:creationId xmlns:a16="http://schemas.microsoft.com/office/drawing/2014/main" id="{F9710A7F-B378-4415-9C5D-F093875BBE4A}"/>
              </a:ext>
            </a:extLst>
          </p:cNvPr>
          <p:cNvSpPr/>
          <p:nvPr/>
        </p:nvSpPr>
        <p:spPr>
          <a:xfrm>
            <a:off x="4394561" y="7141788"/>
            <a:ext cx="2878843" cy="2959092"/>
          </a:xfrm>
          <a:custGeom>
            <a:avLst/>
            <a:gdLst>
              <a:gd name="connsiteX0" fmla="*/ 1377000 w 2878843"/>
              <a:gd name="connsiteY0" fmla="*/ 409092 h 2959092"/>
              <a:gd name="connsiteX1" fmla="*/ 1377000 w 2878843"/>
              <a:gd name="connsiteY1" fmla="*/ 1276092 h 2959092"/>
              <a:gd name="connsiteX2" fmla="*/ 510000 w 2878843"/>
              <a:gd name="connsiteY2" fmla="*/ 1276092 h 2959092"/>
              <a:gd name="connsiteX3" fmla="*/ 510000 w 2878843"/>
              <a:gd name="connsiteY3" fmla="*/ 1582092 h 2959092"/>
              <a:gd name="connsiteX4" fmla="*/ 1377000 w 2878843"/>
              <a:gd name="connsiteY4" fmla="*/ 1582092 h 2959092"/>
              <a:gd name="connsiteX5" fmla="*/ 1377000 w 2878843"/>
              <a:gd name="connsiteY5" fmla="*/ 2449092 h 2959092"/>
              <a:gd name="connsiteX6" fmla="*/ 1683000 w 2878843"/>
              <a:gd name="connsiteY6" fmla="*/ 2449092 h 2959092"/>
              <a:gd name="connsiteX7" fmla="*/ 1683000 w 2878843"/>
              <a:gd name="connsiteY7" fmla="*/ 1582092 h 2959092"/>
              <a:gd name="connsiteX8" fmla="*/ 2550000 w 2878843"/>
              <a:gd name="connsiteY8" fmla="*/ 1582092 h 2959092"/>
              <a:gd name="connsiteX9" fmla="*/ 2550000 w 2878843"/>
              <a:gd name="connsiteY9" fmla="*/ 1276092 h 2959092"/>
              <a:gd name="connsiteX10" fmla="*/ 1683000 w 2878843"/>
              <a:gd name="connsiteY10" fmla="*/ 1276092 h 2959092"/>
              <a:gd name="connsiteX11" fmla="*/ 1683000 w 2878843"/>
              <a:gd name="connsiteY11" fmla="*/ 409092 h 2959092"/>
              <a:gd name="connsiteX12" fmla="*/ 987261 w 2878843"/>
              <a:gd name="connsiteY12" fmla="*/ 0 h 2959092"/>
              <a:gd name="connsiteX13" fmla="*/ 1050129 w 2878843"/>
              <a:gd name="connsiteY13" fmla="*/ 138971 h 2959092"/>
              <a:gd name="connsiteX14" fmla="*/ 1086778 w 2878843"/>
              <a:gd name="connsiteY14" fmla="*/ 125557 h 2959092"/>
              <a:gd name="connsiteX15" fmla="*/ 1497536 w 2878843"/>
              <a:gd name="connsiteY15" fmla="*/ 63456 h 2959092"/>
              <a:gd name="connsiteX16" fmla="*/ 2878843 w 2878843"/>
              <a:gd name="connsiteY16" fmla="*/ 1444764 h 2959092"/>
              <a:gd name="connsiteX17" fmla="*/ 2269838 w 2878843"/>
              <a:gd name="connsiteY17" fmla="*/ 2590165 h 2959092"/>
              <a:gd name="connsiteX18" fmla="*/ 2200649 w 2878843"/>
              <a:gd name="connsiteY18" fmla="*/ 2632199 h 2959092"/>
              <a:gd name="connsiteX19" fmla="*/ 2266398 w 2878843"/>
              <a:gd name="connsiteY19" fmla="*/ 2770111 h 2959092"/>
              <a:gd name="connsiteX20" fmla="*/ 2259289 w 2878843"/>
              <a:gd name="connsiteY20" fmla="*/ 2774429 h 2959092"/>
              <a:gd name="connsiteX21" fmla="*/ 1530000 w 2878843"/>
              <a:gd name="connsiteY21" fmla="*/ 2959092 h 2959092"/>
              <a:gd name="connsiteX22" fmla="*/ 0 w 2878843"/>
              <a:gd name="connsiteY22" fmla="*/ 1429092 h 2959092"/>
              <a:gd name="connsiteX23" fmla="*/ 934455 w 2878843"/>
              <a:gd name="connsiteY23" fmla="*/ 19327 h 295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78843" h="2959092">
                <a:moveTo>
                  <a:pt x="1377000" y="409092"/>
                </a:moveTo>
                <a:lnTo>
                  <a:pt x="1377000" y="1276092"/>
                </a:lnTo>
                <a:lnTo>
                  <a:pt x="510000" y="1276092"/>
                </a:lnTo>
                <a:lnTo>
                  <a:pt x="510000" y="1582092"/>
                </a:lnTo>
                <a:lnTo>
                  <a:pt x="1377000" y="1582092"/>
                </a:lnTo>
                <a:lnTo>
                  <a:pt x="1377000" y="2449092"/>
                </a:lnTo>
                <a:lnTo>
                  <a:pt x="1683000" y="2449092"/>
                </a:lnTo>
                <a:lnTo>
                  <a:pt x="1683000" y="1582092"/>
                </a:lnTo>
                <a:lnTo>
                  <a:pt x="2550000" y="1582092"/>
                </a:lnTo>
                <a:lnTo>
                  <a:pt x="2550000" y="1276092"/>
                </a:lnTo>
                <a:lnTo>
                  <a:pt x="1683000" y="1276092"/>
                </a:lnTo>
                <a:lnTo>
                  <a:pt x="1683000" y="409092"/>
                </a:lnTo>
                <a:close/>
                <a:moveTo>
                  <a:pt x="987261" y="0"/>
                </a:moveTo>
                <a:lnTo>
                  <a:pt x="1050129" y="138971"/>
                </a:lnTo>
                <a:lnTo>
                  <a:pt x="1086778" y="125557"/>
                </a:lnTo>
                <a:cubicBezTo>
                  <a:pt x="1216536" y="85198"/>
                  <a:pt x="1354497" y="63456"/>
                  <a:pt x="1497536" y="63456"/>
                </a:cubicBezTo>
                <a:cubicBezTo>
                  <a:pt x="2260411" y="63456"/>
                  <a:pt x="2878843" y="681888"/>
                  <a:pt x="2878843" y="1444764"/>
                </a:cubicBezTo>
                <a:cubicBezTo>
                  <a:pt x="2878843" y="1921560"/>
                  <a:pt x="2637269" y="2341934"/>
                  <a:pt x="2269838" y="2590165"/>
                </a:cubicBezTo>
                <a:lnTo>
                  <a:pt x="2200649" y="2632199"/>
                </a:lnTo>
                <a:lnTo>
                  <a:pt x="2266398" y="2770111"/>
                </a:lnTo>
                <a:lnTo>
                  <a:pt x="2259289" y="2774429"/>
                </a:lnTo>
                <a:cubicBezTo>
                  <a:pt x="2042499" y="2892197"/>
                  <a:pt x="1794061" y="2959092"/>
                  <a:pt x="1530000" y="2959092"/>
                </a:cubicBezTo>
                <a:cubicBezTo>
                  <a:pt x="685004" y="2959092"/>
                  <a:pt x="0" y="2274088"/>
                  <a:pt x="0" y="1429092"/>
                </a:cubicBezTo>
                <a:cubicBezTo>
                  <a:pt x="0" y="795345"/>
                  <a:pt x="385315" y="251594"/>
                  <a:pt x="934455" y="19327"/>
                </a:cubicBezTo>
                <a:close/>
              </a:path>
            </a:pathLst>
          </a:custGeom>
          <a:solidFill>
            <a:schemeClr val="tx1"/>
          </a:solidFill>
          <a:ln w="25499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92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 descr="Hinzufügen mit einfarbiger Füllung">
            <a:extLst>
              <a:ext uri="{FF2B5EF4-FFF2-40B4-BE49-F238E27FC236}">
                <a16:creationId xmlns:a16="http://schemas.microsoft.com/office/drawing/2014/main" id="{404826AE-1458-4114-BFDD-6D1CACEED4DD}"/>
              </a:ext>
            </a:extLst>
          </p:cNvPr>
          <p:cNvSpPr/>
          <p:nvPr/>
        </p:nvSpPr>
        <p:spPr>
          <a:xfrm>
            <a:off x="4394561" y="3637756"/>
            <a:ext cx="4998644" cy="7124700"/>
          </a:xfrm>
          <a:custGeom>
            <a:avLst/>
            <a:gdLst>
              <a:gd name="connsiteX0" fmla="*/ 1377000 w 4998644"/>
              <a:gd name="connsiteY0" fmla="*/ 3913124 h 7124700"/>
              <a:gd name="connsiteX1" fmla="*/ 1377000 w 4998644"/>
              <a:gd name="connsiteY1" fmla="*/ 4780124 h 7124700"/>
              <a:gd name="connsiteX2" fmla="*/ 510000 w 4998644"/>
              <a:gd name="connsiteY2" fmla="*/ 4780124 h 7124700"/>
              <a:gd name="connsiteX3" fmla="*/ 510000 w 4998644"/>
              <a:gd name="connsiteY3" fmla="*/ 5086124 h 7124700"/>
              <a:gd name="connsiteX4" fmla="*/ 1377000 w 4998644"/>
              <a:gd name="connsiteY4" fmla="*/ 5086124 h 7124700"/>
              <a:gd name="connsiteX5" fmla="*/ 1377000 w 4998644"/>
              <a:gd name="connsiteY5" fmla="*/ 5953124 h 7124700"/>
              <a:gd name="connsiteX6" fmla="*/ 1683000 w 4998644"/>
              <a:gd name="connsiteY6" fmla="*/ 5953124 h 7124700"/>
              <a:gd name="connsiteX7" fmla="*/ 1683000 w 4998644"/>
              <a:gd name="connsiteY7" fmla="*/ 5086124 h 7124700"/>
              <a:gd name="connsiteX8" fmla="*/ 2550000 w 4998644"/>
              <a:gd name="connsiteY8" fmla="*/ 5086124 h 7124700"/>
              <a:gd name="connsiteX9" fmla="*/ 2550000 w 4998644"/>
              <a:gd name="connsiteY9" fmla="*/ 4780124 h 7124700"/>
              <a:gd name="connsiteX10" fmla="*/ 1683000 w 4998644"/>
              <a:gd name="connsiteY10" fmla="*/ 4780124 h 7124700"/>
              <a:gd name="connsiteX11" fmla="*/ 1683000 w 4998644"/>
              <a:gd name="connsiteY11" fmla="*/ 3913124 h 7124700"/>
              <a:gd name="connsiteX12" fmla="*/ 2805545 w 4998644"/>
              <a:gd name="connsiteY12" fmla="*/ 1257300 h 7124700"/>
              <a:gd name="connsiteX13" fmla="*/ 1862570 w 4998644"/>
              <a:gd name="connsiteY13" fmla="*/ 2200275 h 7124700"/>
              <a:gd name="connsiteX14" fmla="*/ 2805545 w 4998644"/>
              <a:gd name="connsiteY14" fmla="*/ 3143250 h 7124700"/>
              <a:gd name="connsiteX15" fmla="*/ 3748520 w 4998644"/>
              <a:gd name="connsiteY15" fmla="*/ 2200275 h 7124700"/>
              <a:gd name="connsiteX16" fmla="*/ 2805545 w 4998644"/>
              <a:gd name="connsiteY16" fmla="*/ 1257300 h 7124700"/>
              <a:gd name="connsiteX17" fmla="*/ 2805545 w 4998644"/>
              <a:gd name="connsiteY17" fmla="*/ 0 h 7124700"/>
              <a:gd name="connsiteX18" fmla="*/ 4618153 w 4998644"/>
              <a:gd name="connsiteY18" fmla="*/ 963930 h 7124700"/>
              <a:gd name="connsiteX19" fmla="*/ 4848657 w 4998644"/>
              <a:gd name="connsiteY19" fmla="*/ 3007043 h 7124700"/>
              <a:gd name="connsiteX20" fmla="*/ 3853295 w 4998644"/>
              <a:gd name="connsiteY20" fmla="*/ 5207318 h 7124700"/>
              <a:gd name="connsiteX21" fmla="*/ 2994140 w 4998644"/>
              <a:gd name="connsiteY21" fmla="*/ 7009448 h 7124700"/>
              <a:gd name="connsiteX22" fmla="*/ 2805545 w 4998644"/>
              <a:gd name="connsiteY22" fmla="*/ 7124700 h 7124700"/>
              <a:gd name="connsiteX23" fmla="*/ 2616950 w 4998644"/>
              <a:gd name="connsiteY23" fmla="*/ 7009448 h 7124700"/>
              <a:gd name="connsiteX24" fmla="*/ 2266398 w 4998644"/>
              <a:gd name="connsiteY24" fmla="*/ 6274143 h 7124700"/>
              <a:gd name="connsiteX25" fmla="*/ 2259289 w 4998644"/>
              <a:gd name="connsiteY25" fmla="*/ 6278461 h 7124700"/>
              <a:gd name="connsiteX26" fmla="*/ 1530000 w 4998644"/>
              <a:gd name="connsiteY26" fmla="*/ 6463124 h 7124700"/>
              <a:gd name="connsiteX27" fmla="*/ 0 w 4998644"/>
              <a:gd name="connsiteY27" fmla="*/ 4933124 h 7124700"/>
              <a:gd name="connsiteX28" fmla="*/ 934455 w 4998644"/>
              <a:gd name="connsiteY28" fmla="*/ 3523359 h 7124700"/>
              <a:gd name="connsiteX29" fmla="*/ 987261 w 4998644"/>
              <a:gd name="connsiteY29" fmla="*/ 3504032 h 7124700"/>
              <a:gd name="connsiteX30" fmla="*/ 762432 w 4998644"/>
              <a:gd name="connsiteY30" fmla="*/ 3007043 h 7124700"/>
              <a:gd name="connsiteX31" fmla="*/ 992937 w 4998644"/>
              <a:gd name="connsiteY31" fmla="*/ 963930 h 7124700"/>
              <a:gd name="connsiteX32" fmla="*/ 2805545 w 4998644"/>
              <a:gd name="connsiteY32" fmla="*/ 0 h 712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998644" h="7124700">
                <a:moveTo>
                  <a:pt x="1377000" y="3913124"/>
                </a:moveTo>
                <a:lnTo>
                  <a:pt x="1377000" y="4780124"/>
                </a:lnTo>
                <a:lnTo>
                  <a:pt x="510000" y="4780124"/>
                </a:lnTo>
                <a:lnTo>
                  <a:pt x="510000" y="5086124"/>
                </a:lnTo>
                <a:lnTo>
                  <a:pt x="1377000" y="5086124"/>
                </a:lnTo>
                <a:lnTo>
                  <a:pt x="1377000" y="5953124"/>
                </a:lnTo>
                <a:lnTo>
                  <a:pt x="1683000" y="5953124"/>
                </a:lnTo>
                <a:lnTo>
                  <a:pt x="1683000" y="5086124"/>
                </a:lnTo>
                <a:lnTo>
                  <a:pt x="2550000" y="5086124"/>
                </a:lnTo>
                <a:lnTo>
                  <a:pt x="2550000" y="4780124"/>
                </a:lnTo>
                <a:lnTo>
                  <a:pt x="1683000" y="4780124"/>
                </a:lnTo>
                <a:lnTo>
                  <a:pt x="1683000" y="3913124"/>
                </a:lnTo>
                <a:close/>
                <a:moveTo>
                  <a:pt x="2805545" y="1257300"/>
                </a:moveTo>
                <a:cubicBezTo>
                  <a:pt x="2281670" y="1257300"/>
                  <a:pt x="1862570" y="1676400"/>
                  <a:pt x="1862570" y="2200275"/>
                </a:cubicBezTo>
                <a:cubicBezTo>
                  <a:pt x="1862570" y="2724150"/>
                  <a:pt x="2281670" y="3143250"/>
                  <a:pt x="2805545" y="3143250"/>
                </a:cubicBezTo>
                <a:cubicBezTo>
                  <a:pt x="3329420" y="3143250"/>
                  <a:pt x="3748520" y="2724150"/>
                  <a:pt x="3748520" y="2200275"/>
                </a:cubicBezTo>
                <a:cubicBezTo>
                  <a:pt x="3748520" y="1676400"/>
                  <a:pt x="3329420" y="1257300"/>
                  <a:pt x="2805545" y="1257300"/>
                </a:cubicBezTo>
                <a:close/>
                <a:moveTo>
                  <a:pt x="2805545" y="0"/>
                </a:moveTo>
                <a:cubicBezTo>
                  <a:pt x="3528492" y="0"/>
                  <a:pt x="4209530" y="356235"/>
                  <a:pt x="4618153" y="963930"/>
                </a:cubicBezTo>
                <a:cubicBezTo>
                  <a:pt x="5026775" y="1561148"/>
                  <a:pt x="5110595" y="2326005"/>
                  <a:pt x="4848657" y="3007043"/>
                </a:cubicBezTo>
                <a:lnTo>
                  <a:pt x="3853295" y="5207318"/>
                </a:lnTo>
                <a:lnTo>
                  <a:pt x="2994140" y="7009448"/>
                </a:lnTo>
                <a:cubicBezTo>
                  <a:pt x="2962707" y="7082790"/>
                  <a:pt x="2889365" y="7124700"/>
                  <a:pt x="2805545" y="7124700"/>
                </a:cubicBezTo>
                <a:cubicBezTo>
                  <a:pt x="2721725" y="7124700"/>
                  <a:pt x="2648382" y="7082790"/>
                  <a:pt x="2616950" y="7009448"/>
                </a:cubicBezTo>
                <a:lnTo>
                  <a:pt x="2266398" y="6274143"/>
                </a:lnTo>
                <a:lnTo>
                  <a:pt x="2259289" y="6278461"/>
                </a:lnTo>
                <a:cubicBezTo>
                  <a:pt x="2042499" y="6396229"/>
                  <a:pt x="1794062" y="6463124"/>
                  <a:pt x="1530000" y="6463124"/>
                </a:cubicBezTo>
                <a:cubicBezTo>
                  <a:pt x="685004" y="6463124"/>
                  <a:pt x="0" y="5778120"/>
                  <a:pt x="0" y="4933124"/>
                </a:cubicBezTo>
                <a:cubicBezTo>
                  <a:pt x="0" y="4299377"/>
                  <a:pt x="385315" y="3755626"/>
                  <a:pt x="934455" y="3523359"/>
                </a:cubicBezTo>
                <a:lnTo>
                  <a:pt x="987261" y="3504032"/>
                </a:lnTo>
                <a:lnTo>
                  <a:pt x="762432" y="3007043"/>
                </a:lnTo>
                <a:cubicBezTo>
                  <a:pt x="500495" y="2326005"/>
                  <a:pt x="584315" y="1561148"/>
                  <a:pt x="992937" y="963930"/>
                </a:cubicBezTo>
                <a:cubicBezTo>
                  <a:pt x="1401559" y="356235"/>
                  <a:pt x="2082597" y="0"/>
                  <a:pt x="2805545" y="0"/>
                </a:cubicBezTo>
                <a:close/>
              </a:path>
            </a:pathLst>
          </a:custGeom>
          <a:solidFill>
            <a:srgbClr val="000000"/>
          </a:solidFill>
          <a:ln w="25499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11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Benutzerdefiniert</PresentationFormat>
  <Paragraphs>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Lüer</dc:creator>
  <cp:lastModifiedBy>Hannes Lüer</cp:lastModifiedBy>
  <cp:revision>6</cp:revision>
  <dcterms:created xsi:type="dcterms:W3CDTF">2022-02-21T18:18:41Z</dcterms:created>
  <dcterms:modified xsi:type="dcterms:W3CDTF">2022-04-14T19:23:15Z</dcterms:modified>
</cp:coreProperties>
</file>