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3" roundtripDataSignature="AMtx7miR2k2o0Fa8YEELbdl+R+fa4Vb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7D9F-5C44-469E-8ED4-C0ADE1050EA8}" v="222" dt="2023-12-14T17:21:44.639"/>
    <p1510:client id="{25B8FC61-DBEE-4622-90C1-0035509ECB4D}" v="339" dt="2023-12-10T19:25:55.321"/>
    <p1510:client id="{44574F2F-8C30-4BE3-B547-3DA5DB94D233}" v="4" dt="2023-12-10T19:10:56.400"/>
    <p1510:client id="{BA4586F6-CCE6-4D1C-999E-7054F20699B8}" v="335" dt="2023-12-14T17:27:57.515"/>
    <p1510:client id="{BD9D3608-12C0-45D3-8A29-150A6646346C}" v="75" dt="2023-12-10T19:31:34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b4ee6d59d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29b4ee6d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3.ws.prse.braeuer.team3/issues?q=is%3Aissue+is%3Aclos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3.ws.prse.braeuer.team3/ac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3.ws.prse.braeuer.team3/tree/main/Fahrtenbuch/Dok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Sara </a:t>
            </a:r>
            <a:r>
              <a:rPr lang="en-US" err="1"/>
              <a:t>Kheribi</a:t>
            </a:r>
            <a:r>
              <a:rPr lang="en-US"/>
              <a:t>, Markus Lindner, Milan Keta, Hannes Mayrhofer</a:t>
            </a:r>
          </a:p>
          <a:p>
            <a:pPr marL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lang="en-US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err="1"/>
              <a:t>Praktikum</a:t>
            </a:r>
            <a:r>
              <a:rPr lang="en-US"/>
              <a:t> Software Engineering – WS 2023</a:t>
            </a:r>
            <a:endParaRPr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2</a:t>
            </a:r>
            <a:br>
              <a:rPr lang="en-US"/>
            </a:br>
            <a:r>
              <a:rPr lang="en-US"/>
              <a:t>Team 3</a:t>
            </a:r>
            <a:endParaRPr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2 -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indent="-215900">
              <a:buSzPts val="2400"/>
            </a:pPr>
            <a:r>
              <a:rPr lang="en-US" err="1"/>
              <a:t>Aktueller</a:t>
            </a:r>
            <a:r>
              <a:rPr lang="en-US"/>
              <a:t> Stand der: 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err="1"/>
              <a:t>Implementierung</a:t>
            </a:r>
            <a:r>
              <a:rPr lang="en-US"/>
              <a:t> (</a:t>
            </a:r>
            <a:r>
              <a:rPr lang="en-US" err="1"/>
              <a:t>inkl</a:t>
            </a:r>
            <a:r>
              <a:rPr lang="en-US"/>
              <a:t>. Demo)</a:t>
            </a:r>
            <a:endParaRPr/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Tests und Analyse der </a:t>
            </a:r>
            <a:r>
              <a:rPr lang="en-US" err="1"/>
              <a:t>Codequalität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 err="1"/>
              <a:t>Projektdokumentation</a:t>
            </a:r>
            <a:endParaRPr err="1"/>
          </a:p>
          <a:p>
            <a:pPr lvl="2">
              <a:buSzPts val="2400"/>
            </a:pPr>
            <a:endParaRPr lang="en-US"/>
          </a:p>
          <a:p>
            <a:pPr marL="215900" lvl="0" indent="-2159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Retro</a:t>
            </a:r>
            <a:endParaRPr/>
          </a:p>
          <a:p>
            <a:pPr marL="215900" lvl="0" indent="-2159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err="1"/>
              <a:t>Planung</a:t>
            </a:r>
            <a:r>
              <a:rPr lang="en-US"/>
              <a:t> für Release 3</a:t>
            </a:r>
            <a:endParaRPr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&amp; Fortschritt in Release 2</a:t>
            </a:r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indent="-215900">
              <a:spcBef>
                <a:spcPts val="0"/>
              </a:spcBef>
              <a:buSzPts val="2400"/>
            </a:pPr>
            <a:r>
              <a:rPr lang="en-US" b="1" err="1"/>
              <a:t>Aufteilung</a:t>
            </a:r>
            <a:r>
              <a:rPr lang="en-US" b="1"/>
              <a:t>: </a:t>
            </a:r>
          </a:p>
          <a:p>
            <a:pPr marL="215900" indent="-215900">
              <a:buSzPts val="2400"/>
            </a:pPr>
            <a:endParaRPr lang="en-US" b="1"/>
          </a:p>
          <a:p>
            <a:pPr marL="673100" lvl="1" indent="-215900">
              <a:buSzPts val="2400"/>
              <a:buFont typeface="Courier New"/>
              <a:buChar char="o"/>
            </a:pPr>
            <a:r>
              <a:rPr lang="en-US" sz="1800"/>
              <a:t>Issues für User Story 9 und 10 (</a:t>
            </a:r>
            <a:r>
              <a:rPr lang="en-US" sz="1800" err="1"/>
              <a:t>Filtern</a:t>
            </a:r>
            <a:r>
              <a:rPr lang="en-US" sz="1800"/>
              <a:t> und </a:t>
            </a:r>
            <a:r>
              <a:rPr lang="en-US" sz="1800" err="1"/>
              <a:t>Sortieren</a:t>
            </a:r>
            <a:r>
              <a:rPr lang="en-US" sz="1800"/>
              <a:t>)      - Sara </a:t>
            </a:r>
            <a:r>
              <a:rPr lang="en-US" sz="1800" err="1"/>
              <a:t>Kheribi</a:t>
            </a:r>
            <a:endParaRPr lang="en-US" sz="1800"/>
          </a:p>
          <a:p>
            <a:pPr marL="673100" lvl="1" indent="-215900">
              <a:buSzPts val="2400"/>
              <a:buFont typeface="Courier New"/>
              <a:buChar char="o"/>
            </a:pPr>
            <a:r>
              <a:rPr lang="en-US" sz="1800"/>
              <a:t>Issues für User Story 11 und 12 (</a:t>
            </a:r>
            <a:r>
              <a:rPr lang="en-US" sz="1800" err="1"/>
              <a:t>Filtern</a:t>
            </a:r>
            <a:r>
              <a:rPr lang="en-US" sz="1800"/>
              <a:t> und </a:t>
            </a:r>
            <a:r>
              <a:rPr lang="en-US" sz="1800" err="1"/>
              <a:t>Sortieren</a:t>
            </a:r>
            <a:r>
              <a:rPr lang="en-US" sz="1800"/>
              <a:t>)    - Milan Keta</a:t>
            </a:r>
          </a:p>
          <a:p>
            <a:pPr marL="673100" lvl="1" indent="-215900">
              <a:buSzPts val="2400"/>
              <a:buFont typeface="Courier New"/>
              <a:buChar char="o"/>
            </a:pPr>
            <a:r>
              <a:rPr lang="en-US" sz="1800"/>
              <a:t>Issues für User Story 13 und 14 (Analyse)                        - Markus Lindner</a:t>
            </a:r>
          </a:p>
          <a:p>
            <a:pPr marL="673100" lvl="1" indent="-215900">
              <a:buSzPts val="2400"/>
              <a:buFont typeface="Courier New"/>
              <a:buChar char="o"/>
            </a:pPr>
            <a:r>
              <a:rPr lang="en-US" sz="1800"/>
              <a:t>Issues für User Story 07 und 08                                        - Hannes Mayrhofer</a:t>
            </a:r>
          </a:p>
          <a:p>
            <a:pPr marL="457200" lvl="1" indent="0">
              <a:buSzPts val="2400"/>
              <a:buNone/>
            </a:pPr>
            <a:r>
              <a:rPr lang="en-US" sz="1800"/>
              <a:t>(</a:t>
            </a:r>
            <a:r>
              <a:rPr lang="en-US" sz="1800" err="1"/>
              <a:t>Verwalten</a:t>
            </a:r>
            <a:r>
              <a:rPr lang="en-US" sz="1800"/>
              <a:t> und </a:t>
            </a:r>
            <a:r>
              <a:rPr lang="en-US" sz="1800" err="1"/>
              <a:t>Anzeige</a:t>
            </a:r>
            <a:r>
              <a:rPr lang="en-US" sz="1800"/>
              <a:t> von </a:t>
            </a:r>
            <a:r>
              <a:rPr lang="en-US" sz="1800" err="1"/>
              <a:t>Fahrten</a:t>
            </a:r>
            <a:r>
              <a:rPr lang="en-US" sz="1800"/>
              <a:t> und Backup)             </a:t>
            </a:r>
          </a:p>
          <a:p>
            <a:pPr marL="215900" indent="-215900">
              <a:buSzPts val="2400"/>
            </a:pPr>
            <a:endParaRPr lang="en-US" b="1"/>
          </a:p>
          <a:p>
            <a:pPr marL="215900" indent="-215900">
              <a:buSzPts val="2400"/>
            </a:pPr>
            <a:r>
              <a:rPr lang="en-US" b="1"/>
              <a:t>Issues und Tasks:</a:t>
            </a:r>
            <a:endParaRPr lang="en-US"/>
          </a:p>
          <a:p>
            <a:pPr marL="673100" lvl="1" indent="-215900">
              <a:buSzPts val="2400"/>
              <a:buFont typeface="Courier New"/>
              <a:buChar char="o"/>
            </a:pPr>
            <a:r>
              <a:rPr lang="en-US">
                <a:hlinkClick r:id="rId3"/>
              </a:rPr>
              <a:t>Issues</a:t>
            </a:r>
            <a:endParaRPr lang="en-US"/>
          </a:p>
          <a:p>
            <a:pPr marL="215900" lvl="0" indent="-2159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/>
          </a:p>
          <a:p>
            <a:pPr marL="215900" lvl="0" indent="-2159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Demo der </a:t>
            </a:r>
            <a:r>
              <a:rPr lang="en-US" b="1" err="1"/>
              <a:t>Applikation</a:t>
            </a:r>
            <a:endParaRPr b="1" err="1"/>
          </a:p>
        </p:txBody>
      </p:sp>
      <p:sp>
        <p:nvSpPr>
          <p:cNvPr id="233" name="Google Shape;233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der Tests und Analyse der Codequalität</a:t>
            </a:r>
            <a:endParaRPr/>
          </a:p>
        </p:txBody>
      </p:sp>
      <p:sp>
        <p:nvSpPr>
          <p:cNvPr id="239" name="Google Shape;239;p3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lvl="0" indent="-2159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/>
              <a:t>Blick auf die GitHub Actions und </a:t>
            </a:r>
            <a:r>
              <a:rPr lang="en-US" sz="2800" err="1"/>
              <a:t>speziell</a:t>
            </a:r>
            <a:r>
              <a:rPr lang="en-US" sz="2800"/>
              <a:t> auf die </a:t>
            </a:r>
            <a:r>
              <a:rPr lang="en-US" sz="2800" err="1"/>
              <a:t>Testausführung</a:t>
            </a:r>
            <a:endParaRPr lang="de-DE" sz="2800"/>
          </a:p>
          <a:p>
            <a:pPr marL="673100" lvl="1" indent="-215900">
              <a:buSzPts val="2400"/>
              <a:buFont typeface="Courier New"/>
              <a:buChar char="o"/>
            </a:pPr>
            <a:r>
              <a:rPr lang="en-US" sz="2800">
                <a:hlinkClick r:id="rId3"/>
              </a:rPr>
              <a:t>Actions</a:t>
            </a:r>
            <a:endParaRPr lang="en-US" sz="2800"/>
          </a:p>
          <a:p>
            <a:pPr marL="215900" lvl="0" indent="-20066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160"/>
              <a:buChar char="•"/>
            </a:pPr>
            <a:r>
              <a:rPr lang="en-US" sz="2800"/>
              <a:t>Blick auf die Analyse der </a:t>
            </a:r>
            <a:r>
              <a:rPr lang="en-US" sz="2800" err="1"/>
              <a:t>Codequalität</a:t>
            </a:r>
            <a:r>
              <a:rPr lang="en-US" sz="2800"/>
              <a:t> - Reports.</a:t>
            </a:r>
            <a:endParaRPr sz="2400"/>
          </a:p>
        </p:txBody>
      </p:sp>
      <p:sp>
        <p:nvSpPr>
          <p:cNvPr id="240" name="Google Shape;240;p3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b4ee6d59d_0_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der Projektdokumentation</a:t>
            </a:r>
            <a:endParaRPr/>
          </a:p>
        </p:txBody>
      </p:sp>
      <p:sp>
        <p:nvSpPr>
          <p:cNvPr id="246" name="Google Shape;246;g29b4ee6d59d_0_0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900" cy="4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indent="-215900">
              <a:buSzPts val="2400"/>
            </a:pPr>
            <a:r>
              <a:rPr lang="en-US" b="1"/>
              <a:t>Blick auf die </a:t>
            </a:r>
            <a:r>
              <a:rPr lang="en-US" b="1" err="1"/>
              <a:t>Projektdokumentation</a:t>
            </a:r>
            <a:r>
              <a:rPr lang="en-US" b="1"/>
              <a:t> in GitHub:</a:t>
            </a:r>
            <a:endParaRPr lang="de-DE" b="1"/>
          </a:p>
          <a:p>
            <a:pPr marL="673100" lvl="1" indent="-285750" algn="l">
              <a:lnSpc>
                <a:spcPct val="105000"/>
              </a:lnSpc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b="1">
                <a:hlinkClick r:id="rId3"/>
              </a:rPr>
              <a:t>Doku</a:t>
            </a:r>
            <a:endParaRPr lang="en-US" b="1"/>
          </a:p>
          <a:p>
            <a:pPr marL="215900" indent="-215900">
              <a:buSzPts val="2400"/>
            </a:pPr>
            <a:endParaRPr lang="en-US"/>
          </a:p>
        </p:txBody>
      </p:sp>
      <p:sp>
        <p:nvSpPr>
          <p:cNvPr id="247" name="Google Shape;247;g29b4ee6d59d_0_0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9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263B9179-4D93-1BD4-D458-4FCC0707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014" y="1618576"/>
            <a:ext cx="8452183" cy="4763845"/>
          </a:xfrm>
          <a:prstGeom prst="rect">
            <a:avLst/>
          </a:prstGeom>
        </p:spPr>
      </p:pic>
      <p:sp>
        <p:nvSpPr>
          <p:cNvPr id="252" name="Google Shape;252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err="1"/>
              <a:t>Überblick</a:t>
            </a:r>
            <a:r>
              <a:rPr lang="en-US" b="1"/>
              <a:t> </a:t>
            </a:r>
            <a:r>
              <a:rPr lang="en-US" b="1" err="1"/>
              <a:t>über</a:t>
            </a:r>
            <a:r>
              <a:rPr lang="en-US" b="1"/>
              <a:t> </a:t>
            </a:r>
            <a:r>
              <a:rPr lang="en-US" b="1" err="1"/>
              <a:t>gebuchte</a:t>
            </a:r>
            <a:r>
              <a:rPr lang="en-US" b="1"/>
              <a:t> </a:t>
            </a:r>
            <a:r>
              <a:rPr lang="en-US" b="1" err="1"/>
              <a:t>Stunden</a:t>
            </a:r>
            <a:endParaRPr lang="de-DE" b="1" err="1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indent="-215900">
              <a:spcBef>
                <a:spcPts val="0"/>
              </a:spcBef>
              <a:buSzPts val="2400"/>
            </a:pPr>
            <a:endParaRPr lang="en-US"/>
          </a:p>
          <a:p>
            <a:pPr marL="215900" lvl="0" indent="-21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760D2-2DE1-9872-DDBC-151CA0C4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Retro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D30F49-1BA8-0AD8-5309-DBD0DCA5E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spcBef>
                <a:spcPts val="0"/>
              </a:spcBef>
            </a:pPr>
            <a:endParaRPr lang="de-DE"/>
          </a:p>
          <a:p>
            <a:pPr marL="215900" indent="-215900">
              <a:spcBef>
                <a:spcPts val="0"/>
              </a:spcBef>
              <a:buFont typeface="Arial,Sans-Serif"/>
            </a:pPr>
            <a:r>
              <a:rPr lang="en-US" b="1"/>
              <a:t>Was gab es für </a:t>
            </a:r>
            <a:r>
              <a:rPr lang="en-US" b="1" err="1"/>
              <a:t>Probleme</a:t>
            </a:r>
            <a:r>
              <a:rPr lang="en-US" b="1"/>
              <a:t>:</a:t>
            </a:r>
          </a:p>
          <a:p>
            <a:pPr marL="215900" indent="-215900">
              <a:buSzPts val="2160"/>
              <a:buFont typeface="Arial,Sans-Serif"/>
              <a:buChar char="•"/>
            </a:pPr>
            <a:endParaRPr lang="en-US" b="1"/>
          </a:p>
          <a:p>
            <a:pPr marL="673100" lvl="1">
              <a:buSzPts val="2160"/>
              <a:buFont typeface="Courier New"/>
              <a:buChar char="o"/>
            </a:pPr>
            <a:r>
              <a:rPr lang="en-US" err="1"/>
              <a:t>Probleme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Github</a:t>
            </a:r>
            <a:r>
              <a:rPr lang="en-US"/>
              <a:t> </a:t>
            </a:r>
            <a:r>
              <a:rPr lang="en-US" err="1"/>
              <a:t>Synchronisierung</a:t>
            </a:r>
            <a:endParaRPr lang="en-US"/>
          </a:p>
          <a:p>
            <a:pPr marL="673100" lvl="1">
              <a:buSzPts val="2160"/>
              <a:buFont typeface="Courier New"/>
              <a:buChar char="o"/>
            </a:pPr>
            <a:r>
              <a:rPr lang="en-US"/>
              <a:t>User Story 11 </a:t>
            </a:r>
            <a:r>
              <a:rPr lang="en-US" err="1"/>
              <a:t>wurde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 Issue </a:t>
            </a:r>
            <a:r>
              <a:rPr lang="en-US" err="1"/>
              <a:t>zugewisesen</a:t>
            </a:r>
            <a:r>
              <a:rPr lang="en-US"/>
              <a:t> </a:t>
            </a:r>
            <a:r>
              <a:rPr lang="en-US" err="1"/>
              <a:t>aber</a:t>
            </a:r>
            <a:r>
              <a:rPr lang="en-US"/>
              <a:t> war </a:t>
            </a:r>
            <a:r>
              <a:rPr lang="en-US" err="1"/>
              <a:t>bereits</a:t>
            </a:r>
            <a:r>
              <a:rPr lang="en-US"/>
              <a:t> in release 1 </a:t>
            </a:r>
            <a:r>
              <a:rPr lang="en-US" err="1"/>
              <a:t>implementiert</a:t>
            </a:r>
            <a:r>
              <a:rPr lang="en-US"/>
              <a:t>.</a:t>
            </a:r>
          </a:p>
          <a:p>
            <a:pPr marL="673100" lvl="1">
              <a:buSzPts val="2160"/>
              <a:buFont typeface="Courier New"/>
              <a:buChar char="o"/>
            </a:pPr>
            <a:r>
              <a:rPr lang="en-US" err="1"/>
              <a:t>Sonartcloud</a:t>
            </a:r>
            <a:r>
              <a:rPr lang="en-US"/>
              <a:t>/</a:t>
            </a:r>
            <a:r>
              <a:rPr lang="en-US" err="1"/>
              <a:t>Sonarcube</a:t>
            </a:r>
            <a:endParaRPr lang="en-US"/>
          </a:p>
          <a:p>
            <a:pPr marL="673100" lvl="1">
              <a:buFont typeface="Courier New"/>
              <a:buChar char="o"/>
            </a:pPr>
            <a:endParaRPr lang="en-US"/>
          </a:p>
          <a:p>
            <a:pPr marL="215900" indent="-215900">
              <a:buFont typeface="Arial,Sans-Serif"/>
            </a:pPr>
            <a:r>
              <a:rPr lang="en-US" b="1"/>
              <a:t>Was </a:t>
            </a:r>
            <a:r>
              <a:rPr lang="en-US" b="1" err="1"/>
              <a:t>haben</a:t>
            </a:r>
            <a:r>
              <a:rPr lang="en-US" b="1"/>
              <a:t> </a:t>
            </a:r>
            <a:r>
              <a:rPr lang="en-US" b="1" err="1"/>
              <a:t>wir</a:t>
            </a:r>
            <a:r>
              <a:rPr lang="en-US" b="1"/>
              <a:t> für Release 3 </a:t>
            </a:r>
            <a:r>
              <a:rPr lang="en-US" b="1" err="1"/>
              <a:t>gelernt</a:t>
            </a:r>
            <a:r>
              <a:rPr lang="en-US" b="1"/>
              <a:t>?</a:t>
            </a:r>
          </a:p>
          <a:p>
            <a:pPr marL="673100" lvl="1" indent="-285750">
              <a:buSzPts val="2160"/>
              <a:buFont typeface="Courier New"/>
              <a:buChar char="o"/>
            </a:pPr>
            <a:r>
              <a:rPr lang="en-US" err="1"/>
              <a:t>Umgang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GitHub</a:t>
            </a:r>
          </a:p>
          <a:p>
            <a:pPr marL="673100" lvl="1" indent="-285750">
              <a:buSzPts val="2160"/>
              <a:buFont typeface="Courier New"/>
              <a:buChar char="o"/>
            </a:pPr>
            <a:r>
              <a:rPr lang="en-US"/>
              <a:t>Tools und </a:t>
            </a:r>
            <a:r>
              <a:rPr lang="en-US" err="1"/>
              <a:t>Qualitätssicherung</a:t>
            </a:r>
          </a:p>
          <a:p>
            <a:pPr marL="673100" lvl="1" indent="-285750">
              <a:buSzPts val="2160"/>
              <a:buFont typeface="Courier New"/>
              <a:buChar char="o"/>
            </a:pPr>
            <a:endParaRPr lang="en-US"/>
          </a:p>
          <a:p>
            <a:pPr marL="673100" lvl="1" indent="-285750">
              <a:buFont typeface="Courier New"/>
              <a:buChar char="o"/>
            </a:pPr>
            <a:endParaRPr lang="en-US"/>
          </a:p>
          <a:p>
            <a:pPr marL="215900" indent="-215900">
              <a:buFont typeface="Arial,Sans-Serif"/>
            </a:pPr>
            <a:endParaRPr lang="en-US"/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C204C2-D1BB-EF71-4C48-7B97E00AF0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1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Release 3</a:t>
            </a:r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5900" indent="-215900">
              <a:spcBef>
                <a:spcPts val="0"/>
              </a:spcBef>
              <a:buSzPts val="2400"/>
            </a:pPr>
            <a:r>
              <a:rPr lang="en-US"/>
              <a:t>Release 3:</a:t>
            </a:r>
          </a:p>
          <a:p>
            <a:pPr marL="215900" indent="-215900">
              <a:spcBef>
                <a:spcPts val="0"/>
              </a:spcBef>
              <a:buSzPts val="2400"/>
            </a:pPr>
            <a:r>
              <a:rPr lang="en-US"/>
              <a:t>Umssetzung von User Story 17.  </a:t>
            </a:r>
          </a:p>
          <a:p>
            <a:pPr marL="215900" indent="-215900">
              <a:spcBef>
                <a:spcPts val="0"/>
              </a:spcBef>
              <a:buSzPts val="2400"/>
            </a:pPr>
            <a:r>
              <a:rPr lang="en-US"/>
              <a:t>Bugfixes auf Backend und Frontend.</a:t>
            </a:r>
          </a:p>
          <a:p>
            <a:pPr marL="215900" indent="-215900">
              <a:spcBef>
                <a:spcPts val="0"/>
              </a:spcBef>
              <a:buSzPts val="2400"/>
            </a:pPr>
            <a:r>
              <a:rPr lang="en-US"/>
              <a:t>(</a:t>
            </a:r>
            <a:r>
              <a:rPr lang="en-US" err="1"/>
              <a:t>Weitere</a:t>
            </a:r>
            <a:r>
              <a:rPr lang="en-US"/>
              <a:t> Unit Tests?)</a:t>
            </a:r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7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Release 2 Team 3</vt:lpstr>
      <vt:lpstr>Präsentation Release 2 - Agenda</vt:lpstr>
      <vt:lpstr>Aktueller Stand &amp; Fortschritt in Release 2</vt:lpstr>
      <vt:lpstr>Aktueller Stand der Tests und Analyse der Codequalität</vt:lpstr>
      <vt:lpstr>Aktueller Stand der Projektdokumentation</vt:lpstr>
      <vt:lpstr>Sprint Retro</vt:lpstr>
      <vt:lpstr>Sprint Retro</vt:lpstr>
      <vt:lpstr>Nächste Schritte &amp; Planung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2 Team 3</dc:title>
  <dc:creator>Braeuer, Johannes</dc:creator>
  <cp:revision>2</cp:revision>
  <dcterms:created xsi:type="dcterms:W3CDTF">2023-10-26T07:23:11Z</dcterms:created>
  <dcterms:modified xsi:type="dcterms:W3CDTF">2023-12-15T06:45:01Z</dcterms:modified>
</cp:coreProperties>
</file>