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102475" cy="10234613"/>
  <p:embeddedFontLst>
    <p:embeddedFont>
      <p:font typeface="Arial Black" panose="020B0A04020102020204" pitchFamily="34" charset="0"/>
      <p:regular r:id="rId9"/>
      <p:bold r:id="rId10"/>
    </p:embeddedFont>
    <p:embeddedFont>
      <p:font typeface="Noto Sans Symbols" pitchFamily="2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RRebPKCvJe0HY3f3WWyYpc4Nw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">
  <p:cSld name="Titel / Schluss mit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314" y="555091"/>
            <a:ext cx="1932056" cy="136799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8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">
  <p:cSld name="Grosses Bild u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2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7"/>
          <p:cNvSpPr txBox="1">
            <a:spLocks noGrp="1"/>
          </p:cNvSpPr>
          <p:nvPr>
            <p:ph type="body" idx="3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>
            <a:spLocks noGrp="1"/>
          </p:cNvSpPr>
          <p:nvPr>
            <p:ph type="pic" idx="2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>
            <a:spLocks noGrp="1"/>
          </p:cNvSpPr>
          <p:nvPr>
            <p:ph type="media" idx="2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>
            <a:spLocks noGrp="1"/>
          </p:cNvSpPr>
          <p:nvPr>
            <p:ph type="pic" idx="2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0"/>
          <p:cNvSpPr>
            <a:spLocks noGrp="1"/>
          </p:cNvSpPr>
          <p:nvPr>
            <p:ph type="pic" idx="3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4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0"/>
          <p:cNvSpPr/>
          <p:nvPr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>
            <a:spLocks noGrp="1"/>
          </p:cNvSpPr>
          <p:nvPr>
            <p:ph type="pic" idx="2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gemein">
  <p:cSld name="JKU Logo Allgemein">
    <p:bg>
      <p:bgPr>
        <a:solidFill>
          <a:schemeClr val="accen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Allgemein">
  <p:cSld name="Titel / Schluss mit Logo Allgemein"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4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30" name="Google Shape;13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Allgemein">
  <p:cSld name="Kapitel ohne Logo Allgemei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TNF">
  <p:cSld name="Titel / Schluss mit Logo TNF">
    <p:bg>
      <p:bgPr>
        <a:solidFill>
          <a:schemeClr val="accen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7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Google Shape;14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TNF">
  <p:cSld name="Kapitel ohne Logo TNF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SOWI">
  <p:cSld name="Titel / Schluss mit Logo SOWI">
    <p:bg>
      <p:bgPr>
        <a:solidFill>
          <a:schemeClr val="accent4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0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66" name="Google Shape;16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SOWI">
  <p:cSld name="Kapitel ohne Logo SOWI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RE">
  <p:cSld name="Titel / Schluss mit Logo RE">
    <p:bg>
      <p:bgPr>
        <a:solidFill>
          <a:schemeClr val="accent5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3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Google Shape;18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RE">
  <p:cSld name="Kapitel ohne Logo RE"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MED">
  <p:cSld name="Titel / Schluss mit Logo MED">
    <p:bg>
      <p:bgPr>
        <a:solidFill>
          <a:schemeClr val="accent6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6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6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202" name="Google Shape;20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39" y="1571812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MED">
  <p:cSld name="Kapitel ohne Logo MED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8" name="Google Shape;208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">
  <p:cSld name="Kapitel ohne Log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Kooperationen">
  <p:cSld name="Übersicht Kooperatione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>
            <a:spLocks noGrp="1"/>
          </p:cNvSpPr>
          <p:nvPr>
            <p:ph type="pic" idx="2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2"/>
          <p:cNvSpPr>
            <a:spLocks noGrp="1"/>
          </p:cNvSpPr>
          <p:nvPr>
            <p:ph type="pic" idx="3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2"/>
          <p:cNvSpPr>
            <a:spLocks noGrp="1"/>
          </p:cNvSpPr>
          <p:nvPr>
            <p:ph type="pic" idx="4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>
            <a:spLocks noGrp="1"/>
          </p:cNvSpPr>
          <p:nvPr>
            <p:ph type="pic" idx="5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2"/>
          <p:cNvSpPr>
            <a:spLocks noGrp="1"/>
          </p:cNvSpPr>
          <p:nvPr>
            <p:ph type="pic" idx="6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2"/>
          <p:cNvSpPr>
            <a:spLocks noGrp="1"/>
          </p:cNvSpPr>
          <p:nvPr>
            <p:ph type="pic" idx="7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2"/>
          <p:cNvSpPr>
            <a:spLocks noGrp="1"/>
          </p:cNvSpPr>
          <p:nvPr>
            <p:ph type="pic" idx="8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2"/>
          <p:cNvSpPr>
            <a:spLocks noGrp="1"/>
          </p:cNvSpPr>
          <p:nvPr>
            <p:ph type="pic" idx="9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2"/>
          <p:cNvSpPr>
            <a:spLocks noGrp="1"/>
          </p:cNvSpPr>
          <p:nvPr>
            <p:ph type="pic" idx="13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>
          <p15:clr>
            <a:srgbClr val="FBAE40"/>
          </p15:clr>
        </p15:guide>
        <p15:guide id="2" pos="5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">
  <p:cSld name="Übersich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 Black"/>
              <a:buNone/>
              <a:defRPr sz="17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766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500"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schwarzer Text">
  <p:cSld name="Imagebild, schwarzer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4057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weißer Text">
  <p:cSld name="Imagebild, weißer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315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pic>
        <p:nvPicPr>
          <p:cNvPr id="14" name="Google Shape;14;p7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570583" y="6351235"/>
            <a:ext cx="2717806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57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28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 dirty="0"/>
              <a:t>Hannes Mayrhofer, Milan Keta, Markus Lindner, Sara </a:t>
            </a:r>
            <a:r>
              <a:rPr lang="en-US" dirty="0" err="1"/>
              <a:t>Kheribi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 dirty="0" err="1"/>
              <a:t>Praktikum</a:t>
            </a:r>
            <a:r>
              <a:rPr lang="en-US" dirty="0"/>
              <a:t> Software Engineering – WS 2023</a:t>
            </a:r>
            <a:endParaRPr dirty="0"/>
          </a:p>
        </p:txBody>
      </p:sp>
      <p:sp>
        <p:nvSpPr>
          <p:cNvPr id="217" name="Google Shape;217;p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-US" dirty="0"/>
              <a:t>Release 1</a:t>
            </a:r>
            <a:br>
              <a:rPr lang="en-US" dirty="0"/>
            </a:br>
            <a:r>
              <a:rPr lang="en-US" dirty="0"/>
              <a:t>Team 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 dirty="0" err="1"/>
              <a:t>Präsentation</a:t>
            </a:r>
            <a:r>
              <a:rPr lang="en-US" dirty="0"/>
              <a:t> Release 1 - Agenda</a:t>
            </a:r>
            <a:endParaRPr dirty="0"/>
          </a:p>
        </p:txBody>
      </p:sp>
      <p:sp>
        <p:nvSpPr>
          <p:cNvPr id="225" name="Google Shape;225;p2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UML </a:t>
            </a:r>
            <a:r>
              <a:rPr lang="en-US" dirty="0" err="1"/>
              <a:t>Klassendiagramme</a:t>
            </a:r>
            <a:endParaRPr dirty="0"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Aktueller</a:t>
            </a:r>
            <a:r>
              <a:rPr lang="en-US" dirty="0"/>
              <a:t> Stand der </a:t>
            </a:r>
            <a:r>
              <a:rPr lang="en-US" dirty="0" err="1"/>
              <a:t>Implementierung</a:t>
            </a:r>
            <a:r>
              <a:rPr lang="en-US" dirty="0"/>
              <a:t> (</a:t>
            </a:r>
            <a:r>
              <a:rPr lang="en-US" dirty="0" err="1"/>
              <a:t>inkl</a:t>
            </a:r>
            <a:r>
              <a:rPr lang="en-US" dirty="0"/>
              <a:t>. Demo)</a:t>
            </a:r>
            <a:endParaRPr dirty="0"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Sprint Retro</a:t>
            </a:r>
            <a:endParaRPr dirty="0"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Planung</a:t>
            </a:r>
            <a:r>
              <a:rPr lang="en-US" dirty="0"/>
              <a:t> für Release 2</a:t>
            </a:r>
            <a:endParaRPr dirty="0"/>
          </a:p>
        </p:txBody>
      </p:sp>
      <p:sp>
        <p:nvSpPr>
          <p:cNvPr id="226" name="Google Shape;226;p2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 dirty="0"/>
              <a:t>UML </a:t>
            </a:r>
            <a:r>
              <a:rPr lang="en-US" dirty="0" err="1"/>
              <a:t>Klassendiagramme</a:t>
            </a:r>
            <a:endParaRPr dirty="0"/>
          </a:p>
        </p:txBody>
      </p:sp>
      <p:sp>
        <p:nvSpPr>
          <p:cNvPr id="232" name="Google Shape;232;p3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https://app.diagrams.net/#G1yXKOcxrKGDN7SwgDRZFUIvwVSNpntYxN</a:t>
            </a:r>
            <a:endParaRPr dirty="0"/>
          </a:p>
        </p:txBody>
      </p:sp>
      <p:sp>
        <p:nvSpPr>
          <p:cNvPr id="233" name="Google Shape;233;p3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Aktueller Stand &amp; Fortschritt in Release 1</a:t>
            </a:r>
            <a:endParaRPr/>
          </a:p>
        </p:txBody>
      </p: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Was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gemacht</a:t>
            </a:r>
            <a:r>
              <a:rPr lang="en-US" dirty="0"/>
              <a:t>,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 die </a:t>
            </a:r>
            <a:r>
              <a:rPr lang="en-US" dirty="0" err="1"/>
              <a:t>Aufteilung</a:t>
            </a:r>
            <a:r>
              <a:rPr lang="en-US" dirty="0"/>
              <a:t> </a:t>
            </a:r>
            <a:r>
              <a:rPr lang="en-US" dirty="0" err="1"/>
              <a:t>vorgenommen</a:t>
            </a:r>
            <a:r>
              <a:rPr lang="en-US" dirty="0"/>
              <a:t>?</a:t>
            </a:r>
            <a:endParaRPr dirty="0"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Welche</a:t>
            </a:r>
            <a:r>
              <a:rPr lang="en-US" dirty="0"/>
              <a:t> Issues </a:t>
            </a:r>
            <a:r>
              <a:rPr lang="en-US" dirty="0" err="1"/>
              <a:t>wurden</a:t>
            </a:r>
            <a:r>
              <a:rPr lang="en-US" dirty="0"/>
              <a:t> </a:t>
            </a:r>
            <a:r>
              <a:rPr lang="en-US" dirty="0" err="1"/>
              <a:t>angelegt</a:t>
            </a:r>
            <a:r>
              <a:rPr lang="en-US" dirty="0"/>
              <a:t>?</a:t>
            </a:r>
            <a:endParaRPr dirty="0"/>
          </a:p>
        </p:txBody>
      </p:sp>
      <p:pic>
        <p:nvPicPr>
          <p:cNvPr id="3" name="Grafik 2" descr="Ein Bild, das Text, Screenshot, Schrift, Reihe enthält.">
            <a:extLst>
              <a:ext uri="{FF2B5EF4-FFF2-40B4-BE49-F238E27FC236}">
                <a16:creationId xmlns:a16="http://schemas.microsoft.com/office/drawing/2014/main" id="{C5280338-1094-EDD8-A371-BF9CAED80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044" y="2453688"/>
            <a:ext cx="8834876" cy="38292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 dirty="0"/>
              <a:t>Sprint Retro</a:t>
            </a:r>
            <a:endParaRPr dirty="0"/>
          </a:p>
        </p:txBody>
      </p:sp>
      <p:sp>
        <p:nvSpPr>
          <p:cNvPr id="246" name="Google Shape;246;p5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600" dirty="0" err="1"/>
              <a:t>Überblick</a:t>
            </a:r>
            <a:r>
              <a:rPr lang="en-US" sz="1600" dirty="0"/>
              <a:t> </a:t>
            </a:r>
            <a:r>
              <a:rPr lang="en-US" sz="1600" dirty="0" err="1"/>
              <a:t>über</a:t>
            </a:r>
            <a:r>
              <a:rPr lang="en-US" sz="1600" dirty="0"/>
              <a:t> </a:t>
            </a:r>
            <a:r>
              <a:rPr lang="en-US" sz="1600" dirty="0" err="1"/>
              <a:t>gebuchte</a:t>
            </a:r>
            <a:r>
              <a:rPr lang="en-US" sz="1600" dirty="0"/>
              <a:t> </a:t>
            </a:r>
            <a:r>
              <a:rPr lang="en-US" sz="1600" dirty="0" err="1"/>
              <a:t>Stunden</a:t>
            </a:r>
            <a:endParaRPr sz="1600" dirty="0"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600" dirty="0"/>
              <a:t>Was </a:t>
            </a:r>
            <a:r>
              <a:rPr lang="en-US" sz="1600" dirty="0" err="1"/>
              <a:t>haben</a:t>
            </a:r>
            <a:r>
              <a:rPr lang="en-US" sz="1600" dirty="0"/>
              <a:t> </a:t>
            </a:r>
            <a:r>
              <a:rPr lang="en-US" sz="1600" dirty="0" err="1"/>
              <a:t>wir</a:t>
            </a:r>
            <a:r>
              <a:rPr lang="en-US" sz="1600" dirty="0"/>
              <a:t> für Release 2 </a:t>
            </a:r>
            <a:r>
              <a:rPr lang="en-US" sz="1600" dirty="0" err="1"/>
              <a:t>gelernt</a:t>
            </a:r>
            <a:r>
              <a:rPr lang="en-US" sz="1600" dirty="0"/>
              <a:t>?</a:t>
            </a:r>
          </a:p>
          <a:p>
            <a:pPr marL="216000" indent="-216000">
              <a:buSzPts val="2400"/>
            </a:pPr>
            <a:r>
              <a:rPr lang="de-DE" sz="1600" dirty="0"/>
              <a:t>Gab es gröbere Probleme?</a:t>
            </a:r>
          </a:p>
        </p:txBody>
      </p:sp>
      <p:pic>
        <p:nvPicPr>
          <p:cNvPr id="5" name="Grafik 4" descr="Ein Bild, das Text, Schrift, Screenshot, Diagramm enthält.&#10;&#10;Automatisch generierte Beschreibung">
            <a:extLst>
              <a:ext uri="{FF2B5EF4-FFF2-40B4-BE49-F238E27FC236}">
                <a16:creationId xmlns:a16="http://schemas.microsoft.com/office/drawing/2014/main" id="{9E649F8E-7FE7-DBC2-03DF-8E2E29E45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661" y="1499530"/>
            <a:ext cx="7864537" cy="45167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Schritte</a:t>
            </a:r>
            <a:r>
              <a:rPr lang="en-US" dirty="0"/>
              <a:t> &amp; </a:t>
            </a:r>
            <a:r>
              <a:rPr lang="en-US" dirty="0" err="1"/>
              <a:t>Planung</a:t>
            </a:r>
            <a:r>
              <a:rPr lang="en-US" dirty="0"/>
              <a:t> Release 2</a:t>
            </a:r>
            <a:endParaRPr dirty="0"/>
          </a:p>
        </p:txBody>
      </p:sp>
      <p:sp>
        <p:nvSpPr>
          <p:cNvPr id="253" name="Google Shape;253;p6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 b="0" i="0" dirty="0">
                <a:solidFill>
                  <a:srgbClr val="0F0F0F"/>
                </a:solidFill>
                <a:effectLst/>
                <a:latin typeface="+mj-lt"/>
              </a:rPr>
              <a:t>Als nächstes konzentrieren wir uns auf die Erweiterung der Backoffice-Funktionen zur Überwachung und Verwaltung von Fahrten, einschließlich Statusanzeigen, Kategorisierung sowie verbesserten Filter- und Sortieroptionen, um die Effizienz und die Auswertungsmöglichkeiten zu steigern. Zudem wird die Implementierung von Datensicherung und Exportfunktionen zur Erhöhung der Systemzuverlässigkeit vorgestellt.</a:t>
            </a:r>
            <a:endParaRPr dirty="0">
              <a:latin typeface="+mj-lt"/>
            </a:endParaRPr>
          </a:p>
        </p:txBody>
      </p:sp>
      <p:sp>
        <p:nvSpPr>
          <p:cNvPr id="254" name="Google Shape;254;p6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20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 Black</vt:lpstr>
      <vt:lpstr>Arial</vt:lpstr>
      <vt:lpstr>Noto Sans Symbols</vt:lpstr>
      <vt:lpstr>Office</vt:lpstr>
      <vt:lpstr>Release 1 Team 3</vt:lpstr>
      <vt:lpstr>Präsentation Release 1 - Agenda</vt:lpstr>
      <vt:lpstr>UML Klassendiagramme</vt:lpstr>
      <vt:lpstr>Aktueller Stand &amp; Fortschritt in Release 1</vt:lpstr>
      <vt:lpstr>Sprint Retro</vt:lpstr>
      <vt:lpstr>Nächste Schritte &amp; Planung Release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 1 Team x</dc:title>
  <dc:creator>Braeuer, Johannes</dc:creator>
  <cp:lastModifiedBy>Lindner Markus</cp:lastModifiedBy>
  <cp:revision>11</cp:revision>
  <dcterms:created xsi:type="dcterms:W3CDTF">2023-10-26T07:23:11Z</dcterms:created>
  <dcterms:modified xsi:type="dcterms:W3CDTF">2023-11-17T06:46:51Z</dcterms:modified>
</cp:coreProperties>
</file>