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2"/>
    <p:restoredTop sz="94682"/>
  </p:normalViewPr>
  <p:slideViewPr>
    <p:cSldViewPr snapToGrid="0" snapToObjects="1">
      <p:cViewPr>
        <p:scale>
          <a:sx n="260" d="100"/>
          <a:sy n="260" d="100"/>
        </p:scale>
        <p:origin x="7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0" y="0"/>
            <a:ext cx="5203192" cy="5143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90" y="-1054100"/>
            <a:ext cx="5570410" cy="67437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693466" y="4320742"/>
            <a:ext cx="109728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63351" y="4319569"/>
            <a:ext cx="109728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2704515" y="286154"/>
            <a:ext cx="109728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07690" y="19361"/>
            <a:ext cx="1097280" cy="2286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562542" y="281581"/>
            <a:ext cx="109728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62542" y="19361"/>
            <a:ext cx="1097280" cy="2286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5560176" y="4577352"/>
            <a:ext cx="1097280" cy="2286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2690291" y="4577351"/>
            <a:ext cx="1097280" cy="2286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6325349" y="2298876"/>
            <a:ext cx="1143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85326" y="2298876"/>
            <a:ext cx="1143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5005" y="265858"/>
            <a:ext cx="246472" cy="247966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round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8869" y="4311059"/>
            <a:ext cx="246472" cy="247966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round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9919" y="270127"/>
            <a:ext cx="246472" cy="247966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round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91931" y="4309886"/>
            <a:ext cx="246472" cy="247966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FF0000"/>
            </a:solidFill>
            <a:round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00255" y="4597488"/>
                <a:ext cx="229823" cy="226789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solidFill>
                  <a:srgbClr val="0070C0"/>
                </a:solidFill>
                <a:round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mr-IN" i="1"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55" y="4597488"/>
                <a:ext cx="229823" cy="226789"/>
              </a:xfrm>
              <a:prstGeom prst="rect">
                <a:avLst/>
              </a:prstGeom>
              <a:blipFill rotWithShape="0">
                <a:blip r:embed="rId4"/>
                <a:stretch>
                  <a:fillRect l="-52381" t="-165854" b="-204878"/>
                </a:stretch>
              </a:blipFill>
              <a:ln w="25400" cap="rnd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27193" y="4597489"/>
                <a:ext cx="229823" cy="226789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solidFill>
                  <a:srgbClr val="0070C0"/>
                </a:solidFill>
                <a:round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mr-IN" i="1"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93" y="4597489"/>
                <a:ext cx="229823" cy="226789"/>
              </a:xfrm>
              <a:prstGeom prst="rect">
                <a:avLst/>
              </a:prstGeom>
              <a:blipFill rotWithShape="0">
                <a:blip r:embed="rId4"/>
                <a:stretch>
                  <a:fillRect l="-52381" t="-165854" b="-204878"/>
                </a:stretch>
              </a:blipFill>
              <a:ln w="25400" cap="rnd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138243" y="4798"/>
                <a:ext cx="229823" cy="226789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solidFill>
                  <a:srgbClr val="0070C0"/>
                </a:solidFill>
                <a:round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mr-IN" i="1"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43" y="4798"/>
                <a:ext cx="229823" cy="226789"/>
              </a:xfrm>
              <a:prstGeom prst="rect">
                <a:avLst/>
              </a:prstGeom>
              <a:blipFill rotWithShape="0">
                <a:blip r:embed="rId5"/>
                <a:stretch>
                  <a:fillRect l="-52381" t="-165854" b="-204878"/>
                </a:stretch>
              </a:blipFill>
              <a:ln w="25400" cap="rnd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43329" y="4798"/>
                <a:ext cx="229823" cy="226789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solidFill>
                  <a:srgbClr val="0070C0"/>
                </a:solidFill>
                <a:round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mr-IN" i="1">
                          <a:latin typeface="Cambria Math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29" y="4798"/>
                <a:ext cx="229823" cy="226789"/>
              </a:xfrm>
              <a:prstGeom prst="rect">
                <a:avLst/>
              </a:prstGeom>
              <a:blipFill rotWithShape="0">
                <a:blip r:embed="rId5"/>
                <a:stretch>
                  <a:fillRect l="-52381" t="-165854" b="-204878"/>
                </a:stretch>
              </a:blipFill>
              <a:ln w="25400" cap="rnd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riangle 24"/>
          <p:cNvSpPr>
            <a:spLocks noChangeAspect="1"/>
          </p:cNvSpPr>
          <p:nvPr/>
        </p:nvSpPr>
        <p:spPr>
          <a:xfrm rot="3240337">
            <a:off x="5765624" y="3205486"/>
            <a:ext cx="205740" cy="205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>
            <a:spLocks noChangeAspect="1"/>
          </p:cNvSpPr>
          <p:nvPr/>
        </p:nvSpPr>
        <p:spPr>
          <a:xfrm>
            <a:off x="6568717" y="1461412"/>
            <a:ext cx="205740" cy="205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>
            <a:spLocks noChangeAspect="1"/>
          </p:cNvSpPr>
          <p:nvPr/>
        </p:nvSpPr>
        <p:spPr>
          <a:xfrm rot="15248403">
            <a:off x="3776219" y="1175395"/>
            <a:ext cx="205740" cy="205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>
            <a:spLocks noChangeAspect="1"/>
          </p:cNvSpPr>
          <p:nvPr/>
        </p:nvSpPr>
        <p:spPr>
          <a:xfrm rot="10800000">
            <a:off x="2593265" y="3102616"/>
            <a:ext cx="205740" cy="205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16386" y="3914441"/>
            <a:ext cx="16255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Incentive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follow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the environmental movement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10551" y="0"/>
            <a:ext cx="18709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Incentive 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lead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the gold rush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252" y="15788"/>
            <a:ext cx="20030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Incentive 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follow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gold rush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65" y="3914442"/>
            <a:ext cx="1771005" cy="120032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Incentive to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lead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environmental movement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680295" y="470935"/>
            <a:ext cx="3991292" cy="38819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7451" y="2098254"/>
            <a:ext cx="28307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Cycles are possible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𝛿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’s and Δ’s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are positive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6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Them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EEE8F2"/>
      </a:lt2>
      <a:accent1>
        <a:srgbClr val="FB9115"/>
      </a:accent1>
      <a:accent2>
        <a:srgbClr val="EF7538"/>
      </a:accent2>
      <a:accent3>
        <a:srgbClr val="C26810"/>
      </a:accent3>
      <a:accent4>
        <a:srgbClr val="BE5F20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1175</TotalTime>
  <Words>46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Cambria Math</vt:lpstr>
      <vt:lpstr>Mangal</vt:lpstr>
      <vt:lpstr>Tw Cen MT</vt:lpstr>
      <vt:lpstr>Wingdings</vt:lpstr>
      <vt:lpstr>Wingdings 2</vt:lpstr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R. Tilman</dc:creator>
  <cp:lastModifiedBy>Andrew R. Tilman</cp:lastModifiedBy>
  <cp:revision>13</cp:revision>
  <cp:lastPrinted>2019-04-25T14:23:25Z</cp:lastPrinted>
  <dcterms:created xsi:type="dcterms:W3CDTF">2018-11-16T01:33:43Z</dcterms:created>
  <dcterms:modified xsi:type="dcterms:W3CDTF">2019-04-25T14:32:24Z</dcterms:modified>
</cp:coreProperties>
</file>