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A446-ACE3-5726-929D-DE5A15D2E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2D0AB-6584-7D3A-21D5-FC71512D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995EA-8167-6E44-6ADA-69CC017B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7E128-98C4-E343-A726-5C309134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FE905-42DF-28B9-601C-03FBD518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635F0-ADD5-798B-98ED-3D994CC1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50D7F-C60A-AC82-AF2D-C79A38DC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C9FF1-3175-A583-B5FC-40BD904C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83D5B-56AF-F41E-8AD4-16055D35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B9CD6F-1F38-1B2C-7AC2-B75D8294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5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34B18B-C2F9-A291-2320-C595B3FD7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A929C8-461A-FAEE-E3AE-30DA381C0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B889A-7EBD-602E-C898-37F98F4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CA4A4-6E78-0D7D-A48A-746B872A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9FCC7-6A6C-2B70-5050-A224B14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9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3B547-5B54-E0FE-E783-B8FBE22D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750F9-FD4E-D9CB-FF68-595C34E9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FE2DD-DFB4-FC30-C5E7-41564140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D04DA-A725-CCE7-6A23-9CE6CC1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1DFDE-F8D0-94C0-3C12-9815B27D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00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5F354-CB3C-5ECF-8500-41D2B1AC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E0A386-4777-4DC5-79EA-C98307D7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A682B-860D-14E5-E8AA-5804FE1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34335-CF52-4A7E-11A1-99E34537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79925-82DC-7CB7-982F-214115AA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2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5D799-D7E6-61EA-9C1F-E410948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28518-91E7-DDB0-12D1-1BA7A930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C1EF5E-0129-07ED-EBE0-79A68801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D3642-647B-15DC-375C-EB4E2F66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20D0C7-71C5-58DF-7802-4EAF170E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3EEBA-93FC-D717-52AC-76E4D06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DEE67-52D0-5D4D-5333-0838552F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FBAEE-2D90-38A6-FAE8-7B8481A2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7977D-7694-41D2-21C8-905C0B05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0FB5A-E699-8D06-7ED5-EF2C7893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93B28E-318F-BAEB-EED5-83E4CABE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BFF37F-28E0-786B-9D5B-F0F80E5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8F07A3-C4FC-40E1-ED05-4069300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F56B17-57DA-7C60-5D6E-6E9CF72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2C50C-856D-0D58-9288-4D50D2F5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3F2E27-F024-E5FB-A364-B3580619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FA39A-F0A6-58B7-7CCF-399472ED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2197E9-18BD-263C-EFD5-FF33CA6C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6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79BDC8-D13A-6888-BF63-6C28998E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E05F8-45E6-CCC7-3B04-65D9C75D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582D07-1F85-2BCE-676F-258D55D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7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B04A6-27A5-1FB4-7A1D-1CEC1E37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C6809-FB48-73E5-68BD-260EB66A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242E21-1D10-F72C-272A-80B9EED5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11A8-86EA-DBB6-CDCF-D54465F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51BE4B-19F8-62E8-1094-29E32869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AE076-68A6-2EF9-5A9D-FB6BDE7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7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0DE1-6D25-A2F7-31AC-A922077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9E0F3B-D51C-5C51-776E-F522C06F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E661E-4776-9078-83F1-A314E96D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10AC17-5835-6AD2-74F5-7C21C64F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7BC220-F420-54B5-ED78-C5AEAAD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59F5E-F9D9-FC60-B34F-02CB61B5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7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292238-A0FE-22EF-5B31-FF95953D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C0715-0AF6-2E08-1445-B13491BF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69074-F090-E0EC-C173-B075A072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DBD6-0C4C-452E-B3C1-361651B4B2B7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A53F0-4A6A-AEFA-8877-2D4B2D37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B7C392-B82E-20A9-8F28-EE588FD6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20DE-75CC-454B-93D0-840E54207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7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87E6F-5AE9-4A02-64B3-946E006C7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Power Point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D9563-B5D0-7D41-58C7-C9F32519A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4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 Point</dc:title>
  <dc:creator>Wengert, Johannes</dc:creator>
  <cp:lastModifiedBy>Wengert, Johannes</cp:lastModifiedBy>
  <cp:revision>1</cp:revision>
  <dcterms:created xsi:type="dcterms:W3CDTF">2022-09-14T13:49:18Z</dcterms:created>
  <dcterms:modified xsi:type="dcterms:W3CDTF">2022-09-14T13:49:29Z</dcterms:modified>
</cp:coreProperties>
</file>