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82D2A-D73D-B5A7-BAB3-5C774996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4A5771-DBF0-1A5D-C5A7-F9FF741B6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5E558-640C-7595-5222-10A1F0B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7E94A-C92D-6F5C-A5C0-E0C87C3B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48856-1D30-40A4-7E8E-8B91C759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15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BC422-FBEB-C970-E908-504C3B28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67F6B-4D06-36B8-17BA-FC0BEDB5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66E56-2385-C81A-6468-388C73FC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C3D53-D8B7-73B5-1EC7-2B8CFFF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D67CA-0AC1-8588-CB9F-2BA7459D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96442C-2E47-FCFD-8BEA-25133882D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46DB10-2972-3BC8-3F7E-0F4CE9167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0A4E-D031-3DA8-60D9-DC941A27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06E0D-5CCA-520C-89CC-8D6C32A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22866-B0A9-57D1-30AD-35ED103F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49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FE9FE-64FE-616D-A204-6D375378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C6AF-FC23-C080-BD0C-8C0EA12B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25AEF-766C-BD9D-F3B4-CFA0D0E1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70B5A-35B1-373F-A69F-44433B2C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F30EA-AC5A-32CE-9502-CABB8BC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1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3720-A045-AC62-4F3F-3EA9A106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F65D3-914D-84A9-A4D2-06280B5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BA1365-B4E3-CEF3-2055-3AC31B46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A0AC7-0CF1-1E8F-EB82-136F40B8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9202E-5ADD-254A-66FA-9C8A64FF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69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8E43-0FDC-702B-CE40-8F58CC3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B266D-B01D-C84F-0595-A1122EEF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B2CA40-4E7D-211D-F9E1-19F8CFE2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8876F-9318-E66D-A752-C6716942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B23C81-CFC2-8511-B63C-C901D3E2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FFF81B-859E-1189-C2C9-272A0CD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4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C159-457B-147A-D283-45504A06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47202-B895-5203-21BA-4CA2F097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D29C04-E7A9-FCD7-DCA3-964504C81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1AEC7-E65B-A864-4542-0918F2AA3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78A2B-82D9-A8F5-4E73-B6F937E18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327E7-DC3A-2D1F-4F59-1B1C67C3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BCCB61-AA52-294C-C136-4E5D9E83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3B02C-4FB0-7132-CD72-5FC2552B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2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BE63-2334-1EF6-8A18-FB50E56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5A0C4C-D6DC-87D3-5025-F564F21F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0B8964-BE1F-6D14-6C09-55EE085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BF361-5A80-B1EC-50FD-7DC436AC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322EF1-C1BA-24EB-0DD1-D7C5BA07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BAE399-A588-CE6A-CEDE-4053826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9A903-35FF-72E1-0293-9419049A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E141-468D-93E7-36A1-A7248ACE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9BD3C-15D1-2A4E-8DBB-C3F931FC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F4ABB-1465-31D9-6DF6-8B11B95B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9E395-3789-2696-1719-EA662BFB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3DA814-82C6-E807-C37A-619CD097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217301-60C6-A830-BF8E-4401FD0B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EC4E2-E4A5-CAF9-79A2-FEF609A3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2CE04C-A18E-F0F9-76D6-AC1CE5767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D96DCF-D2FF-51C9-7BB1-9DF9740F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61A87-3973-0060-81EA-4AA324F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61861-CDF8-AF39-6529-B0CF9195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E9503-1B94-24F8-4689-ED9CD939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13FC92-DC8C-2C4A-5FA5-EA01AAEC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C809F2-147E-7428-C138-64706A6B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D4753-9F79-BCBD-CD3B-B37E841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635F-EE92-4DC0-80A4-79BFA09AFD43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1C80E-17E7-4FF9-0C09-3D835298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0817E-75E9-82BF-A402-A53DE6F52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EE03-F82E-4C51-B08E-41A2FAD0B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D5B47-F2C4-1688-29B1-BAD53D43F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Juhuuuuuu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6A5F48-63BC-72A8-5918-80214B60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33436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Juhuuuuuu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Juhuuuuuu </dc:title>
  <dc:creator>Wengert, Johannes</dc:creator>
  <cp:lastModifiedBy>Wengert, Johannes</cp:lastModifiedBy>
  <cp:revision>1</cp:revision>
  <dcterms:created xsi:type="dcterms:W3CDTF">2022-09-14T14:29:16Z</dcterms:created>
  <dcterms:modified xsi:type="dcterms:W3CDTF">2022-09-14T14:29:31Z</dcterms:modified>
</cp:coreProperties>
</file>