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315" r:id="rId2"/>
    <p:sldId id="316" r:id="rId3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987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1357461" y="5739448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8117859">
            <a:off x="6124260" y="2738506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 rot="2636939">
            <a:off x="9383445" y="5685988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8940771">
            <a:off x="4153038" y="2959335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5400000">
            <a:off x="4402707" y="1454652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23704" y="226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4412557" y="2079989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2E07-32ED-48A3-A11C-1542B149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42" y="-117987"/>
            <a:ext cx="8331200" cy="1219199"/>
          </a:xfrm>
        </p:spPr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AAB4-F771-4EA2-8780-66FCE81E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904567"/>
            <a:ext cx="6502399" cy="5781368"/>
          </a:xfrm>
        </p:spPr>
        <p:txBody>
          <a:bodyPr/>
          <a:lstStyle/>
          <a:p>
            <a:r>
              <a:rPr lang="nl-NL" sz="1100" dirty="0"/>
              <a:t>Zet lichtblauw aan de linkerkant van de groene driehoek.</a:t>
            </a:r>
          </a:p>
          <a:p>
            <a:r>
              <a:rPr lang="nl-NL" sz="1100" dirty="0"/>
              <a:t>Probeer de 2 punten boven tegen elkaar te zetten.</a:t>
            </a:r>
          </a:p>
          <a:p>
            <a:r>
              <a:rPr lang="nl-NL" sz="1100" dirty="0"/>
              <a:t>Donker blauw zet je onder lichtblauw met de middelste punt beneden.</a:t>
            </a:r>
          </a:p>
          <a:p>
            <a:r>
              <a:rPr lang="nl-NL" sz="1100" dirty="0"/>
              <a:t>Met de rode driehoek tegen licht blauw aan</a:t>
            </a:r>
          </a:p>
          <a:p>
            <a:r>
              <a:rPr lang="nl-NL" sz="1100" dirty="0"/>
              <a:t>Kemal Yildiz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2021347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Custom Theme</vt:lpstr>
      <vt:lpstr>PowerPoint Presentation</vt:lpstr>
      <vt:lpstr>How to make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kemal Yildiz</cp:lastModifiedBy>
  <cp:revision>13</cp:revision>
  <dcterms:modified xsi:type="dcterms:W3CDTF">2019-10-07T09:29:23Z</dcterms:modified>
</cp:coreProperties>
</file>