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4"/>
  </p:notesMasterIdLst>
  <p:sldIdLst>
    <p:sldId id="315" r:id="rId2"/>
    <p:sldId id="316" r:id="rId3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4B7"/>
    <a:srgbClr val="008EC0"/>
    <a:srgbClr val="F74D09"/>
    <a:srgbClr val="0707B5"/>
    <a:srgbClr val="F1250F"/>
    <a:srgbClr val="E66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6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9874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8765"/>
              <a:defRPr sz="2666"/>
            </a:lvl1pPr>
            <a:lvl2pPr lvl="1">
              <a:spcBef>
                <a:spcPts val="0"/>
              </a:spcBef>
              <a:buSzPct val="98765"/>
              <a:defRPr sz="2666"/>
            </a:lvl2pPr>
            <a:lvl3pPr lvl="2">
              <a:spcBef>
                <a:spcPts val="0"/>
              </a:spcBef>
              <a:buSzPct val="98765"/>
              <a:defRPr sz="2666"/>
            </a:lvl3pPr>
            <a:lvl4pPr lvl="3">
              <a:spcBef>
                <a:spcPts val="0"/>
              </a:spcBef>
              <a:buSzPct val="98765"/>
              <a:defRPr sz="2666"/>
            </a:lvl4pPr>
            <a:lvl5pPr lvl="4">
              <a:spcBef>
                <a:spcPts val="0"/>
              </a:spcBef>
              <a:buSzPct val="98765"/>
              <a:defRPr sz="2666"/>
            </a:lvl5pPr>
            <a:lvl6pPr lvl="5">
              <a:spcBef>
                <a:spcPts val="0"/>
              </a:spcBef>
              <a:buSzPct val="98765"/>
              <a:defRPr sz="2666"/>
            </a:lvl6pPr>
            <a:lvl7pPr lvl="6">
              <a:spcBef>
                <a:spcPts val="0"/>
              </a:spcBef>
              <a:buSzPct val="98765"/>
              <a:defRPr sz="2666"/>
            </a:lvl7pPr>
            <a:lvl8pPr lvl="7">
              <a:spcBef>
                <a:spcPts val="0"/>
              </a:spcBef>
              <a:buSzPct val="98765"/>
              <a:defRPr sz="2666"/>
            </a:lvl8pPr>
            <a:lvl9pPr lvl="8"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rot="8117859">
            <a:off x="1676605" y="3043915"/>
            <a:ext cx="3082170" cy="3088024"/>
          </a:xfrm>
          <a:prstGeom prst="rtTriangle">
            <a:avLst/>
          </a:prstGeom>
          <a:solidFill>
            <a:srgbClr val="E668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/>
          <p:cNvSpPr/>
          <p:nvPr/>
        </p:nvSpPr>
        <p:spPr>
          <a:xfrm rot="8117859">
            <a:off x="2223324" y="862438"/>
            <a:ext cx="3082170" cy="3088024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Triangle 12"/>
          <p:cNvSpPr/>
          <p:nvPr/>
        </p:nvSpPr>
        <p:spPr>
          <a:xfrm rot="2710519">
            <a:off x="9104187" y="2771815"/>
            <a:ext cx="1553110" cy="1556009"/>
          </a:xfrm>
          <a:prstGeom prst="rtTriangle">
            <a:avLst/>
          </a:prstGeom>
          <a:solidFill>
            <a:srgbClr val="F125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Triangle 13"/>
          <p:cNvSpPr/>
          <p:nvPr/>
        </p:nvSpPr>
        <p:spPr>
          <a:xfrm rot="15909920">
            <a:off x="8263503" y="676925"/>
            <a:ext cx="1553110" cy="1556009"/>
          </a:xfrm>
          <a:prstGeom prst="rtTriangle">
            <a:avLst/>
          </a:prstGeom>
          <a:solidFill>
            <a:srgbClr val="070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Triangle 14"/>
          <p:cNvSpPr/>
          <p:nvPr/>
        </p:nvSpPr>
        <p:spPr>
          <a:xfrm rot="10800000">
            <a:off x="3217690" y="2406450"/>
            <a:ext cx="2281202" cy="2261501"/>
          </a:xfrm>
          <a:prstGeom prst="rtTriangle">
            <a:avLst/>
          </a:prstGeom>
          <a:solidFill>
            <a:srgbClr val="F74D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499149" y="4559749"/>
            <a:ext cx="1619250" cy="16055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-80145" y="2406450"/>
            <a:ext cx="3252788" cy="1657350"/>
          </a:xfrm>
          <a:custGeom>
            <a:avLst/>
            <a:gdLst>
              <a:gd name="connsiteX0" fmla="*/ 0 w 3252788"/>
              <a:gd name="connsiteY0" fmla="*/ 1657350 h 1657350"/>
              <a:gd name="connsiteX1" fmla="*/ 1666875 w 3252788"/>
              <a:gd name="connsiteY1" fmla="*/ 0 h 1657350"/>
              <a:gd name="connsiteX2" fmla="*/ 3252788 w 3252788"/>
              <a:gd name="connsiteY2" fmla="*/ 0 h 1657350"/>
              <a:gd name="connsiteX3" fmla="*/ 1576388 w 3252788"/>
              <a:gd name="connsiteY3" fmla="*/ 1652587 h 1657350"/>
              <a:gd name="connsiteX4" fmla="*/ 0 w 3252788"/>
              <a:gd name="connsiteY4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2788" h="1657350">
                <a:moveTo>
                  <a:pt x="0" y="1657350"/>
                </a:moveTo>
                <a:lnTo>
                  <a:pt x="1666875" y="0"/>
                </a:lnTo>
                <a:lnTo>
                  <a:pt x="3252788" y="0"/>
                </a:lnTo>
                <a:lnTo>
                  <a:pt x="1576388" y="1652587"/>
                </a:lnTo>
                <a:lnTo>
                  <a:pt x="0" y="1657350"/>
                </a:lnTo>
                <a:close/>
              </a:path>
            </a:pathLst>
          </a:custGeom>
          <a:solidFill>
            <a:srgbClr val="0964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1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61EC-0133-4C4A-8439-1A2EEB762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387" y="0"/>
            <a:ext cx="8331200" cy="1219199"/>
          </a:xfrm>
        </p:spPr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it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A6656-EFFC-4154-B0A5-236AB1CF4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6787" y="943896"/>
            <a:ext cx="6502399" cy="5751871"/>
          </a:xfrm>
        </p:spPr>
        <p:txBody>
          <a:bodyPr/>
          <a:lstStyle/>
          <a:p>
            <a:r>
              <a:rPr lang="nl-NL" sz="1100" dirty="0"/>
              <a:t>Pak het gele blokje en zet erboven het oranje grote driehoek met de middelste punt boven</a:t>
            </a:r>
          </a:p>
          <a:p>
            <a:r>
              <a:rPr lang="nl-NL" sz="1100" dirty="0"/>
              <a:t>Zet het blauwe rechthoek achtige voorwerp met het puntje tegen het bovenste punt van het oranje driehoek. Dit doe je aan de linkerkant.</a:t>
            </a:r>
          </a:p>
          <a:p>
            <a:r>
              <a:rPr lang="nl-NL" sz="1100" dirty="0"/>
              <a:t>Aan de rechterkant zet je de kleinere oranje driehoek met de linker punt samen met de oranje grote driehoek. Als </a:t>
            </a:r>
            <a:r>
              <a:rPr lang="nl-NL" sz="1100" dirty="0" err="1"/>
              <a:t>laast</a:t>
            </a:r>
            <a:r>
              <a:rPr lang="nl-NL" sz="1100" dirty="0"/>
              <a:t> zet je de grote </a:t>
            </a:r>
            <a:r>
              <a:rPr lang="nl-NL" sz="1100" dirty="0" err="1"/>
              <a:t>diehoek</a:t>
            </a:r>
            <a:r>
              <a:rPr lang="nl-NL" sz="1100" dirty="0"/>
              <a:t> met de linker punt aan de blauwe rechthoek zodat deze </a:t>
            </a:r>
            <a:r>
              <a:rPr lang="nl-NL" sz="1100"/>
              <a:t>gelijk loopt.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18572547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</TotalTime>
  <Words>85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Custom Theme</vt:lpstr>
      <vt:lpstr>PowerPoint Presentation</vt:lpstr>
      <vt:lpstr>How to make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</dc:creator>
  <cp:lastModifiedBy>kemal Yildiz</cp:lastModifiedBy>
  <cp:revision>12</cp:revision>
  <dcterms:modified xsi:type="dcterms:W3CDTF">2019-10-08T13:36:49Z</dcterms:modified>
</cp:coreProperties>
</file>