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7" r:id="rId12"/>
    <p:sldId id="288" r:id="rId13"/>
    <p:sldId id="289" r:id="rId14"/>
    <p:sldId id="290" r:id="rId15"/>
    <p:sldId id="286" r:id="rId16"/>
    <p:sldId id="283" r:id="rId17"/>
    <p:sldId id="284" r:id="rId18"/>
    <p:sldId id="285" r:id="rId19"/>
    <p:sldId id="291" r:id="rId20"/>
    <p:sldId id="293" r:id="rId21"/>
    <p:sldId id="292" r:id="rId22"/>
    <p:sldId id="294" r:id="rId23"/>
    <p:sldId id="297" r:id="rId24"/>
    <p:sldId id="296" r:id="rId25"/>
    <p:sldId id="295" r:id="rId26"/>
    <p:sldId id="276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6E643-34E2-4CD4-8DF9-08D28719F7E8}" v="54" dt="2022-06-12T21:10:26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20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n HUYNH" userId="75a6dedb-7b3d-4fdc-9d1e-ca8b6842ffc0" providerId="ADAL" clId="{2FB6E643-34E2-4CD4-8DF9-08D28719F7E8}"/>
    <pc:docChg chg="undo custSel addSld delSld modSld sldOrd">
      <pc:chgData name="Alain HUYNH" userId="75a6dedb-7b3d-4fdc-9d1e-ca8b6842ffc0" providerId="ADAL" clId="{2FB6E643-34E2-4CD4-8DF9-08D28719F7E8}" dt="2022-06-12T21:42:20.492" v="7278" actId="20577"/>
      <pc:docMkLst>
        <pc:docMk/>
      </pc:docMkLst>
      <pc:sldChg chg="modSp mod">
        <pc:chgData name="Alain HUYNH" userId="75a6dedb-7b3d-4fdc-9d1e-ca8b6842ffc0" providerId="ADAL" clId="{2FB6E643-34E2-4CD4-8DF9-08D28719F7E8}" dt="2022-06-12T14:31:49.379" v="29" actId="207"/>
        <pc:sldMkLst>
          <pc:docMk/>
          <pc:sldMk cId="1642425379" sldId="256"/>
        </pc:sldMkLst>
        <pc:spChg chg="mod">
          <ac:chgData name="Alain HUYNH" userId="75a6dedb-7b3d-4fdc-9d1e-ca8b6842ffc0" providerId="ADAL" clId="{2FB6E643-34E2-4CD4-8DF9-08D28719F7E8}" dt="2022-06-12T14:31:37.730" v="16" actId="20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Alain HUYNH" userId="75a6dedb-7b3d-4fdc-9d1e-ca8b6842ffc0" providerId="ADAL" clId="{2FB6E643-34E2-4CD4-8DF9-08D28719F7E8}" dt="2022-06-12T14:31:49.379" v="29" actId="20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707789176" sldId="258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566997565" sldId="260"/>
        </pc:sldMkLst>
      </pc:sldChg>
      <pc:sldChg chg="del">
        <pc:chgData name="Alain HUYNH" userId="75a6dedb-7b3d-4fdc-9d1e-ca8b6842ffc0" providerId="ADAL" clId="{2FB6E643-34E2-4CD4-8DF9-08D28719F7E8}" dt="2022-06-12T14:33:09.549" v="78" actId="2696"/>
        <pc:sldMkLst>
          <pc:docMk/>
          <pc:sldMk cId="1738561688" sldId="261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593920805" sldId="262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346372204" sldId="264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2121178069" sldId="266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472106130" sldId="270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460935096" sldId="271"/>
        </pc:sldMkLst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920173932" sldId="275"/>
        </pc:sldMkLst>
      </pc:sldChg>
      <pc:sldChg chg="addSp delSp modSp mod">
        <pc:chgData name="Alain HUYNH" userId="75a6dedb-7b3d-4fdc-9d1e-ca8b6842ffc0" providerId="ADAL" clId="{2FB6E643-34E2-4CD4-8DF9-08D28719F7E8}" dt="2022-06-12T21:11:07.756" v="6969" actId="14100"/>
        <pc:sldMkLst>
          <pc:docMk/>
          <pc:sldMk cId="2436493926" sldId="276"/>
        </pc:sldMkLst>
        <pc:spChg chg="mod">
          <ac:chgData name="Alain HUYNH" userId="75a6dedb-7b3d-4fdc-9d1e-ca8b6842ffc0" providerId="ADAL" clId="{2FB6E643-34E2-4CD4-8DF9-08D28719F7E8}" dt="2022-06-12T21:10:41.239" v="6965" actId="1076"/>
          <ac:spMkLst>
            <pc:docMk/>
            <pc:sldMk cId="2436493926" sldId="276"/>
            <ac:spMk id="2" creationId="{BCCAEE93-8585-46D4-A7EC-F184E317CB2E}"/>
          </ac:spMkLst>
        </pc:spChg>
        <pc:spChg chg="del">
          <ac:chgData name="Alain HUYNH" userId="75a6dedb-7b3d-4fdc-9d1e-ca8b6842ffc0" providerId="ADAL" clId="{2FB6E643-34E2-4CD4-8DF9-08D28719F7E8}" dt="2022-06-12T14:32:37.780" v="42" actId="478"/>
          <ac:spMkLst>
            <pc:docMk/>
            <pc:sldMk cId="2436493926" sldId="276"/>
            <ac:spMk id="3" creationId="{24AFFC60-19C3-4901-93F7-7AAF4C09F8C6}"/>
          </ac:spMkLst>
        </pc:spChg>
        <pc:spChg chg="mod">
          <ac:chgData name="Alain HUYNH" userId="75a6dedb-7b3d-4fdc-9d1e-ca8b6842ffc0" providerId="ADAL" clId="{2FB6E643-34E2-4CD4-8DF9-08D28719F7E8}" dt="2022-06-12T14:32:51.345" v="60" actId="20577"/>
          <ac:spMkLst>
            <pc:docMk/>
            <pc:sldMk cId="2436493926" sldId="276"/>
            <ac:spMk id="4" creationId="{72DA7980-C870-4C9A-84FA-4120D8AF5DE8}"/>
          </ac:spMkLst>
        </pc:spChg>
        <pc:spChg chg="mod">
          <ac:chgData name="Alain HUYNH" userId="75a6dedb-7b3d-4fdc-9d1e-ca8b6842ffc0" providerId="ADAL" clId="{2FB6E643-34E2-4CD4-8DF9-08D28719F7E8}" dt="2022-06-12T14:32:45.866" v="54" actId="20577"/>
          <ac:spMkLst>
            <pc:docMk/>
            <pc:sldMk cId="2436493926" sldId="276"/>
            <ac:spMk id="5" creationId="{0DFADE42-1A3F-40C8-A071-E57644F3D843}"/>
          </ac:spMkLst>
        </pc:spChg>
        <pc:spChg chg="add del mod">
          <ac:chgData name="Alain HUYNH" userId="75a6dedb-7b3d-4fdc-9d1e-ca8b6842ffc0" providerId="ADAL" clId="{2FB6E643-34E2-4CD4-8DF9-08D28719F7E8}" dt="2022-06-12T14:32:40.332" v="43" actId="478"/>
          <ac:spMkLst>
            <pc:docMk/>
            <pc:sldMk cId="2436493926" sldId="276"/>
            <ac:spMk id="8" creationId="{51A10129-A0BB-DD31-0706-FD109A36007A}"/>
          </ac:spMkLst>
        </pc:spChg>
        <pc:picChg chg="add mod">
          <ac:chgData name="Alain HUYNH" userId="75a6dedb-7b3d-4fdc-9d1e-ca8b6842ffc0" providerId="ADAL" clId="{2FB6E643-34E2-4CD4-8DF9-08D28719F7E8}" dt="2022-06-12T21:11:07.756" v="6969" actId="14100"/>
          <ac:picMkLst>
            <pc:docMk/>
            <pc:sldMk cId="2436493926" sldId="276"/>
            <ac:picMk id="9" creationId="{F2E1E388-D90C-AD80-F581-7119F5806FBB}"/>
          </ac:picMkLst>
        </pc:picChg>
      </pc:sldChg>
      <pc:sldChg chg="modSp mod">
        <pc:chgData name="Alain HUYNH" userId="75a6dedb-7b3d-4fdc-9d1e-ca8b6842ffc0" providerId="ADAL" clId="{2FB6E643-34E2-4CD4-8DF9-08D28719F7E8}" dt="2022-06-12T21:05:01.985" v="6777" actId="207"/>
        <pc:sldMkLst>
          <pc:docMk/>
          <pc:sldMk cId="2243494996" sldId="277"/>
        </pc:sldMkLst>
        <pc:spChg chg="mod">
          <ac:chgData name="Alain HUYNH" userId="75a6dedb-7b3d-4fdc-9d1e-ca8b6842ffc0" providerId="ADAL" clId="{2FB6E643-34E2-4CD4-8DF9-08D28719F7E8}" dt="2022-06-12T14:32:29.932" v="41" actId="2763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Alain HUYNH" userId="75a6dedb-7b3d-4fdc-9d1e-ca8b6842ffc0" providerId="ADAL" clId="{2FB6E643-34E2-4CD4-8DF9-08D28719F7E8}" dt="2022-06-12T21:05:01.985" v="6777" actId="207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Alain HUYNH" userId="75a6dedb-7b3d-4fdc-9d1e-ca8b6842ffc0" providerId="ADAL" clId="{2FB6E643-34E2-4CD4-8DF9-08D28719F7E8}" dt="2022-06-12T14:33:03.222" v="77" actId="20577"/>
          <ac:spMkLst>
            <pc:docMk/>
            <pc:sldMk cId="2243494996" sldId="277"/>
            <ac:spMk id="5" creationId="{AF29EA23-F34E-486A-B8B2-0C3019266975}"/>
          </ac:spMkLst>
        </pc:spChg>
        <pc:spChg chg="mod">
          <ac:chgData name="Alain HUYNH" userId="75a6dedb-7b3d-4fdc-9d1e-ca8b6842ffc0" providerId="ADAL" clId="{2FB6E643-34E2-4CD4-8DF9-08D28719F7E8}" dt="2022-06-12T14:32:59.599" v="66" actId="20577"/>
          <ac:spMkLst>
            <pc:docMk/>
            <pc:sldMk cId="2243494996" sldId="277"/>
            <ac:spMk id="6" creationId="{B69DF042-37C5-4E09-AA4C-AA66649C9533}"/>
          </ac:spMkLst>
        </pc:sp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2069393026" sldId="278"/>
        </pc:sldMkLst>
      </pc:sldChg>
      <pc:sldChg chg="addSp delSp modSp new mod chgLayout">
        <pc:chgData name="Alain HUYNH" userId="75a6dedb-7b3d-4fdc-9d1e-ca8b6842ffc0" providerId="ADAL" clId="{2FB6E643-34E2-4CD4-8DF9-08D28719F7E8}" dt="2022-06-12T17:35:16.291" v="1904" actId="1076"/>
        <pc:sldMkLst>
          <pc:docMk/>
          <pc:sldMk cId="3861902059" sldId="278"/>
        </pc:sldMkLst>
        <pc:spChg chg="del mod ord">
          <ac:chgData name="Alain HUYNH" userId="75a6dedb-7b3d-4fdc-9d1e-ca8b6842ffc0" providerId="ADAL" clId="{2FB6E643-34E2-4CD4-8DF9-08D28719F7E8}" dt="2022-06-12T15:13:52.877" v="219" actId="700"/>
          <ac:spMkLst>
            <pc:docMk/>
            <pc:sldMk cId="3861902059" sldId="278"/>
            <ac:spMk id="2" creationId="{5B0EE5B7-A9C1-84D1-3E6D-1FDC312C776C}"/>
          </ac:spMkLst>
        </pc:spChg>
        <pc:spChg chg="del mod ord">
          <ac:chgData name="Alain HUYNH" userId="75a6dedb-7b3d-4fdc-9d1e-ca8b6842ffc0" providerId="ADAL" clId="{2FB6E643-34E2-4CD4-8DF9-08D28719F7E8}" dt="2022-06-12T15:13:52.877" v="219" actId="700"/>
          <ac:spMkLst>
            <pc:docMk/>
            <pc:sldMk cId="3861902059" sldId="278"/>
            <ac:spMk id="3" creationId="{F94E4DEE-46CA-19FC-04A1-4B773E94C2DD}"/>
          </ac:spMkLst>
        </pc:spChg>
        <pc:spChg chg="mod ord">
          <ac:chgData name="Alain HUYNH" userId="75a6dedb-7b3d-4fdc-9d1e-ca8b6842ffc0" providerId="ADAL" clId="{2FB6E643-34E2-4CD4-8DF9-08D28719F7E8}" dt="2022-06-12T15:14:13.798" v="223" actId="20577"/>
          <ac:spMkLst>
            <pc:docMk/>
            <pc:sldMk cId="3861902059" sldId="278"/>
            <ac:spMk id="4" creationId="{175B47B1-9587-065B-BBBD-75C6B86F26A4}"/>
          </ac:spMkLst>
        </pc:spChg>
        <pc:spChg chg="mod ord">
          <ac:chgData name="Alain HUYNH" userId="75a6dedb-7b3d-4fdc-9d1e-ca8b6842ffc0" providerId="ADAL" clId="{2FB6E643-34E2-4CD4-8DF9-08D28719F7E8}" dt="2022-06-12T15:14:18.163" v="234" actId="20577"/>
          <ac:spMkLst>
            <pc:docMk/>
            <pc:sldMk cId="3861902059" sldId="278"/>
            <ac:spMk id="5" creationId="{5CFE1235-EE23-1A54-6F3B-5BDA0FB383F9}"/>
          </ac:spMkLst>
        </pc:spChg>
        <pc:spChg chg="mod ord">
          <ac:chgData name="Alain HUYNH" userId="75a6dedb-7b3d-4fdc-9d1e-ca8b6842ffc0" providerId="ADAL" clId="{2FB6E643-34E2-4CD4-8DF9-08D28719F7E8}" dt="2022-06-12T15:13:52.877" v="219" actId="700"/>
          <ac:spMkLst>
            <pc:docMk/>
            <pc:sldMk cId="3861902059" sldId="278"/>
            <ac:spMk id="6" creationId="{1A26D690-8F9A-9AF3-284C-54268CE812B2}"/>
          </ac:spMkLst>
        </pc:spChg>
        <pc:spChg chg="add mod ord">
          <ac:chgData name="Alain HUYNH" userId="75a6dedb-7b3d-4fdc-9d1e-ca8b6842ffc0" providerId="ADAL" clId="{2FB6E643-34E2-4CD4-8DF9-08D28719F7E8}" dt="2022-06-12T15:20:12.131" v="409" actId="20577"/>
          <ac:spMkLst>
            <pc:docMk/>
            <pc:sldMk cId="3861902059" sldId="278"/>
            <ac:spMk id="7" creationId="{27470797-E827-3C76-30FE-CB8D342AD705}"/>
          </ac:spMkLst>
        </pc:spChg>
        <pc:spChg chg="add del mod ord">
          <ac:chgData name="Alain HUYNH" userId="75a6dedb-7b3d-4fdc-9d1e-ca8b6842ffc0" providerId="ADAL" clId="{2FB6E643-34E2-4CD4-8DF9-08D28719F7E8}" dt="2022-06-12T15:17:28.265" v="288" actId="478"/>
          <ac:spMkLst>
            <pc:docMk/>
            <pc:sldMk cId="3861902059" sldId="278"/>
            <ac:spMk id="8" creationId="{3BF33FCC-37AE-28B5-8FE1-1ADE9B2FA37F}"/>
          </ac:spMkLst>
        </pc:spChg>
        <pc:spChg chg="add mod">
          <ac:chgData name="Alain HUYNH" userId="75a6dedb-7b3d-4fdc-9d1e-ca8b6842ffc0" providerId="ADAL" clId="{2FB6E643-34E2-4CD4-8DF9-08D28719F7E8}" dt="2022-06-12T17:35:16.291" v="1904" actId="1076"/>
          <ac:spMkLst>
            <pc:docMk/>
            <pc:sldMk cId="3861902059" sldId="278"/>
            <ac:spMk id="9" creationId="{0CE34F42-8488-631E-7339-411E4ABA06A3}"/>
          </ac:spMkLst>
        </pc:spChg>
      </pc:sldChg>
      <pc:sldChg chg="addSp modSp add mod">
        <pc:chgData name="Alain HUYNH" userId="75a6dedb-7b3d-4fdc-9d1e-ca8b6842ffc0" providerId="ADAL" clId="{2FB6E643-34E2-4CD4-8DF9-08D28719F7E8}" dt="2022-06-12T15:40:36.571" v="853" actId="20577"/>
        <pc:sldMkLst>
          <pc:docMk/>
          <pc:sldMk cId="332713219" sldId="279"/>
        </pc:sldMkLst>
        <pc:spChg chg="mod">
          <ac:chgData name="Alain HUYNH" userId="75a6dedb-7b3d-4fdc-9d1e-ca8b6842ffc0" providerId="ADAL" clId="{2FB6E643-34E2-4CD4-8DF9-08D28719F7E8}" dt="2022-06-12T15:27:56.528" v="531" actId="207"/>
          <ac:spMkLst>
            <pc:docMk/>
            <pc:sldMk cId="332713219" sldId="279"/>
            <ac:spMk id="7" creationId="{27470797-E827-3C76-30FE-CB8D342AD705}"/>
          </ac:spMkLst>
        </pc:spChg>
        <pc:spChg chg="mod">
          <ac:chgData name="Alain HUYNH" userId="75a6dedb-7b3d-4fdc-9d1e-ca8b6842ffc0" providerId="ADAL" clId="{2FB6E643-34E2-4CD4-8DF9-08D28719F7E8}" dt="2022-06-12T15:40:36.571" v="853" actId="20577"/>
          <ac:spMkLst>
            <pc:docMk/>
            <pc:sldMk cId="332713219" sldId="279"/>
            <ac:spMk id="9" creationId="{0CE34F42-8488-631E-7339-411E4ABA06A3}"/>
          </ac:spMkLst>
        </pc:spChg>
        <pc:picChg chg="add mod ord">
          <ac:chgData name="Alain HUYNH" userId="75a6dedb-7b3d-4fdc-9d1e-ca8b6842ffc0" providerId="ADAL" clId="{2FB6E643-34E2-4CD4-8DF9-08D28719F7E8}" dt="2022-06-12T15:32:13.238" v="539" actId="14100"/>
          <ac:picMkLst>
            <pc:docMk/>
            <pc:sldMk cId="332713219" sldId="279"/>
            <ac:picMk id="3" creationId="{58846059-349C-1C9C-C741-21302259C538}"/>
          </ac:picMkLst>
        </pc:picChg>
      </pc:sldChg>
      <pc:sldChg chg="addSp delSp modSp add mod modNotesTx">
        <pc:chgData name="Alain HUYNH" userId="75a6dedb-7b3d-4fdc-9d1e-ca8b6842ffc0" providerId="ADAL" clId="{2FB6E643-34E2-4CD4-8DF9-08D28719F7E8}" dt="2022-06-12T17:35:34.576" v="1905" actId="20577"/>
        <pc:sldMkLst>
          <pc:docMk/>
          <pc:sldMk cId="38722703" sldId="280"/>
        </pc:sldMkLst>
        <pc:spChg chg="mod">
          <ac:chgData name="Alain HUYNH" userId="75a6dedb-7b3d-4fdc-9d1e-ca8b6842ffc0" providerId="ADAL" clId="{2FB6E643-34E2-4CD4-8DF9-08D28719F7E8}" dt="2022-06-12T17:35:34.576" v="1905" actId="20577"/>
          <ac:spMkLst>
            <pc:docMk/>
            <pc:sldMk cId="38722703" sldId="280"/>
            <ac:spMk id="9" creationId="{0CE34F42-8488-631E-7339-411E4ABA06A3}"/>
          </ac:spMkLst>
        </pc:spChg>
        <pc:picChg chg="del">
          <ac:chgData name="Alain HUYNH" userId="75a6dedb-7b3d-4fdc-9d1e-ca8b6842ffc0" providerId="ADAL" clId="{2FB6E643-34E2-4CD4-8DF9-08D28719F7E8}" dt="2022-06-12T16:01:48.274" v="1175" actId="478"/>
          <ac:picMkLst>
            <pc:docMk/>
            <pc:sldMk cId="38722703" sldId="280"/>
            <ac:picMk id="3" creationId="{58846059-349C-1C9C-C741-21302259C538}"/>
          </ac:picMkLst>
        </pc:picChg>
        <pc:picChg chg="add mod">
          <ac:chgData name="Alain HUYNH" userId="75a6dedb-7b3d-4fdc-9d1e-ca8b6842ffc0" providerId="ADAL" clId="{2FB6E643-34E2-4CD4-8DF9-08D28719F7E8}" dt="2022-06-12T16:01:54.133" v="1177" actId="14100"/>
          <ac:picMkLst>
            <pc:docMk/>
            <pc:sldMk cId="38722703" sldId="280"/>
            <ac:picMk id="8" creationId="{BCFF6A3B-D8C4-23A6-6CA6-1DB488C19F48}"/>
          </ac:picMkLst>
        </pc:pic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417396711" sldId="280"/>
        </pc:sldMkLst>
      </pc:sldChg>
      <pc:sldChg chg="addSp delSp modSp new mod chgLayout modNotesTx">
        <pc:chgData name="Alain HUYNH" userId="75a6dedb-7b3d-4fdc-9d1e-ca8b6842ffc0" providerId="ADAL" clId="{2FB6E643-34E2-4CD4-8DF9-08D28719F7E8}" dt="2022-06-12T21:42:20.492" v="7278" actId="20577"/>
        <pc:sldMkLst>
          <pc:docMk/>
          <pc:sldMk cId="922843129" sldId="281"/>
        </pc:sldMkLst>
        <pc:spChg chg="del mod ord">
          <ac:chgData name="Alain HUYNH" userId="75a6dedb-7b3d-4fdc-9d1e-ca8b6842ffc0" providerId="ADAL" clId="{2FB6E643-34E2-4CD4-8DF9-08D28719F7E8}" dt="2022-06-12T16:03:26.350" v="1180" actId="700"/>
          <ac:spMkLst>
            <pc:docMk/>
            <pc:sldMk cId="922843129" sldId="281"/>
            <ac:spMk id="2" creationId="{0C1A4719-5ABD-2BE2-ED57-417FC2760FAB}"/>
          </ac:spMkLst>
        </pc:spChg>
        <pc:spChg chg="del">
          <ac:chgData name="Alain HUYNH" userId="75a6dedb-7b3d-4fdc-9d1e-ca8b6842ffc0" providerId="ADAL" clId="{2FB6E643-34E2-4CD4-8DF9-08D28719F7E8}" dt="2022-06-12T16:03:26.350" v="1180" actId="700"/>
          <ac:spMkLst>
            <pc:docMk/>
            <pc:sldMk cId="922843129" sldId="281"/>
            <ac:spMk id="3" creationId="{B955A364-40CC-C307-F7C1-641937E7A86D}"/>
          </ac:spMkLst>
        </pc:spChg>
        <pc:spChg chg="mod ord">
          <ac:chgData name="Alain HUYNH" userId="75a6dedb-7b3d-4fdc-9d1e-ca8b6842ffc0" providerId="ADAL" clId="{2FB6E643-34E2-4CD4-8DF9-08D28719F7E8}" dt="2022-06-12T16:06:52.160" v="1223" actId="20577"/>
          <ac:spMkLst>
            <pc:docMk/>
            <pc:sldMk cId="922843129" sldId="281"/>
            <ac:spMk id="4" creationId="{B7D24616-F039-522E-3456-E7F3C6DF52C0}"/>
          </ac:spMkLst>
        </pc:spChg>
        <pc:spChg chg="mod ord">
          <ac:chgData name="Alain HUYNH" userId="75a6dedb-7b3d-4fdc-9d1e-ca8b6842ffc0" providerId="ADAL" clId="{2FB6E643-34E2-4CD4-8DF9-08D28719F7E8}" dt="2022-06-12T16:06:56.940" v="1234" actId="20577"/>
          <ac:spMkLst>
            <pc:docMk/>
            <pc:sldMk cId="922843129" sldId="281"/>
            <ac:spMk id="5" creationId="{5890A14A-3AFC-882D-9F8C-CB64D78A64D3}"/>
          </ac:spMkLst>
        </pc:spChg>
        <pc:spChg chg="mod ord">
          <ac:chgData name="Alain HUYNH" userId="75a6dedb-7b3d-4fdc-9d1e-ca8b6842ffc0" providerId="ADAL" clId="{2FB6E643-34E2-4CD4-8DF9-08D28719F7E8}" dt="2022-06-12T16:03:26.350" v="1180" actId="700"/>
          <ac:spMkLst>
            <pc:docMk/>
            <pc:sldMk cId="922843129" sldId="281"/>
            <ac:spMk id="6" creationId="{957A7502-E6C8-0E86-03B9-1C2183DBA252}"/>
          </ac:spMkLst>
        </pc:spChg>
        <pc:spChg chg="add mod ord">
          <ac:chgData name="Alain HUYNH" userId="75a6dedb-7b3d-4fdc-9d1e-ca8b6842ffc0" providerId="ADAL" clId="{2FB6E643-34E2-4CD4-8DF9-08D28719F7E8}" dt="2022-06-12T18:57:23.241" v="3324" actId="1076"/>
          <ac:spMkLst>
            <pc:docMk/>
            <pc:sldMk cId="922843129" sldId="281"/>
            <ac:spMk id="7" creationId="{4F01BB0D-E3A7-CE8D-213F-3ADF8F9E9CFD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8" creationId="{C020C3AD-80A7-7C58-F993-04416698485A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9" creationId="{28BC2A89-87F3-C394-7EDA-9D6454AF59E9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10" creationId="{97A59D07-47F8-F6ED-182F-E734F7C8A9DC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11" creationId="{D861D9B2-236F-A1F7-454B-205A39D1BEB8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12" creationId="{69F57AC3-10D2-73CF-3A5E-ACF1976A45F1}"/>
          </ac:spMkLst>
        </pc:spChg>
        <pc:spChg chg="add del mod ord">
          <ac:chgData name="Alain HUYNH" userId="75a6dedb-7b3d-4fdc-9d1e-ca8b6842ffc0" providerId="ADAL" clId="{2FB6E643-34E2-4CD4-8DF9-08D28719F7E8}" dt="2022-06-12T16:03:35.765" v="1184" actId="478"/>
          <ac:spMkLst>
            <pc:docMk/>
            <pc:sldMk cId="922843129" sldId="281"/>
            <ac:spMk id="13" creationId="{BD70856A-83C2-1F39-4363-D6CA981B9981}"/>
          </ac:spMkLst>
        </pc:spChg>
        <pc:spChg chg="add del mod">
          <ac:chgData name="Alain HUYNH" userId="75a6dedb-7b3d-4fdc-9d1e-ca8b6842ffc0" providerId="ADAL" clId="{2FB6E643-34E2-4CD4-8DF9-08D28719F7E8}" dt="2022-06-12T16:06:58.428" v="1236"/>
          <ac:spMkLst>
            <pc:docMk/>
            <pc:sldMk cId="922843129" sldId="281"/>
            <ac:spMk id="14" creationId="{26A7FE8F-0CE6-21D9-964B-9971B0614E79}"/>
          </ac:spMkLst>
        </pc:spChg>
        <pc:spChg chg="add mod">
          <ac:chgData name="Alain HUYNH" userId="75a6dedb-7b3d-4fdc-9d1e-ca8b6842ffc0" providerId="ADAL" clId="{2FB6E643-34E2-4CD4-8DF9-08D28719F7E8}" dt="2022-06-12T21:42:15.356" v="7275" actId="20577"/>
          <ac:spMkLst>
            <pc:docMk/>
            <pc:sldMk cId="922843129" sldId="281"/>
            <ac:spMk id="15" creationId="{A4138981-A451-AEEE-5862-A9069C310576}"/>
          </ac:spMkLst>
        </pc:spChg>
      </pc:sldChg>
      <pc:sldChg chg="addSp modSp add mod">
        <pc:chgData name="Alain HUYNH" userId="75a6dedb-7b3d-4fdc-9d1e-ca8b6842ffc0" providerId="ADAL" clId="{2FB6E643-34E2-4CD4-8DF9-08D28719F7E8}" dt="2022-06-12T18:34:04.329" v="2705" actId="404"/>
        <pc:sldMkLst>
          <pc:docMk/>
          <pc:sldMk cId="1547975147" sldId="282"/>
        </pc:sldMkLst>
        <pc:spChg chg="add mod">
          <ac:chgData name="Alain HUYNH" userId="75a6dedb-7b3d-4fdc-9d1e-ca8b6842ffc0" providerId="ADAL" clId="{2FB6E643-34E2-4CD4-8DF9-08D28719F7E8}" dt="2022-06-12T18:34:04.329" v="2705" actId="404"/>
          <ac:spMkLst>
            <pc:docMk/>
            <pc:sldMk cId="1547975147" sldId="282"/>
            <ac:spMk id="2" creationId="{778FB909-D7EC-A920-3E87-B10497D85424}"/>
          </ac:spMkLst>
        </pc:spChg>
        <pc:spChg chg="mod">
          <ac:chgData name="Alain HUYNH" userId="75a6dedb-7b3d-4fdc-9d1e-ca8b6842ffc0" providerId="ADAL" clId="{2FB6E643-34E2-4CD4-8DF9-08D28719F7E8}" dt="2022-06-12T16:07:00.818" v="1240" actId="20577"/>
          <ac:spMkLst>
            <pc:docMk/>
            <pc:sldMk cId="1547975147" sldId="282"/>
            <ac:spMk id="4" creationId="{B7D24616-F039-522E-3456-E7F3C6DF52C0}"/>
          </ac:spMkLst>
        </pc:spChg>
        <pc:spChg chg="mod">
          <ac:chgData name="Alain HUYNH" userId="75a6dedb-7b3d-4fdc-9d1e-ca8b6842ffc0" providerId="ADAL" clId="{2FB6E643-34E2-4CD4-8DF9-08D28719F7E8}" dt="2022-06-12T16:07:08.218" v="1251" actId="20577"/>
          <ac:spMkLst>
            <pc:docMk/>
            <pc:sldMk cId="1547975147" sldId="282"/>
            <ac:spMk id="5" creationId="{5890A14A-3AFC-882D-9F8C-CB64D78A64D3}"/>
          </ac:spMkLst>
        </pc:spChg>
        <pc:spChg chg="mod">
          <ac:chgData name="Alain HUYNH" userId="75a6dedb-7b3d-4fdc-9d1e-ca8b6842ffc0" providerId="ADAL" clId="{2FB6E643-34E2-4CD4-8DF9-08D28719F7E8}" dt="2022-06-12T16:04:07.140" v="1217" actId="207"/>
          <ac:spMkLst>
            <pc:docMk/>
            <pc:sldMk cId="1547975147" sldId="282"/>
            <ac:spMk id="7" creationId="{4F01BB0D-E3A7-CE8D-213F-3ADF8F9E9CFD}"/>
          </ac:spMkLst>
        </pc:sp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3477453048" sldId="282"/>
        </pc:sldMkLst>
      </pc:sldChg>
      <pc:sldChg chg="addSp delSp modSp new mod setBg modClrScheme chgLayout modNotesTx">
        <pc:chgData name="Alain HUYNH" userId="75a6dedb-7b3d-4fdc-9d1e-ca8b6842ffc0" providerId="ADAL" clId="{2FB6E643-34E2-4CD4-8DF9-08D28719F7E8}" dt="2022-06-12T17:33:31.891" v="1899"/>
        <pc:sldMkLst>
          <pc:docMk/>
          <pc:sldMk cId="568827343" sldId="283"/>
        </pc:sldMkLst>
        <pc:spChg chg="del 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2" creationId="{B9A7A98C-4052-4BC2-0FC1-4F104AEC1FAD}"/>
          </ac:spMkLst>
        </pc:spChg>
        <pc:spChg chg="del 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3" creationId="{6EDB333F-7402-1256-C62E-85AC8586F395}"/>
          </ac:spMkLst>
        </pc:spChg>
        <pc:spChg chg="del 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4" creationId="{CDDB8502-9991-E929-E4D0-ED8D1A5BBBDC}"/>
          </ac:spMkLst>
        </pc:spChg>
        <pc:spChg chg="del 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5" creationId="{40238244-C4CE-8F0E-ACB0-3C0A7DB8CE9A}"/>
          </ac:spMkLst>
        </pc:spChg>
        <pc:spChg chg="del 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6" creationId="{ABB57FDE-5EA2-1923-E815-9BF0C79D2ABF}"/>
          </ac:spMkLst>
        </pc:spChg>
        <pc:spChg chg="del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7" creationId="{0E62A8F9-34B7-C21C-67F5-A6C5D704D4DA}"/>
          </ac:spMkLst>
        </pc:spChg>
        <pc:spChg chg="del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8" creationId="{761F2E8E-B3FF-7BFC-BD88-F11D6A68EA5E}"/>
          </ac:spMkLst>
        </pc:spChg>
        <pc:spChg chg="mod ord">
          <ac:chgData name="Alain HUYNH" userId="75a6dedb-7b3d-4fdc-9d1e-ca8b6842ffc0" providerId="ADAL" clId="{2FB6E643-34E2-4CD4-8DF9-08D28719F7E8}" dt="2022-06-12T16:09:30.725" v="1289" actId="20577"/>
          <ac:spMkLst>
            <pc:docMk/>
            <pc:sldMk cId="568827343" sldId="283"/>
            <ac:spMk id="9" creationId="{0925ECA8-3BA4-01A8-D78E-3A39396AD81D}"/>
          </ac:spMkLst>
        </pc:spChg>
        <pc:spChg chg="mod ord">
          <ac:chgData name="Alain HUYNH" userId="75a6dedb-7b3d-4fdc-9d1e-ca8b6842ffc0" providerId="ADAL" clId="{2FB6E643-34E2-4CD4-8DF9-08D28719F7E8}" dt="2022-06-12T16:09:35.601" v="1300" actId="20577"/>
          <ac:spMkLst>
            <pc:docMk/>
            <pc:sldMk cId="568827343" sldId="283"/>
            <ac:spMk id="10" creationId="{5C3C8FF5-776F-A57F-B1D2-295D3EFF0915}"/>
          </ac:spMkLst>
        </pc:spChg>
        <pc:spChg chg="mod ord">
          <ac:chgData name="Alain HUYNH" userId="75a6dedb-7b3d-4fdc-9d1e-ca8b6842ffc0" providerId="ADAL" clId="{2FB6E643-34E2-4CD4-8DF9-08D28719F7E8}" dt="2022-06-12T16:08:54.739" v="1253" actId="700"/>
          <ac:spMkLst>
            <pc:docMk/>
            <pc:sldMk cId="568827343" sldId="283"/>
            <ac:spMk id="11" creationId="{FEFE1653-A194-B8B0-E6C6-746FCDC5768F}"/>
          </ac:spMkLst>
        </pc:spChg>
        <pc:spChg chg="add mod ord">
          <ac:chgData name="Alain HUYNH" userId="75a6dedb-7b3d-4fdc-9d1e-ca8b6842ffc0" providerId="ADAL" clId="{2FB6E643-34E2-4CD4-8DF9-08D28719F7E8}" dt="2022-06-12T17:33:31.891" v="1899"/>
          <ac:spMkLst>
            <pc:docMk/>
            <pc:sldMk cId="568827343" sldId="283"/>
            <ac:spMk id="12" creationId="{2FEC8070-F074-A827-6F59-F8C9FF858CEB}"/>
          </ac:spMkLst>
        </pc:spChg>
        <pc:spChg chg="add del mod ord">
          <ac:chgData name="Alain HUYNH" userId="75a6dedb-7b3d-4fdc-9d1e-ca8b6842ffc0" providerId="ADAL" clId="{2FB6E643-34E2-4CD4-8DF9-08D28719F7E8}" dt="2022-06-12T16:09:02.366" v="1254" actId="478"/>
          <ac:spMkLst>
            <pc:docMk/>
            <pc:sldMk cId="568827343" sldId="283"/>
            <ac:spMk id="13" creationId="{189160DF-B871-587D-43AA-595A3694D367}"/>
          </ac:spMkLst>
        </pc:spChg>
        <pc:spChg chg="add del mod ord">
          <ac:chgData name="Alain HUYNH" userId="75a6dedb-7b3d-4fdc-9d1e-ca8b6842ffc0" providerId="ADAL" clId="{2FB6E643-34E2-4CD4-8DF9-08D28719F7E8}" dt="2022-06-12T16:09:02.366" v="1254" actId="478"/>
          <ac:spMkLst>
            <pc:docMk/>
            <pc:sldMk cId="568827343" sldId="283"/>
            <ac:spMk id="14" creationId="{7D9782A8-1DAF-13B1-649F-5FCD989D06C3}"/>
          </ac:spMkLst>
        </pc:spChg>
        <pc:spChg chg="add del mod ord">
          <ac:chgData name="Alain HUYNH" userId="75a6dedb-7b3d-4fdc-9d1e-ca8b6842ffc0" providerId="ADAL" clId="{2FB6E643-34E2-4CD4-8DF9-08D28719F7E8}" dt="2022-06-12T16:09:02.366" v="1254" actId="478"/>
          <ac:spMkLst>
            <pc:docMk/>
            <pc:sldMk cId="568827343" sldId="283"/>
            <ac:spMk id="15" creationId="{3F6118FE-3A1C-06A1-3909-68A42525F653}"/>
          </ac:spMkLst>
        </pc:spChg>
        <pc:spChg chg="add del mod ord">
          <ac:chgData name="Alain HUYNH" userId="75a6dedb-7b3d-4fdc-9d1e-ca8b6842ffc0" providerId="ADAL" clId="{2FB6E643-34E2-4CD4-8DF9-08D28719F7E8}" dt="2022-06-12T16:09:02.366" v="1254" actId="478"/>
          <ac:spMkLst>
            <pc:docMk/>
            <pc:sldMk cId="568827343" sldId="283"/>
            <ac:spMk id="16" creationId="{B6370544-6EA5-5010-C219-63B98BEA5EC1}"/>
          </ac:spMkLst>
        </pc:spChg>
        <pc:picChg chg="add mod">
          <ac:chgData name="Alain HUYNH" userId="75a6dedb-7b3d-4fdc-9d1e-ca8b6842ffc0" providerId="ADAL" clId="{2FB6E643-34E2-4CD4-8DF9-08D28719F7E8}" dt="2022-06-12T16:39:12.167" v="1636" actId="14100"/>
          <ac:picMkLst>
            <pc:docMk/>
            <pc:sldMk cId="568827343" sldId="283"/>
            <ac:picMk id="18" creationId="{C9F8EAF7-715B-7A3E-D2B6-5AC290F4F2FF}"/>
          </ac:picMkLst>
        </pc:picChg>
        <pc:picChg chg="add mod">
          <ac:chgData name="Alain HUYNH" userId="75a6dedb-7b3d-4fdc-9d1e-ca8b6842ffc0" providerId="ADAL" clId="{2FB6E643-34E2-4CD4-8DF9-08D28719F7E8}" dt="2022-06-12T16:42:01.165" v="1639" actId="1076"/>
          <ac:picMkLst>
            <pc:docMk/>
            <pc:sldMk cId="568827343" sldId="283"/>
            <ac:picMk id="20" creationId="{FB154D2A-2964-570D-6C08-60F141FF1C1E}"/>
          </ac:picMkLst>
        </pc:pic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3396266754" sldId="283"/>
        </pc:sldMkLst>
      </pc:sldChg>
      <pc:sldChg chg="addSp delSp modSp add mod setBg modNotesTx">
        <pc:chgData name="Alain HUYNH" userId="75a6dedb-7b3d-4fdc-9d1e-ca8b6842ffc0" providerId="ADAL" clId="{2FB6E643-34E2-4CD4-8DF9-08D28719F7E8}" dt="2022-06-12T17:33:27.298" v="1898"/>
        <pc:sldMkLst>
          <pc:docMk/>
          <pc:sldMk cId="1695861130" sldId="284"/>
        </pc:sldMkLst>
        <pc:spChg chg="mod">
          <ac:chgData name="Alain HUYNH" userId="75a6dedb-7b3d-4fdc-9d1e-ca8b6842ffc0" providerId="ADAL" clId="{2FB6E643-34E2-4CD4-8DF9-08D28719F7E8}" dt="2022-06-12T17:33:27.298" v="1898"/>
          <ac:spMkLst>
            <pc:docMk/>
            <pc:sldMk cId="1695861130" sldId="284"/>
            <ac:spMk id="12" creationId="{2FEC8070-F074-A827-6F59-F8C9FF858CEB}"/>
          </ac:spMkLst>
        </pc:spChg>
        <pc:picChg chg="add del mod">
          <ac:chgData name="Alain HUYNH" userId="75a6dedb-7b3d-4fdc-9d1e-ca8b6842ffc0" providerId="ADAL" clId="{2FB6E643-34E2-4CD4-8DF9-08D28719F7E8}" dt="2022-06-12T16:58:28.341" v="1682" actId="478"/>
          <ac:picMkLst>
            <pc:docMk/>
            <pc:sldMk cId="1695861130" sldId="284"/>
            <ac:picMk id="3" creationId="{3A5489E6-AA82-74F2-53B2-7DBFF7C21C04}"/>
          </ac:picMkLst>
        </pc:picChg>
        <pc:picChg chg="add mod">
          <ac:chgData name="Alain HUYNH" userId="75a6dedb-7b3d-4fdc-9d1e-ca8b6842ffc0" providerId="ADAL" clId="{2FB6E643-34E2-4CD4-8DF9-08D28719F7E8}" dt="2022-06-12T17:14:31.348" v="1739" actId="14100"/>
          <ac:picMkLst>
            <pc:docMk/>
            <pc:sldMk cId="1695861130" sldId="284"/>
            <ac:picMk id="5" creationId="{038A1F42-3B70-3A43-8A77-9AAD410F2CDF}"/>
          </ac:picMkLst>
        </pc:picChg>
        <pc:picChg chg="add mod">
          <ac:chgData name="Alain HUYNH" userId="75a6dedb-7b3d-4fdc-9d1e-ca8b6842ffc0" providerId="ADAL" clId="{2FB6E643-34E2-4CD4-8DF9-08D28719F7E8}" dt="2022-06-12T17:07:01.966" v="1693" actId="14100"/>
          <ac:picMkLst>
            <pc:docMk/>
            <pc:sldMk cId="1695861130" sldId="284"/>
            <ac:picMk id="7" creationId="{A1C1E5EA-32B2-CEB0-DDD9-E427C2FB6912}"/>
          </ac:picMkLst>
        </pc:picChg>
      </pc:sldChg>
      <pc:sldChg chg="addSp delSp modSp add mod setBg">
        <pc:chgData name="Alain HUYNH" userId="75a6dedb-7b3d-4fdc-9d1e-ca8b6842ffc0" providerId="ADAL" clId="{2FB6E643-34E2-4CD4-8DF9-08D28719F7E8}" dt="2022-06-12T17:37:16.251" v="1966" actId="207"/>
        <pc:sldMkLst>
          <pc:docMk/>
          <pc:sldMk cId="4104374645" sldId="285"/>
        </pc:sldMkLst>
        <pc:spChg chg="mod">
          <ac:chgData name="Alain HUYNH" userId="75a6dedb-7b3d-4fdc-9d1e-ca8b6842ffc0" providerId="ADAL" clId="{2FB6E643-34E2-4CD4-8DF9-08D28719F7E8}" dt="2022-06-12T17:37:16.251" v="1966" actId="207"/>
          <ac:spMkLst>
            <pc:docMk/>
            <pc:sldMk cId="4104374645" sldId="285"/>
            <ac:spMk id="12" creationId="{2FEC8070-F074-A827-6F59-F8C9FF858CEB}"/>
          </ac:spMkLst>
        </pc:spChg>
        <pc:picChg chg="add del mod">
          <ac:chgData name="Alain HUYNH" userId="75a6dedb-7b3d-4fdc-9d1e-ca8b6842ffc0" providerId="ADAL" clId="{2FB6E643-34E2-4CD4-8DF9-08D28719F7E8}" dt="2022-06-12T17:18:12.027" v="1743" actId="478"/>
          <ac:picMkLst>
            <pc:docMk/>
            <pc:sldMk cId="4104374645" sldId="285"/>
            <ac:picMk id="3" creationId="{39115E67-BC0F-97ED-B704-36E0E474EC41}"/>
          </ac:picMkLst>
        </pc:picChg>
        <pc:picChg chg="add mod">
          <ac:chgData name="Alain HUYNH" userId="75a6dedb-7b3d-4fdc-9d1e-ca8b6842ffc0" providerId="ADAL" clId="{2FB6E643-34E2-4CD4-8DF9-08D28719F7E8}" dt="2022-06-12T17:12:17.773" v="1706" actId="1076"/>
          <ac:picMkLst>
            <pc:docMk/>
            <pc:sldMk cId="4104374645" sldId="285"/>
            <ac:picMk id="5" creationId="{B2EA528E-EAF6-7ED4-F59D-8385063730A3}"/>
          </ac:picMkLst>
        </pc:picChg>
        <pc:picChg chg="add mod">
          <ac:chgData name="Alain HUYNH" userId="75a6dedb-7b3d-4fdc-9d1e-ca8b6842ffc0" providerId="ADAL" clId="{2FB6E643-34E2-4CD4-8DF9-08D28719F7E8}" dt="2022-06-12T17:18:28.227" v="1747" actId="14100"/>
          <ac:picMkLst>
            <pc:docMk/>
            <pc:sldMk cId="4104374645" sldId="285"/>
            <ac:picMk id="7" creationId="{ADE7987B-6E26-B70F-8847-42FC916B2BA3}"/>
          </ac:picMkLst>
        </pc:picChg>
      </pc:sldChg>
      <pc:sldChg chg="addSp delSp modSp add mod ord setBg modNotesTx">
        <pc:chgData name="Alain HUYNH" userId="75a6dedb-7b3d-4fdc-9d1e-ca8b6842ffc0" providerId="ADAL" clId="{2FB6E643-34E2-4CD4-8DF9-08D28719F7E8}" dt="2022-06-12T17:33:35.012" v="1900"/>
        <pc:sldMkLst>
          <pc:docMk/>
          <pc:sldMk cId="1657224196" sldId="286"/>
        </pc:sldMkLst>
        <pc:spChg chg="mod">
          <ac:chgData name="Alain HUYNH" userId="75a6dedb-7b3d-4fdc-9d1e-ca8b6842ffc0" providerId="ADAL" clId="{2FB6E643-34E2-4CD4-8DF9-08D28719F7E8}" dt="2022-06-12T17:33:35.012" v="1900"/>
          <ac:spMkLst>
            <pc:docMk/>
            <pc:sldMk cId="1657224196" sldId="286"/>
            <ac:spMk id="12" creationId="{2FEC8070-F074-A827-6F59-F8C9FF858CEB}"/>
          </ac:spMkLst>
        </pc:spChg>
        <pc:spChg chg="add del">
          <ac:chgData name="Alain HUYNH" userId="75a6dedb-7b3d-4fdc-9d1e-ca8b6842ffc0" providerId="ADAL" clId="{2FB6E643-34E2-4CD4-8DF9-08D28719F7E8}" dt="2022-06-12T16:16:48.421" v="1347" actId="22"/>
          <ac:spMkLst>
            <pc:docMk/>
            <pc:sldMk cId="1657224196" sldId="286"/>
            <ac:spMk id="13" creationId="{F4D08DBF-A83D-750F-2338-4C732CC2D55C}"/>
          </ac:spMkLst>
        </pc:spChg>
        <pc:picChg chg="add mod">
          <ac:chgData name="Alain HUYNH" userId="75a6dedb-7b3d-4fdc-9d1e-ca8b6842ffc0" providerId="ADAL" clId="{2FB6E643-34E2-4CD4-8DF9-08D28719F7E8}" dt="2022-06-12T16:21:19.028" v="1350" actId="1076"/>
          <ac:picMkLst>
            <pc:docMk/>
            <pc:sldMk cId="1657224196" sldId="286"/>
            <ac:picMk id="3" creationId="{C5A7FA03-DD16-D94C-0EE3-E81082140B5E}"/>
          </ac:picMkLst>
        </pc:picChg>
        <pc:picChg chg="add mod">
          <ac:chgData name="Alain HUYNH" userId="75a6dedb-7b3d-4fdc-9d1e-ca8b6842ffc0" providerId="ADAL" clId="{2FB6E643-34E2-4CD4-8DF9-08D28719F7E8}" dt="2022-06-12T16:21:10.101" v="1349" actId="1076"/>
          <ac:picMkLst>
            <pc:docMk/>
            <pc:sldMk cId="1657224196" sldId="286"/>
            <ac:picMk id="6" creationId="{269ABBD3-F857-3DA0-C828-D86A2B418877}"/>
          </ac:picMkLst>
        </pc:pic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57897592" sldId="287"/>
        </pc:sldMkLst>
      </pc:sldChg>
      <pc:sldChg chg="addSp delSp modSp new mod setBg">
        <pc:chgData name="Alain HUYNH" userId="75a6dedb-7b3d-4fdc-9d1e-ca8b6842ffc0" providerId="ADAL" clId="{2FB6E643-34E2-4CD4-8DF9-08D28719F7E8}" dt="2022-06-12T19:29:59.076" v="3764" actId="403"/>
        <pc:sldMkLst>
          <pc:docMk/>
          <pc:sldMk cId="329495781" sldId="287"/>
        </pc:sldMkLst>
        <pc:spChg chg="mod">
          <ac:chgData name="Alain HUYNH" userId="75a6dedb-7b3d-4fdc-9d1e-ca8b6842ffc0" providerId="ADAL" clId="{2FB6E643-34E2-4CD4-8DF9-08D28719F7E8}" dt="2022-06-12T17:24:28.285" v="1837" actId="207"/>
          <ac:spMkLst>
            <pc:docMk/>
            <pc:sldMk cId="329495781" sldId="287"/>
            <ac:spMk id="2" creationId="{39EBC300-87FE-453A-DA46-8747C5446178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3" creationId="{60B2D028-7746-C38C-B105-8F66AABA5B12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4" creationId="{41EA9FB5-1DDE-F003-84A4-5C6C48CFEA90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5" creationId="{E216B8BF-D560-3C0B-A34F-D07325AEA7BC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6" creationId="{B8FE8C65-6B53-463B-54F2-89622D8109DE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7" creationId="{8D94A209-8176-ED0C-143B-98918743E23F}"/>
          </ac:spMkLst>
        </pc:spChg>
        <pc:spChg chg="del">
          <ac:chgData name="Alain HUYNH" userId="75a6dedb-7b3d-4fdc-9d1e-ca8b6842ffc0" providerId="ADAL" clId="{2FB6E643-34E2-4CD4-8DF9-08D28719F7E8}" dt="2022-06-12T17:21:45.945" v="1759" actId="478"/>
          <ac:spMkLst>
            <pc:docMk/>
            <pc:sldMk cId="329495781" sldId="287"/>
            <ac:spMk id="8" creationId="{3D2B038E-6CDA-CA8E-2439-3CE14DE96CCF}"/>
          </ac:spMkLst>
        </pc:spChg>
        <pc:spChg chg="mod">
          <ac:chgData name="Alain HUYNH" userId="75a6dedb-7b3d-4fdc-9d1e-ca8b6842ffc0" providerId="ADAL" clId="{2FB6E643-34E2-4CD4-8DF9-08D28719F7E8}" dt="2022-06-12T17:21:49.132" v="1763" actId="20577"/>
          <ac:spMkLst>
            <pc:docMk/>
            <pc:sldMk cId="329495781" sldId="287"/>
            <ac:spMk id="9" creationId="{11019F5A-78C5-4022-FE11-CD341DC6ECFB}"/>
          </ac:spMkLst>
        </pc:spChg>
        <pc:spChg chg="mod">
          <ac:chgData name="Alain HUYNH" userId="75a6dedb-7b3d-4fdc-9d1e-ca8b6842ffc0" providerId="ADAL" clId="{2FB6E643-34E2-4CD4-8DF9-08D28719F7E8}" dt="2022-06-12T17:21:53.712" v="1774" actId="20577"/>
          <ac:spMkLst>
            <pc:docMk/>
            <pc:sldMk cId="329495781" sldId="287"/>
            <ac:spMk id="10" creationId="{AD793B87-6CB2-20B8-7EC8-F330F591B6F9}"/>
          </ac:spMkLst>
        </pc:spChg>
        <pc:spChg chg="add mod">
          <ac:chgData name="Alain HUYNH" userId="75a6dedb-7b3d-4fdc-9d1e-ca8b6842ffc0" providerId="ADAL" clId="{2FB6E643-34E2-4CD4-8DF9-08D28719F7E8}" dt="2022-06-12T19:29:59.076" v="3764" actId="403"/>
          <ac:spMkLst>
            <pc:docMk/>
            <pc:sldMk cId="329495781" sldId="287"/>
            <ac:spMk id="12" creationId="{BC3CA7CA-EAB9-A275-38F0-9BB2CAC30F77}"/>
          </ac:spMkLst>
        </pc:spChg>
      </pc:sldChg>
      <pc:sldChg chg="addSp delSp modSp add mod">
        <pc:chgData name="Alain HUYNH" userId="75a6dedb-7b3d-4fdc-9d1e-ca8b6842ffc0" providerId="ADAL" clId="{2FB6E643-34E2-4CD4-8DF9-08D28719F7E8}" dt="2022-06-12T19:06:40.136" v="3498" actId="1076"/>
        <pc:sldMkLst>
          <pc:docMk/>
          <pc:sldMk cId="2174673837" sldId="288"/>
        </pc:sldMkLst>
        <pc:spChg chg="mod">
          <ac:chgData name="Alain HUYNH" userId="75a6dedb-7b3d-4fdc-9d1e-ca8b6842ffc0" providerId="ADAL" clId="{2FB6E643-34E2-4CD4-8DF9-08D28719F7E8}" dt="2022-06-12T17:30:07.322" v="1874" actId="207"/>
          <ac:spMkLst>
            <pc:docMk/>
            <pc:sldMk cId="2174673837" sldId="288"/>
            <ac:spMk id="2" creationId="{39EBC300-87FE-453A-DA46-8747C5446178}"/>
          </ac:spMkLst>
        </pc:spChg>
        <pc:spChg chg="add del">
          <ac:chgData name="Alain HUYNH" userId="75a6dedb-7b3d-4fdc-9d1e-ca8b6842ffc0" providerId="ADAL" clId="{2FB6E643-34E2-4CD4-8DF9-08D28719F7E8}" dt="2022-06-12T18:56:37.054" v="3319" actId="22"/>
          <ac:spMkLst>
            <pc:docMk/>
            <pc:sldMk cId="2174673837" sldId="288"/>
            <ac:spMk id="7" creationId="{66F9C8F3-B38A-C46F-A75E-37C70E07B7ED}"/>
          </ac:spMkLst>
        </pc:spChg>
        <pc:spChg chg="add mod">
          <ac:chgData name="Alain HUYNH" userId="75a6dedb-7b3d-4fdc-9d1e-ca8b6842ffc0" providerId="ADAL" clId="{2FB6E643-34E2-4CD4-8DF9-08D28719F7E8}" dt="2022-06-12T18:59:59.216" v="3468" actId="20577"/>
          <ac:spMkLst>
            <pc:docMk/>
            <pc:sldMk cId="2174673837" sldId="288"/>
            <ac:spMk id="8" creationId="{B2C051FD-F57E-5686-9743-C958A3DFE79A}"/>
          </ac:spMkLst>
        </pc:spChg>
        <pc:picChg chg="add mod">
          <ac:chgData name="Alain HUYNH" userId="75a6dedb-7b3d-4fdc-9d1e-ca8b6842ffc0" providerId="ADAL" clId="{2FB6E643-34E2-4CD4-8DF9-08D28719F7E8}" dt="2022-06-12T19:06:40.136" v="3498" actId="1076"/>
          <ac:picMkLst>
            <pc:docMk/>
            <pc:sldMk cId="2174673837" sldId="288"/>
            <ac:picMk id="5" creationId="{558BD47F-2A84-C3A5-3BAA-6C53753FCD7C}"/>
          </ac:picMkLst>
        </pc:picChg>
        <pc:picChg chg="add mod">
          <ac:chgData name="Alain HUYNH" userId="75a6dedb-7b3d-4fdc-9d1e-ca8b6842ffc0" providerId="ADAL" clId="{2FB6E643-34E2-4CD4-8DF9-08D28719F7E8}" dt="2022-06-12T19:06:34.833" v="3497" actId="1076"/>
          <ac:picMkLst>
            <pc:docMk/>
            <pc:sldMk cId="2174673837" sldId="288"/>
            <ac:picMk id="12" creationId="{C4ECB28A-5E78-0F75-9B6E-74686EF3E774}"/>
          </ac:picMkLst>
        </pc:picChg>
        <pc:picChg chg="add del mod">
          <ac:chgData name="Alain HUYNH" userId="75a6dedb-7b3d-4fdc-9d1e-ca8b6842ffc0" providerId="ADAL" clId="{2FB6E643-34E2-4CD4-8DF9-08D28719F7E8}" dt="2022-06-12T19:04:49.232" v="3479"/>
          <ac:picMkLst>
            <pc:docMk/>
            <pc:sldMk cId="2174673837" sldId="288"/>
            <ac:picMk id="14" creationId="{331E2783-E4AE-C8B2-90C4-8A7C49FACEEE}"/>
          </ac:picMkLst>
        </pc:picChg>
        <pc:picChg chg="add del mod">
          <ac:chgData name="Alain HUYNH" userId="75a6dedb-7b3d-4fdc-9d1e-ca8b6842ffc0" providerId="ADAL" clId="{2FB6E643-34E2-4CD4-8DF9-08D28719F7E8}" dt="2022-06-12T19:04:59.305" v="3481"/>
          <ac:picMkLst>
            <pc:docMk/>
            <pc:sldMk cId="2174673837" sldId="288"/>
            <ac:picMk id="16" creationId="{447BE9F5-CBAC-47D0-3025-3190B9460879}"/>
          </ac:picMkLst>
        </pc:picChg>
        <pc:picChg chg="add del mod">
          <ac:chgData name="Alain HUYNH" userId="75a6dedb-7b3d-4fdc-9d1e-ca8b6842ffc0" providerId="ADAL" clId="{2FB6E643-34E2-4CD4-8DF9-08D28719F7E8}" dt="2022-06-12T19:05:06.167" v="3483"/>
          <ac:picMkLst>
            <pc:docMk/>
            <pc:sldMk cId="2174673837" sldId="288"/>
            <ac:picMk id="18" creationId="{93D86299-A4DC-AC39-D1D9-ADA6E67F7764}"/>
          </ac:picMkLst>
        </pc:picChg>
        <pc:picChg chg="add del mod">
          <ac:chgData name="Alain HUYNH" userId="75a6dedb-7b3d-4fdc-9d1e-ca8b6842ffc0" providerId="ADAL" clId="{2FB6E643-34E2-4CD4-8DF9-08D28719F7E8}" dt="2022-06-12T19:05:34.519" v="3485"/>
          <ac:picMkLst>
            <pc:docMk/>
            <pc:sldMk cId="2174673837" sldId="288"/>
            <ac:picMk id="20" creationId="{790282D5-06E2-E781-06C7-A22848E7937A}"/>
          </ac:picMkLst>
        </pc:picChg>
        <pc:picChg chg="add del mod">
          <ac:chgData name="Alain HUYNH" userId="75a6dedb-7b3d-4fdc-9d1e-ca8b6842ffc0" providerId="ADAL" clId="{2FB6E643-34E2-4CD4-8DF9-08D28719F7E8}" dt="2022-06-12T19:05:52.670" v="3489" actId="478"/>
          <ac:picMkLst>
            <pc:docMk/>
            <pc:sldMk cId="2174673837" sldId="288"/>
            <ac:picMk id="22" creationId="{6AB10DAF-7694-7D6B-361A-3B8803F96CEB}"/>
          </ac:picMkLst>
        </pc:picChg>
        <pc:picChg chg="add mod">
          <ac:chgData name="Alain HUYNH" userId="75a6dedb-7b3d-4fdc-9d1e-ca8b6842ffc0" providerId="ADAL" clId="{2FB6E643-34E2-4CD4-8DF9-08D28719F7E8}" dt="2022-06-12T19:06:29.291" v="3495" actId="1076"/>
          <ac:picMkLst>
            <pc:docMk/>
            <pc:sldMk cId="2174673837" sldId="288"/>
            <ac:picMk id="24" creationId="{95A0AFA0-96E1-531F-BD96-7EA5F0089B67}"/>
          </ac:picMkLst>
        </pc:picChg>
      </pc:sldChg>
      <pc:sldChg chg="addSp modSp add mod modNotesTx">
        <pc:chgData name="Alain HUYNH" userId="75a6dedb-7b3d-4fdc-9d1e-ca8b6842ffc0" providerId="ADAL" clId="{2FB6E643-34E2-4CD4-8DF9-08D28719F7E8}" dt="2022-06-12T19:30:29.444" v="3766" actId="20577"/>
        <pc:sldMkLst>
          <pc:docMk/>
          <pc:sldMk cId="1271376505" sldId="289"/>
        </pc:sldMkLst>
        <pc:spChg chg="mod">
          <ac:chgData name="Alain HUYNH" userId="75a6dedb-7b3d-4fdc-9d1e-ca8b6842ffc0" providerId="ADAL" clId="{2FB6E643-34E2-4CD4-8DF9-08D28719F7E8}" dt="2022-06-12T17:30:02.458" v="1873" actId="20577"/>
          <ac:spMkLst>
            <pc:docMk/>
            <pc:sldMk cId="1271376505" sldId="289"/>
            <ac:spMk id="2" creationId="{39EBC300-87FE-453A-DA46-8747C5446178}"/>
          </ac:spMkLst>
        </pc:spChg>
        <pc:spChg chg="add mod">
          <ac:chgData name="Alain HUYNH" userId="75a6dedb-7b3d-4fdc-9d1e-ca8b6842ffc0" providerId="ADAL" clId="{2FB6E643-34E2-4CD4-8DF9-08D28719F7E8}" dt="2022-06-12T19:30:29.444" v="3766" actId="20577"/>
          <ac:spMkLst>
            <pc:docMk/>
            <pc:sldMk cId="1271376505" sldId="289"/>
            <ac:spMk id="3" creationId="{D7396E7F-406C-89DB-D4ED-FA2F8E22273B}"/>
          </ac:spMkLst>
        </pc:sp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844941827" sldId="289"/>
        </pc:sldMkLst>
      </pc:sldChg>
      <pc:sldChg chg="addSp delSp modSp add mod modNotesTx">
        <pc:chgData name="Alain HUYNH" userId="75a6dedb-7b3d-4fdc-9d1e-ca8b6842ffc0" providerId="ADAL" clId="{2FB6E643-34E2-4CD4-8DF9-08D28719F7E8}" dt="2022-06-12T19:39:59.052" v="4013" actId="20577"/>
        <pc:sldMkLst>
          <pc:docMk/>
          <pc:sldMk cId="340997894" sldId="290"/>
        </pc:sldMkLst>
        <pc:spChg chg="mod">
          <ac:chgData name="Alain HUYNH" userId="75a6dedb-7b3d-4fdc-9d1e-ca8b6842ffc0" providerId="ADAL" clId="{2FB6E643-34E2-4CD4-8DF9-08D28719F7E8}" dt="2022-06-12T19:39:24.354" v="4010" actId="1076"/>
          <ac:spMkLst>
            <pc:docMk/>
            <pc:sldMk cId="340997894" sldId="290"/>
            <ac:spMk id="2" creationId="{39EBC300-87FE-453A-DA46-8747C5446178}"/>
          </ac:spMkLst>
        </pc:spChg>
        <pc:spChg chg="add del mod">
          <ac:chgData name="Alain HUYNH" userId="75a6dedb-7b3d-4fdc-9d1e-ca8b6842ffc0" providerId="ADAL" clId="{2FB6E643-34E2-4CD4-8DF9-08D28719F7E8}" dt="2022-06-12T19:35:03.934" v="3823" actId="478"/>
          <ac:spMkLst>
            <pc:docMk/>
            <pc:sldMk cId="340997894" sldId="290"/>
            <ac:spMk id="6" creationId="{0BBAB0DD-05AD-491F-8D87-DF97E94FA5E8}"/>
          </ac:spMkLst>
        </pc:spChg>
        <pc:graphicFrameChg chg="add mod modGraphic">
          <ac:chgData name="Alain HUYNH" userId="75a6dedb-7b3d-4fdc-9d1e-ca8b6842ffc0" providerId="ADAL" clId="{2FB6E643-34E2-4CD4-8DF9-08D28719F7E8}" dt="2022-06-12T19:38:59.992" v="4004" actId="14100"/>
          <ac:graphicFrameMkLst>
            <pc:docMk/>
            <pc:sldMk cId="340997894" sldId="290"/>
            <ac:graphicFrameMk id="19" creationId="{6143417C-3E2C-5A64-015C-C47C2083FC97}"/>
          </ac:graphicFrameMkLst>
        </pc:graphicFrameChg>
        <pc:picChg chg="add del mod">
          <ac:chgData name="Alain HUYNH" userId="75a6dedb-7b3d-4fdc-9d1e-ca8b6842ffc0" providerId="ADAL" clId="{2FB6E643-34E2-4CD4-8DF9-08D28719F7E8}" dt="2022-06-12T19:32:40.123" v="3768"/>
          <ac:picMkLst>
            <pc:docMk/>
            <pc:sldMk cId="340997894" sldId="290"/>
            <ac:picMk id="4" creationId="{86482CA3-7795-5E91-7859-9F68AE4E0485}"/>
          </ac:picMkLst>
        </pc:picChg>
        <pc:picChg chg="add del mod">
          <ac:chgData name="Alain HUYNH" userId="75a6dedb-7b3d-4fdc-9d1e-ca8b6842ffc0" providerId="ADAL" clId="{2FB6E643-34E2-4CD4-8DF9-08D28719F7E8}" dt="2022-06-12T19:32:50.919" v="3770"/>
          <ac:picMkLst>
            <pc:docMk/>
            <pc:sldMk cId="340997894" sldId="290"/>
            <ac:picMk id="7" creationId="{C4656488-4133-2FC3-B3E7-8A44D6F93516}"/>
          </ac:picMkLst>
        </pc:picChg>
        <pc:picChg chg="add del mod">
          <ac:chgData name="Alain HUYNH" userId="75a6dedb-7b3d-4fdc-9d1e-ca8b6842ffc0" providerId="ADAL" clId="{2FB6E643-34E2-4CD4-8DF9-08D28719F7E8}" dt="2022-06-12T19:33:01.855" v="3772"/>
          <ac:picMkLst>
            <pc:docMk/>
            <pc:sldMk cId="340997894" sldId="290"/>
            <ac:picMk id="12" creationId="{55A7F976-CBF8-84E7-572A-294C29B17EA3}"/>
          </ac:picMkLst>
        </pc:picChg>
        <pc:picChg chg="add del mod">
          <ac:chgData name="Alain HUYNH" userId="75a6dedb-7b3d-4fdc-9d1e-ca8b6842ffc0" providerId="ADAL" clId="{2FB6E643-34E2-4CD4-8DF9-08D28719F7E8}" dt="2022-06-12T19:33:07.832" v="3774"/>
          <ac:picMkLst>
            <pc:docMk/>
            <pc:sldMk cId="340997894" sldId="290"/>
            <ac:picMk id="14" creationId="{816FEF3E-8F10-4B42-DBB4-64E24A44648D}"/>
          </ac:picMkLst>
        </pc:picChg>
        <pc:picChg chg="add del mod">
          <ac:chgData name="Alain HUYNH" userId="75a6dedb-7b3d-4fdc-9d1e-ca8b6842ffc0" providerId="ADAL" clId="{2FB6E643-34E2-4CD4-8DF9-08D28719F7E8}" dt="2022-06-12T19:33:12.130" v="3776"/>
          <ac:picMkLst>
            <pc:docMk/>
            <pc:sldMk cId="340997894" sldId="290"/>
            <ac:picMk id="16" creationId="{DA3D7FAE-FC52-BA35-169F-6EC5341EB1DB}"/>
          </ac:picMkLst>
        </pc:picChg>
        <pc:picChg chg="add mod">
          <ac:chgData name="Alain HUYNH" userId="75a6dedb-7b3d-4fdc-9d1e-ca8b6842ffc0" providerId="ADAL" clId="{2FB6E643-34E2-4CD4-8DF9-08D28719F7E8}" dt="2022-06-12T19:39:05.767" v="4006" actId="14100"/>
          <ac:picMkLst>
            <pc:docMk/>
            <pc:sldMk cId="340997894" sldId="290"/>
            <ac:picMk id="18" creationId="{6E48B599-5A8F-926F-C4FF-1CD74B26A5C3}"/>
          </ac:picMkLst>
        </pc:pic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177824853" sldId="290"/>
        </pc:sldMkLst>
      </pc:sldChg>
      <pc:sldChg chg="addSp delSp modSp new mod chgLayout modNotesTx">
        <pc:chgData name="Alain HUYNH" userId="75a6dedb-7b3d-4fdc-9d1e-ca8b6842ffc0" providerId="ADAL" clId="{2FB6E643-34E2-4CD4-8DF9-08D28719F7E8}" dt="2022-06-12T20:00:41.279" v="4274" actId="20577"/>
        <pc:sldMkLst>
          <pc:docMk/>
          <pc:sldMk cId="88053463" sldId="291"/>
        </pc:sldMkLst>
        <pc:spChg chg="del 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2" creationId="{A3D9A037-D7D9-F726-6CBD-1638CAE1049C}"/>
          </ac:spMkLst>
        </pc:spChg>
        <pc:spChg chg="del 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3" creationId="{A9E05EE0-AD38-A765-DB46-C3953B01A3DA}"/>
          </ac:spMkLst>
        </pc:spChg>
        <pc:spChg chg="del 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4" creationId="{0F7F134F-1899-9DAA-5684-D1AF6AE89FBC}"/>
          </ac:spMkLst>
        </pc:spChg>
        <pc:spChg chg="del 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5" creationId="{1C4B7812-849F-CBEA-AF8A-761FD50BF35F}"/>
          </ac:spMkLst>
        </pc:spChg>
        <pc:spChg chg="del 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6" creationId="{60AFB156-7F20-261C-E809-2EC442117638}"/>
          </ac:spMkLst>
        </pc:spChg>
        <pc:spChg chg="mod ord">
          <ac:chgData name="Alain HUYNH" userId="75a6dedb-7b3d-4fdc-9d1e-ca8b6842ffc0" providerId="ADAL" clId="{2FB6E643-34E2-4CD4-8DF9-08D28719F7E8}" dt="2022-06-12T19:57:45.861" v="4050" actId="20577"/>
          <ac:spMkLst>
            <pc:docMk/>
            <pc:sldMk cId="88053463" sldId="291"/>
            <ac:spMk id="7" creationId="{91DAE200-E064-ACA5-42E7-6ABBEA639085}"/>
          </ac:spMkLst>
        </pc:spChg>
        <pc:spChg chg="mod ord">
          <ac:chgData name="Alain HUYNH" userId="75a6dedb-7b3d-4fdc-9d1e-ca8b6842ffc0" providerId="ADAL" clId="{2FB6E643-34E2-4CD4-8DF9-08D28719F7E8}" dt="2022-06-12T19:57:51.225" v="4061" actId="20577"/>
          <ac:spMkLst>
            <pc:docMk/>
            <pc:sldMk cId="88053463" sldId="291"/>
            <ac:spMk id="8" creationId="{77368862-CE4B-6E81-99CA-023588DD92AE}"/>
          </ac:spMkLst>
        </pc:spChg>
        <pc:spChg chg="mod ord">
          <ac:chgData name="Alain HUYNH" userId="75a6dedb-7b3d-4fdc-9d1e-ca8b6842ffc0" providerId="ADAL" clId="{2FB6E643-34E2-4CD4-8DF9-08D28719F7E8}" dt="2022-06-12T19:57:33.701" v="4045" actId="700"/>
          <ac:spMkLst>
            <pc:docMk/>
            <pc:sldMk cId="88053463" sldId="291"/>
            <ac:spMk id="9" creationId="{30A075CE-86FB-3A16-850D-175D7CBE0FD1}"/>
          </ac:spMkLst>
        </pc:spChg>
        <pc:spChg chg="add del mod ord">
          <ac:chgData name="Alain HUYNH" userId="75a6dedb-7b3d-4fdc-9d1e-ca8b6842ffc0" providerId="ADAL" clId="{2FB6E643-34E2-4CD4-8DF9-08D28719F7E8}" dt="2022-06-12T19:59:04.952" v="4094" actId="478"/>
          <ac:spMkLst>
            <pc:docMk/>
            <pc:sldMk cId="88053463" sldId="291"/>
            <ac:spMk id="10" creationId="{A66B23C1-D83A-5F04-E568-28A40FEB1981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1" creationId="{24F8025B-B474-C4FF-0715-858B2DF138E1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2" creationId="{6922B182-03E1-B045-29DB-1FD560D517AF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3" creationId="{169C9C4D-7E3B-7596-003E-1FC8E63E3C67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4" creationId="{2E143DF4-B7A8-FA19-CA1A-2494BEDCD645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5" creationId="{E43AAD34-3697-03B7-C085-9F7D083555F8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6" creationId="{BBE5805C-B7FE-EDB4-BC43-C3393C9B4070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7" creationId="{EBF71E59-3743-8E07-A2B4-3C534287EA37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8" creationId="{14A28759-E015-B03E-7CB1-0B0743CF84F5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19" creationId="{53631D28-B6FF-1707-F4EA-9CB5B9989A8A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20" creationId="{EF0FB813-3E5C-F1BD-E837-CA3B50A6310E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21" creationId="{D6F68512-5F7F-30A3-CD44-D27F2107F191}"/>
          </ac:spMkLst>
        </pc:spChg>
        <pc:spChg chg="add del mod ord">
          <ac:chgData name="Alain HUYNH" userId="75a6dedb-7b3d-4fdc-9d1e-ca8b6842ffc0" providerId="ADAL" clId="{2FB6E643-34E2-4CD4-8DF9-08D28719F7E8}" dt="2022-06-12T19:57:42.809" v="4046" actId="478"/>
          <ac:spMkLst>
            <pc:docMk/>
            <pc:sldMk cId="88053463" sldId="291"/>
            <ac:spMk id="22" creationId="{6F637E0A-47B0-21F7-A8A8-E8103A744F4C}"/>
          </ac:spMkLst>
        </pc:spChg>
        <pc:spChg chg="add del mod">
          <ac:chgData name="Alain HUYNH" userId="75a6dedb-7b3d-4fdc-9d1e-ca8b6842ffc0" providerId="ADAL" clId="{2FB6E643-34E2-4CD4-8DF9-08D28719F7E8}" dt="2022-06-12T19:59:08.543" v="4095" actId="478"/>
          <ac:spMkLst>
            <pc:docMk/>
            <pc:sldMk cId="88053463" sldId="291"/>
            <ac:spMk id="26" creationId="{07658687-F0D0-B7F9-B7C1-5575D4CF2940}"/>
          </ac:spMkLst>
        </pc:spChg>
        <pc:picChg chg="add mod">
          <ac:chgData name="Alain HUYNH" userId="75a6dedb-7b3d-4fdc-9d1e-ca8b6842ffc0" providerId="ADAL" clId="{2FB6E643-34E2-4CD4-8DF9-08D28719F7E8}" dt="2022-06-12T19:59:15.173" v="4097" actId="14100"/>
          <ac:picMkLst>
            <pc:docMk/>
            <pc:sldMk cId="88053463" sldId="291"/>
            <ac:picMk id="24" creationId="{49542E7F-D260-2FCC-734C-E18FAC42B2CE}"/>
          </ac:picMkLst>
        </pc:picChg>
      </pc:sldChg>
      <pc:sldChg chg="addSp delSp modSp add mod modNotesTx">
        <pc:chgData name="Alain HUYNH" userId="75a6dedb-7b3d-4fdc-9d1e-ca8b6842ffc0" providerId="ADAL" clId="{2FB6E643-34E2-4CD4-8DF9-08D28719F7E8}" dt="2022-06-12T20:34:24.916" v="5550" actId="1076"/>
        <pc:sldMkLst>
          <pc:docMk/>
          <pc:sldMk cId="58047879" sldId="292"/>
        </pc:sldMkLst>
        <pc:spChg chg="add del mod">
          <ac:chgData name="Alain HUYNH" userId="75a6dedb-7b3d-4fdc-9d1e-ca8b6842ffc0" providerId="ADAL" clId="{2FB6E643-34E2-4CD4-8DF9-08D28719F7E8}" dt="2022-06-12T20:02:31.930" v="4289" actId="478"/>
          <ac:spMkLst>
            <pc:docMk/>
            <pc:sldMk cId="58047879" sldId="292"/>
            <ac:spMk id="2" creationId="{A8084ED1-C0A1-C786-EA7D-75BA404A117C}"/>
          </ac:spMkLst>
        </pc:spChg>
        <pc:spChg chg="add mod">
          <ac:chgData name="Alain HUYNH" userId="75a6dedb-7b3d-4fdc-9d1e-ca8b6842ffc0" providerId="ADAL" clId="{2FB6E643-34E2-4CD4-8DF9-08D28719F7E8}" dt="2022-06-12T20:34:24.916" v="5550" actId="1076"/>
          <ac:spMkLst>
            <pc:docMk/>
            <pc:sldMk cId="58047879" sldId="292"/>
            <ac:spMk id="3" creationId="{F831518E-F038-6CA7-0468-827F375645A2}"/>
          </ac:spMkLst>
        </pc:spChg>
        <pc:spChg chg="add mod">
          <ac:chgData name="Alain HUYNH" userId="75a6dedb-7b3d-4fdc-9d1e-ca8b6842ffc0" providerId="ADAL" clId="{2FB6E643-34E2-4CD4-8DF9-08D28719F7E8}" dt="2022-06-12T20:02:44.537" v="4299" actId="207"/>
          <ac:spMkLst>
            <pc:docMk/>
            <pc:sldMk cId="58047879" sldId="292"/>
            <ac:spMk id="10" creationId="{0EFAEEAC-85E9-CEAF-8A72-F85F2F137EF2}"/>
          </ac:spMkLst>
        </pc:spChg>
        <pc:picChg chg="del">
          <ac:chgData name="Alain HUYNH" userId="75a6dedb-7b3d-4fdc-9d1e-ca8b6842ffc0" providerId="ADAL" clId="{2FB6E643-34E2-4CD4-8DF9-08D28719F7E8}" dt="2022-06-12T20:01:59.445" v="4276" actId="478"/>
          <ac:picMkLst>
            <pc:docMk/>
            <pc:sldMk cId="58047879" sldId="292"/>
            <ac:picMk id="24" creationId="{49542E7F-D260-2FCC-734C-E18FAC42B2CE}"/>
          </ac:picMkLst>
        </pc:pic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404854312" sldId="292"/>
        </pc:sldMkLst>
      </pc:sldChg>
      <pc:sldChg chg="modSp add mod ord">
        <pc:chgData name="Alain HUYNH" userId="75a6dedb-7b3d-4fdc-9d1e-ca8b6842ffc0" providerId="ADAL" clId="{2FB6E643-34E2-4CD4-8DF9-08D28719F7E8}" dt="2022-06-12T20:27:57.738" v="5403" actId="20577"/>
        <pc:sldMkLst>
          <pc:docMk/>
          <pc:sldMk cId="850783971" sldId="293"/>
        </pc:sldMkLst>
        <pc:spChg chg="mod">
          <ac:chgData name="Alain HUYNH" userId="75a6dedb-7b3d-4fdc-9d1e-ca8b6842ffc0" providerId="ADAL" clId="{2FB6E643-34E2-4CD4-8DF9-08D28719F7E8}" dt="2022-06-12T20:27:57.738" v="5403" actId="20577"/>
          <ac:spMkLst>
            <pc:docMk/>
            <pc:sldMk cId="850783971" sldId="293"/>
            <ac:spMk id="3" creationId="{F831518E-F038-6CA7-0468-827F375645A2}"/>
          </ac:spMkLst>
        </pc:spChg>
        <pc:spChg chg="mod">
          <ac:chgData name="Alain HUYNH" userId="75a6dedb-7b3d-4fdc-9d1e-ca8b6842ffc0" providerId="ADAL" clId="{2FB6E643-34E2-4CD4-8DF9-08D28719F7E8}" dt="2022-06-12T20:08:06.036" v="4617" actId="207"/>
          <ac:spMkLst>
            <pc:docMk/>
            <pc:sldMk cId="850783971" sldId="293"/>
            <ac:spMk id="10" creationId="{0EFAEEAC-85E9-CEAF-8A72-F85F2F137EF2}"/>
          </ac:spMkLst>
        </pc:spChg>
      </pc:sldChg>
      <pc:sldChg chg="del">
        <pc:chgData name="Alain HUYNH" userId="75a6dedb-7b3d-4fdc-9d1e-ca8b6842ffc0" providerId="ADAL" clId="{2FB6E643-34E2-4CD4-8DF9-08D28719F7E8}" dt="2022-06-12T14:32:09.489" v="30" actId="47"/>
        <pc:sldMkLst>
          <pc:docMk/>
          <pc:sldMk cId="1057409390" sldId="293"/>
        </pc:sldMkLst>
      </pc:sldChg>
      <pc:sldChg chg="modSp add mod modNotesTx">
        <pc:chgData name="Alain HUYNH" userId="75a6dedb-7b3d-4fdc-9d1e-ca8b6842ffc0" providerId="ADAL" clId="{2FB6E643-34E2-4CD4-8DF9-08D28719F7E8}" dt="2022-06-12T20:59:57.842" v="6304" actId="1076"/>
        <pc:sldMkLst>
          <pc:docMk/>
          <pc:sldMk cId="3749271530" sldId="294"/>
        </pc:sldMkLst>
        <pc:spChg chg="mod">
          <ac:chgData name="Alain HUYNH" userId="75a6dedb-7b3d-4fdc-9d1e-ca8b6842ffc0" providerId="ADAL" clId="{2FB6E643-34E2-4CD4-8DF9-08D28719F7E8}" dt="2022-06-12T20:59:57.842" v="6304" actId="1076"/>
          <ac:spMkLst>
            <pc:docMk/>
            <pc:sldMk cId="3749271530" sldId="294"/>
            <ac:spMk id="3" creationId="{F831518E-F038-6CA7-0468-827F375645A2}"/>
          </ac:spMkLst>
        </pc:spChg>
        <pc:spChg chg="mod">
          <ac:chgData name="Alain HUYNH" userId="75a6dedb-7b3d-4fdc-9d1e-ca8b6842ffc0" providerId="ADAL" clId="{2FB6E643-34E2-4CD4-8DF9-08D28719F7E8}" dt="2022-06-12T20:28:39.398" v="5414" actId="207"/>
          <ac:spMkLst>
            <pc:docMk/>
            <pc:sldMk cId="3749271530" sldId="294"/>
            <ac:spMk id="10" creationId="{0EFAEEAC-85E9-CEAF-8A72-F85F2F137EF2}"/>
          </ac:spMkLst>
        </pc:spChg>
      </pc:sldChg>
      <pc:sldChg chg="modSp add mod modNotesTx">
        <pc:chgData name="Alain HUYNH" userId="75a6dedb-7b3d-4fdc-9d1e-ca8b6842ffc0" providerId="ADAL" clId="{2FB6E643-34E2-4CD4-8DF9-08D28719F7E8}" dt="2022-06-12T21:24:13.945" v="7170" actId="20577"/>
        <pc:sldMkLst>
          <pc:docMk/>
          <pc:sldMk cId="1220373225" sldId="295"/>
        </pc:sldMkLst>
        <pc:spChg chg="mod">
          <ac:chgData name="Alain HUYNH" userId="75a6dedb-7b3d-4fdc-9d1e-ca8b6842ffc0" providerId="ADAL" clId="{2FB6E643-34E2-4CD4-8DF9-08D28719F7E8}" dt="2022-06-12T21:24:13.945" v="7170" actId="20577"/>
          <ac:spMkLst>
            <pc:docMk/>
            <pc:sldMk cId="1220373225" sldId="295"/>
            <ac:spMk id="3" creationId="{F831518E-F038-6CA7-0468-827F375645A2}"/>
          </ac:spMkLst>
        </pc:spChg>
        <pc:spChg chg="mod">
          <ac:chgData name="Alain HUYNH" userId="75a6dedb-7b3d-4fdc-9d1e-ca8b6842ffc0" providerId="ADAL" clId="{2FB6E643-34E2-4CD4-8DF9-08D28719F7E8}" dt="2022-06-12T21:07:45.700" v="6924" actId="1076"/>
          <ac:spMkLst>
            <pc:docMk/>
            <pc:sldMk cId="1220373225" sldId="295"/>
            <ac:spMk id="10" creationId="{0EFAEEAC-85E9-CEAF-8A72-F85F2F137EF2}"/>
          </ac:spMkLst>
        </pc:spChg>
      </pc:sldChg>
      <pc:sldChg chg="modSp add mod modNotesTx">
        <pc:chgData name="Alain HUYNH" userId="75a6dedb-7b3d-4fdc-9d1e-ca8b6842ffc0" providerId="ADAL" clId="{2FB6E643-34E2-4CD4-8DF9-08D28719F7E8}" dt="2022-06-12T21:12:06.358" v="7040" actId="20577"/>
        <pc:sldMkLst>
          <pc:docMk/>
          <pc:sldMk cId="2942699745" sldId="296"/>
        </pc:sldMkLst>
        <pc:spChg chg="mod">
          <ac:chgData name="Alain HUYNH" userId="75a6dedb-7b3d-4fdc-9d1e-ca8b6842ffc0" providerId="ADAL" clId="{2FB6E643-34E2-4CD4-8DF9-08D28719F7E8}" dt="2022-06-12T21:11:44.035" v="6970" actId="1076"/>
          <ac:spMkLst>
            <pc:docMk/>
            <pc:sldMk cId="2942699745" sldId="296"/>
            <ac:spMk id="3" creationId="{F831518E-F038-6CA7-0468-827F375645A2}"/>
          </ac:spMkLst>
        </pc:spChg>
        <pc:spChg chg="mod">
          <ac:chgData name="Alain HUYNH" userId="75a6dedb-7b3d-4fdc-9d1e-ca8b6842ffc0" providerId="ADAL" clId="{2FB6E643-34E2-4CD4-8DF9-08D28719F7E8}" dt="2022-06-12T21:04:47.262" v="6759" actId="207"/>
          <ac:spMkLst>
            <pc:docMk/>
            <pc:sldMk cId="2942699745" sldId="296"/>
            <ac:spMk id="10" creationId="{0EFAEEAC-85E9-CEAF-8A72-F85F2F137EF2}"/>
          </ac:spMkLst>
        </pc:spChg>
      </pc:sldChg>
      <pc:sldChg chg="modSp add mod modNotesTx">
        <pc:chgData name="Alain HUYNH" userId="75a6dedb-7b3d-4fdc-9d1e-ca8b6842ffc0" providerId="ADAL" clId="{2FB6E643-34E2-4CD4-8DF9-08D28719F7E8}" dt="2022-06-12T21:23:45.265" v="7168" actId="790"/>
        <pc:sldMkLst>
          <pc:docMk/>
          <pc:sldMk cId="1700581609" sldId="297"/>
        </pc:sldMkLst>
        <pc:spChg chg="mod">
          <ac:chgData name="Alain HUYNH" userId="75a6dedb-7b3d-4fdc-9d1e-ca8b6842ffc0" providerId="ADAL" clId="{2FB6E643-34E2-4CD4-8DF9-08D28719F7E8}" dt="2022-06-12T21:23:45.265" v="7168" actId="790"/>
          <ac:spMkLst>
            <pc:docMk/>
            <pc:sldMk cId="1700581609" sldId="297"/>
            <ac:spMk id="3" creationId="{F831518E-F038-6CA7-0468-827F375645A2}"/>
          </ac:spMkLst>
        </pc:spChg>
      </pc:sldChg>
      <pc:sldMasterChg chg="delSldLayout">
        <pc:chgData name="Alain HUYNH" userId="75a6dedb-7b3d-4fdc-9d1e-ca8b6842ffc0" providerId="ADAL" clId="{2FB6E643-34E2-4CD4-8DF9-08D28719F7E8}" dt="2022-06-12T14:32:09.489" v="30" actId="47"/>
        <pc:sldMasterMkLst>
          <pc:docMk/>
          <pc:sldMasterMk cId="1928452137" sldId="2147483666"/>
        </pc:sldMasterMkLst>
        <pc:sldLayoutChg chg="del">
          <pc:chgData name="Alain HUYNH" userId="75a6dedb-7b3d-4fdc-9d1e-ca8b6842ffc0" providerId="ADAL" clId="{2FB6E643-34E2-4CD4-8DF9-08D28719F7E8}" dt="2022-06-12T14:32:09.489" v="30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12/06/2022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683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vSphere c’est la plate-forme de virtualisation complète qui fournit une ensemble de services d’infrastructure ainsi qu’applicatifs.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41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756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https://blogs.vmware.com/vsphere/2022/02/vcenter-converter-unavailable-for-download.html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2528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https://docs.vmware.com/fr/VMware-vSphere/7.0/com.vmware.vsphere.storage.doc/GUID-7552DAD4-1809-4687-B46E-ED9BB42CE277.html</a:t>
            </a:r>
          </a:p>
          <a:p>
            <a:r>
              <a:rPr lang="en-US" dirty="0"/>
              <a:t>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passez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VMFS3 à VMFS5, la partition </a:t>
            </a:r>
            <a:r>
              <a:rPr lang="en-US" dirty="0" err="1"/>
              <a:t>reste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MBR </a:t>
            </a:r>
            <a:r>
              <a:rPr lang="en-US" dirty="0" err="1"/>
              <a:t>jusqu’à</a:t>
            </a:r>
            <a:r>
              <a:rPr lang="en-US" dirty="0"/>
              <a:t> 2To; après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migre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GPT.</a:t>
            </a:r>
          </a:p>
          <a:p>
            <a:r>
              <a:rPr lang="en-US" dirty="0"/>
              <a:t>Conseil : </a:t>
            </a:r>
            <a:r>
              <a:rPr lang="en-US" dirty="0" err="1"/>
              <a:t>Créer</a:t>
            </a:r>
            <a:r>
              <a:rPr lang="en-US" dirty="0"/>
              <a:t> un nouveau datastore et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vMotion</a:t>
            </a:r>
            <a:r>
              <a:rPr lang="en-US" dirty="0"/>
              <a:t> pour </a:t>
            </a:r>
            <a:r>
              <a:rPr lang="en-US" dirty="0" err="1"/>
              <a:t>migrer</a:t>
            </a:r>
            <a:r>
              <a:rPr lang="en-US" dirty="0"/>
              <a:t> le stockage.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1820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Vous en voulez toujours plus ? </a:t>
            </a:r>
          </a:p>
          <a:p>
            <a:r>
              <a:rPr lang="en-US" dirty="0"/>
              <a:t>https://docs.vmware.com/fr/VMware-vSphere/7.0/com.vmware.vsphere.vm_admin.doc/GUID-CEFF6D89-8C19-4143-8C26-4B6D6734D2CB.html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9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impossible d’étendre un disque si un snapshot est présent.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0162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493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Ordi des années 80 : Amstrad – Amiga - Atari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706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Qos</a:t>
            </a:r>
            <a:r>
              <a:rPr lang="fr-FR" dirty="0"/>
              <a:t> : Réduction de l’indisponibilité </a:t>
            </a:r>
            <a:r>
              <a:rPr lang="fr-FR"/>
              <a:t>- PRA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89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https://www.etsi.org/technologies/nfv?jjj=1655054849783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356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https://www.microsoft.com/fr-fr/windows-server/pricing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389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d’exploitation est un GNU/Linux. </a:t>
            </a:r>
          </a:p>
          <a:p>
            <a:r>
              <a:rPr lang="fr-FR" dirty="0"/>
              <a:t>Il existe également d’autres types d’Isolateurs : </a:t>
            </a:r>
            <a:r>
              <a:rPr lang="fr-FR" dirty="0" err="1"/>
              <a:t>Chroot</a:t>
            </a:r>
            <a:r>
              <a:rPr lang="fr-FR" dirty="0"/>
              <a:t> (racine) – LXC (</a:t>
            </a:r>
            <a:r>
              <a:rPr lang="fr-FR" dirty="0" err="1"/>
              <a:t>cgroups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509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paravirtualisation permet d’éviter de passer par le matériel virtuel de la VM et d’aller directement communiquer avec le matériel virtuel de l’hyperviseur : </a:t>
            </a:r>
          </a:p>
          <a:p>
            <a:r>
              <a:rPr lang="fr-FR" dirty="0"/>
              <a:t>on atteint des performances s’approchant de celles d’une machine non-virtualisée. </a:t>
            </a:r>
          </a:p>
          <a:p>
            <a:r>
              <a:rPr lang="fr-FR" dirty="0"/>
              <a:t>Attention, il est nécessaire dans ce cas que l’OS de la VM soit porté spécialement dans le but d’être </a:t>
            </a:r>
            <a:r>
              <a:rPr lang="fr-FR" dirty="0" err="1"/>
              <a:t>paravirtualisé</a:t>
            </a:r>
            <a:r>
              <a:rPr lang="fr-FR" dirty="0"/>
              <a:t> : </a:t>
            </a:r>
          </a:p>
          <a:p>
            <a:r>
              <a:rPr lang="fr-FR" dirty="0"/>
              <a:t>une version de base d’un OS ne marchera pas en paravirtualisation… à moins d’avoir des drivers adaptés 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099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instruction lancée depuis un logiciel sur l’une de vos </a:t>
            </a:r>
            <a:r>
              <a:rPr lang="fr-FR" dirty="0" err="1"/>
              <a:t>VMs</a:t>
            </a:r>
            <a:r>
              <a:rPr lang="fr-FR" dirty="0"/>
              <a:t> doit passer par : l’OS de votre VM, le matériel simulé de votre VM, votre hyperviseur de type 2 (VirtualBox), l’OS de votre hôte, et enfin le matériel physique de votre hôte.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6629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V</a:t>
            </a:r>
            <a:r>
              <a:rPr lang="fr-FR" dirty="0">
                <a:solidFill>
                  <a:srgbClr val="00B0F0"/>
                </a:solidFill>
              </a:rPr>
              <a:t>i</a:t>
            </a:r>
            <a:r>
              <a:rPr lang="fr-FR" dirty="0"/>
              <a:t>rtualisation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</a:t>
            </a:r>
            <a:r>
              <a:rPr lang="fr-FR" dirty="0">
                <a:solidFill>
                  <a:srgbClr val="00B0F0"/>
                </a:solidFill>
              </a:rPr>
              <a:t>l</a:t>
            </a:r>
            <a:r>
              <a:rPr lang="fr-FR" dirty="0"/>
              <a:t>ain H</a:t>
            </a:r>
            <a:r>
              <a:rPr lang="fr-FR" dirty="0">
                <a:solidFill>
                  <a:srgbClr val="00B0F0"/>
                </a:solidFill>
              </a:rPr>
              <a:t>u</a:t>
            </a:r>
            <a:r>
              <a:rPr lang="fr-FR" dirty="0"/>
              <a:t>ynh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BC300-87FE-453A-DA46-8747C54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dèle de Virtualisation:</a:t>
            </a:r>
            <a:br>
              <a:rPr lang="fr-FR" dirty="0"/>
            </a:br>
            <a:r>
              <a:rPr lang="fr-FR" dirty="0"/>
              <a:t>Virtualisation du r</a:t>
            </a:r>
            <a:r>
              <a:rPr lang="fr-FR" dirty="0">
                <a:solidFill>
                  <a:srgbClr val="00B0F0"/>
                </a:solidFill>
              </a:rPr>
              <a:t>é</a:t>
            </a:r>
            <a:r>
              <a:rPr lang="fr-FR" dirty="0"/>
              <a:t>seau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1019F5A-78C5-4022-FE11-CD341DC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D793B87-6CB2-20B8-7EC8-F330F59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385ABB-0A9C-6B41-1C09-CEFB843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396E7F-406C-89DB-D4ED-FA2F8E22273B}"/>
              </a:ext>
            </a:extLst>
          </p:cNvPr>
          <p:cNvSpPr txBox="1"/>
          <p:nvPr/>
        </p:nvSpPr>
        <p:spPr>
          <a:xfrm>
            <a:off x="5726244" y="2278505"/>
            <a:ext cx="56868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dirty="0"/>
              <a:t>On crée des réseaux virtuels en les encapsulant: Vlan serveurs, Vlan production, Vlan sauvegarde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NFV (Network </a:t>
            </a:r>
            <a:r>
              <a:rPr lang="fr-FR" sz="2400" dirty="0" err="1"/>
              <a:t>functions</a:t>
            </a:r>
            <a:r>
              <a:rPr lang="fr-FR" sz="2400" dirty="0"/>
              <a:t> </a:t>
            </a:r>
            <a:r>
              <a:rPr lang="fr-FR" sz="2400" dirty="0" err="1"/>
              <a:t>Virtualization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dirty="0"/>
              <a:t>En téléphonie, SBC est un pare-feu qui permet la bonne configuration des téléphones IP en local et le serveur hébergé dans le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7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BC300-87FE-453A-DA46-8747C544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816965"/>
            <a:ext cx="5820770" cy="957256"/>
          </a:xfrm>
        </p:spPr>
        <p:txBody>
          <a:bodyPr>
            <a:normAutofit/>
          </a:bodyPr>
          <a:lstStyle/>
          <a:p>
            <a:r>
              <a:rPr lang="fr-FR" dirty="0"/>
              <a:t>M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dèle de Virtualisation:</a:t>
            </a:r>
            <a:br>
              <a:rPr lang="fr-FR" dirty="0"/>
            </a:br>
            <a:r>
              <a:rPr lang="fr-FR" dirty="0"/>
              <a:t>Virtualisation de S</a:t>
            </a:r>
            <a:r>
              <a:rPr lang="fr-FR" dirty="0">
                <a:solidFill>
                  <a:srgbClr val="00B0F0"/>
                </a:solidFill>
              </a:rPr>
              <a:t>e</a:t>
            </a:r>
            <a:r>
              <a:rPr lang="fr-FR" dirty="0"/>
              <a:t>rveurs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1019F5A-78C5-4022-FE11-CD341DC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D793B87-6CB2-20B8-7EC8-F330F59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385ABB-0A9C-6B41-1C09-CEFB843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48B599-5A8F-926F-C4FF-1CD74B26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70" y="1999072"/>
            <a:ext cx="5820770" cy="1647825"/>
          </a:xfrm>
          <a:prstGeom prst="rect">
            <a:avLst/>
          </a:prstGeom>
        </p:spPr>
      </p:pic>
      <p:graphicFrame>
        <p:nvGraphicFramePr>
          <p:cNvPr id="19" name="Tableau 19">
            <a:extLst>
              <a:ext uri="{FF2B5EF4-FFF2-40B4-BE49-F238E27FC236}">
                <a16:creationId xmlns:a16="http://schemas.microsoft.com/office/drawing/2014/main" id="{6143417C-3E2C-5A64-015C-C47C2083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758"/>
              </p:ext>
            </p:extLst>
          </p:nvPr>
        </p:nvGraphicFramePr>
        <p:xfrm>
          <a:off x="5531370" y="3751518"/>
          <a:ext cx="5820770" cy="260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385">
                  <a:extLst>
                    <a:ext uri="{9D8B030D-6E8A-4147-A177-3AD203B41FA5}">
                      <a16:colId xmlns:a16="http://schemas.microsoft.com/office/drawing/2014/main" val="3021900917"/>
                    </a:ext>
                  </a:extLst>
                </a:gridCol>
                <a:gridCol w="2910385">
                  <a:extLst>
                    <a:ext uri="{9D8B030D-6E8A-4147-A177-3AD203B41FA5}">
                      <a16:colId xmlns:a16="http://schemas.microsoft.com/office/drawing/2014/main" val="2104060926"/>
                    </a:ext>
                  </a:extLst>
                </a:gridCol>
              </a:tblGrid>
              <a:tr h="5209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WS 2022 S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t</a:t>
                      </a:r>
                      <a:r>
                        <a:rPr lang="fr-FR" dirty="0"/>
                        <a:t>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WS 2022 D</a:t>
                      </a:r>
                      <a:r>
                        <a:rPr lang="fr-FR" dirty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fr-FR" dirty="0"/>
                        <a:t>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8624"/>
                  </a:ext>
                </a:extLst>
              </a:tr>
              <a:tr h="5209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CPU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79889"/>
                  </a:ext>
                </a:extLst>
              </a:tr>
              <a:tr h="5209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 </a:t>
                      </a:r>
                      <a:r>
                        <a:rPr lang="fr-FR" dirty="0" err="1"/>
                        <a:t>coeurs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 </a:t>
                      </a:r>
                      <a:r>
                        <a:rPr lang="fr-FR" dirty="0" err="1"/>
                        <a:t>coeurs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76490"/>
                  </a:ext>
                </a:extLst>
              </a:tr>
              <a:tr h="5209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Free </a:t>
                      </a:r>
                      <a:r>
                        <a:rPr lang="fr-FR" dirty="0" err="1"/>
                        <a:t>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89762"/>
                  </a:ext>
                </a:extLst>
              </a:tr>
              <a:tr h="5209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1069$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6155$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3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EC8070-F074-A827-6F59-F8C9FF8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 d’hyperviseur :</a:t>
            </a:r>
            <a:br>
              <a:rPr lang="fr-FR" dirty="0"/>
            </a:br>
            <a:r>
              <a:rPr lang="fr-FR" dirty="0"/>
              <a:t>I</a:t>
            </a:r>
            <a:r>
              <a:rPr lang="fr-FR" dirty="0">
                <a:solidFill>
                  <a:srgbClr val="00B0F0"/>
                </a:solidFill>
              </a:rPr>
              <a:t>s</a:t>
            </a:r>
            <a:r>
              <a:rPr lang="fr-FR" dirty="0"/>
              <a:t>olateur (Conteneur)- Type 1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925ECA8-3BA4-01A8-D78E-3A39396A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2022</a:t>
            </a:r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C3C8FF5-776F-A57F-B1D2-295D3EF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EFE1653-A194-B8B0-E6C6-746FCDC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A7FA03-DD16-D94C-0EE3-E8108214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652409"/>
            <a:ext cx="3810000" cy="31527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9ABBD3-F857-3DA0-C828-D86A2B418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07621"/>
            <a:ext cx="520491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EC8070-F074-A827-6F59-F8C9FF8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 d’hyperviseur :</a:t>
            </a:r>
            <a:br>
              <a:rPr lang="fr-FR" dirty="0"/>
            </a:br>
            <a:r>
              <a:rPr lang="fr-FR" dirty="0"/>
              <a:t>P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/>
              <a:t>ravirtualisation – Type 1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925ECA8-3BA4-01A8-D78E-3A39396A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2022</a:t>
            </a:r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C3C8FF5-776F-A57F-B1D2-295D3EF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EFE1653-A194-B8B0-E6C6-746FCDC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9F8EAF7-715B-7A3E-D2B6-5AC290F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09" y="2383436"/>
            <a:ext cx="5334995" cy="371006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B154D2A-2964-570D-6C08-60F141FF1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2753520"/>
            <a:ext cx="4476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2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EC8070-F074-A827-6F59-F8C9FF8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 d’hyperviseur :</a:t>
            </a:r>
            <a:br>
              <a:rPr lang="fr-FR" dirty="0"/>
            </a:br>
            <a:r>
              <a:rPr lang="fr-FR" dirty="0"/>
              <a:t>H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perviseur </a:t>
            </a:r>
            <a:r>
              <a:rPr lang="fr-FR" dirty="0" err="1"/>
              <a:t>Bare</a:t>
            </a:r>
            <a:r>
              <a:rPr lang="fr-FR" dirty="0"/>
              <a:t> </a:t>
            </a:r>
            <a:r>
              <a:rPr lang="fr-FR" dirty="0" err="1"/>
              <a:t>Metal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925ECA8-3BA4-01A8-D78E-3A39396A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2022</a:t>
            </a:r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C3C8FF5-776F-A57F-B1D2-295D3EF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EFE1653-A194-B8B0-E6C6-746FCDC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8A1F42-3B70-3A43-8A77-9AAD410F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96" y="2217739"/>
            <a:ext cx="5318330" cy="3748083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C1E5EA-32B2-CEB0-DDD9-E427C2FB6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326" y="2535552"/>
            <a:ext cx="4443674" cy="28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EC8070-F074-A827-6F59-F8C9FF8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 d’hyperviseur:</a:t>
            </a:r>
            <a:br>
              <a:rPr lang="fr-FR" dirty="0"/>
            </a:br>
            <a:r>
              <a:rPr lang="fr-FR" dirty="0"/>
              <a:t>H</a:t>
            </a:r>
            <a:r>
              <a:rPr lang="fr-FR" dirty="0">
                <a:solidFill>
                  <a:srgbClr val="00B0F0"/>
                </a:solidFill>
              </a:rPr>
              <a:t>y</a:t>
            </a:r>
            <a:r>
              <a:rPr lang="fr-FR" dirty="0"/>
              <a:t>perviseur – Type 2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925ECA8-3BA4-01A8-D78E-3A39396A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2022</a:t>
            </a:r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C3C8FF5-776F-A57F-B1D2-295D3EF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EFE1653-A194-B8B0-E6C6-746FCDC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15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EA528E-EAF6-7ED4-F59D-83850637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364006"/>
            <a:ext cx="4114800" cy="38460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E7987B-6E26-B70F-8847-42FC916B2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57" y="2278505"/>
            <a:ext cx="5239063" cy="36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7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9542E7F-D260-2FCC-734C-E18FAC42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44" y="592111"/>
            <a:ext cx="8893311" cy="57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986"/>
            <a:ext cx="8421688" cy="1325563"/>
          </a:xfrm>
        </p:spPr>
        <p:txBody>
          <a:bodyPr/>
          <a:lstStyle/>
          <a:p>
            <a:r>
              <a:rPr lang="fr-FR" dirty="0"/>
              <a:t>I</a:t>
            </a:r>
            <a:r>
              <a:rPr lang="fr-FR" dirty="0">
                <a:solidFill>
                  <a:srgbClr val="00B0F0"/>
                </a:solidFill>
              </a:rPr>
              <a:t>n</a:t>
            </a:r>
            <a:r>
              <a:rPr lang="fr-FR" dirty="0"/>
              <a:t>frastructure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54046" y="1745549"/>
            <a:ext cx="9211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Vmware</a:t>
            </a:r>
            <a:r>
              <a:rPr lang="fr-FR" sz="2400" dirty="0"/>
              <a:t> E</a:t>
            </a:r>
            <a:r>
              <a:rPr lang="fr-FR" sz="2400" dirty="0">
                <a:solidFill>
                  <a:srgbClr val="00B0F0"/>
                </a:solidFill>
              </a:rPr>
              <a:t>S</a:t>
            </a:r>
            <a:r>
              <a:rPr lang="fr-FR" sz="2400" dirty="0"/>
              <a:t>XI</a:t>
            </a:r>
          </a:p>
          <a:p>
            <a:endParaRPr lang="fr-FR" dirty="0"/>
          </a:p>
          <a:p>
            <a:r>
              <a:rPr lang="fr-FR" dirty="0"/>
              <a:t>C’est une image qu’on va installer comme un système d’exploitation,</a:t>
            </a:r>
          </a:p>
          <a:p>
            <a:r>
              <a:rPr lang="fr-FR" dirty="0"/>
              <a:t>En clair c’est notre Hyperviseur ! Un ESXI = un Hôte</a:t>
            </a:r>
          </a:p>
          <a:p>
            <a:endParaRPr lang="fr-FR" dirty="0"/>
          </a:p>
          <a:p>
            <a:r>
              <a:rPr lang="fr-FR" dirty="0"/>
              <a:t>Permet les fonctionnalités basique : Création de machine Virtuelle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Vmware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 err="1">
                <a:solidFill>
                  <a:srgbClr val="00B0F0"/>
                </a:solidFill>
              </a:rPr>
              <a:t>c</a:t>
            </a:r>
            <a:r>
              <a:rPr lang="en-US" sz="2400" dirty="0" err="1"/>
              <a:t>enter</a:t>
            </a:r>
            <a:r>
              <a:rPr lang="en-US" sz="2400" dirty="0"/>
              <a:t> Server Appliance (VCSA)</a:t>
            </a:r>
          </a:p>
          <a:p>
            <a:r>
              <a:rPr lang="en-US" dirty="0"/>
              <a:t>Machine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basée</a:t>
            </a:r>
            <a:r>
              <a:rPr lang="en-US" dirty="0"/>
              <a:t> sous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de </a:t>
            </a:r>
            <a:r>
              <a:rPr lang="en-US" dirty="0" err="1"/>
              <a:t>centraliser</a:t>
            </a:r>
            <a:r>
              <a:rPr lang="en-US" dirty="0"/>
              <a:t> </a:t>
            </a:r>
            <a:r>
              <a:rPr lang="en-US" dirty="0" err="1"/>
              <a:t>l’administration</a:t>
            </a:r>
            <a:endParaRPr lang="en-US" dirty="0"/>
          </a:p>
          <a:p>
            <a:r>
              <a:rPr lang="en-US" dirty="0"/>
              <a:t>des machines </a:t>
            </a:r>
            <a:r>
              <a:rPr lang="en-US" dirty="0" err="1"/>
              <a:t>virtuelles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que des </a:t>
            </a:r>
            <a:r>
              <a:rPr lang="en-US" dirty="0" err="1"/>
              <a:t>hôtes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basé</a:t>
            </a:r>
            <a:r>
              <a:rPr lang="en-US" dirty="0"/>
              <a:t> sur du flash </a:t>
            </a:r>
            <a:r>
              <a:rPr lang="en-US" dirty="0" err="1"/>
              <a:t>ou</a:t>
            </a:r>
            <a:r>
              <a:rPr lang="en-US" dirty="0"/>
              <a:t> de l’html5</a:t>
            </a:r>
          </a:p>
          <a:p>
            <a:endParaRPr lang="en-US" dirty="0"/>
          </a:p>
          <a:p>
            <a:r>
              <a:rPr lang="en-US" dirty="0" err="1"/>
              <a:t>Permet</a:t>
            </a:r>
            <a:r>
              <a:rPr lang="en-US" dirty="0"/>
              <a:t> les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avancées</a:t>
            </a:r>
            <a:r>
              <a:rPr lang="en-US" dirty="0"/>
              <a:t>: </a:t>
            </a:r>
            <a:r>
              <a:rPr lang="en-US" dirty="0" err="1"/>
              <a:t>vMotion</a:t>
            </a:r>
            <a:r>
              <a:rPr lang="en-US" dirty="0"/>
              <a:t>, HA, DRS, Fault Tolerance.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8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986"/>
            <a:ext cx="8421688" cy="1325563"/>
          </a:xfrm>
        </p:spPr>
        <p:txBody>
          <a:bodyPr/>
          <a:lstStyle/>
          <a:p>
            <a:r>
              <a:rPr lang="fr-FR" dirty="0"/>
              <a:t>G</a:t>
            </a:r>
            <a:r>
              <a:rPr lang="fr-FR" dirty="0">
                <a:solidFill>
                  <a:srgbClr val="00B0F0"/>
                </a:solidFill>
              </a:rPr>
              <a:t>e</a:t>
            </a:r>
            <a:r>
              <a:rPr lang="fr-FR" dirty="0"/>
              <a:t>stion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90272" y="2210980"/>
            <a:ext cx="9211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Web </a:t>
            </a:r>
            <a:r>
              <a:rPr lang="fr-FR" sz="2400" dirty="0" err="1"/>
              <a:t>V</a:t>
            </a:r>
            <a:r>
              <a:rPr lang="fr-FR" sz="2400" dirty="0" err="1">
                <a:solidFill>
                  <a:srgbClr val="00B0F0"/>
                </a:solidFill>
              </a:rPr>
              <a:t>s</a:t>
            </a:r>
            <a:r>
              <a:rPr lang="fr-FR" sz="2400" dirty="0" err="1"/>
              <a:t>phere</a:t>
            </a:r>
            <a:endParaRPr lang="fr-FR" sz="2400" dirty="0"/>
          </a:p>
          <a:p>
            <a:r>
              <a:rPr lang="fr-FR" dirty="0"/>
              <a:t>A l’aide d’un navigateur, on va pouvoir manager les ressources.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Vmware</a:t>
            </a:r>
            <a:r>
              <a:rPr lang="fr-FR" sz="2400" dirty="0"/>
              <a:t> vCenter A</a:t>
            </a:r>
            <a:r>
              <a:rPr lang="fr-FR" sz="2400" dirty="0">
                <a:solidFill>
                  <a:srgbClr val="00B0F0"/>
                </a:solidFill>
              </a:rPr>
              <a:t>g</a:t>
            </a:r>
            <a:r>
              <a:rPr lang="fr-FR" sz="2400" dirty="0"/>
              <a:t>ent</a:t>
            </a:r>
          </a:p>
          <a:p>
            <a:r>
              <a:rPr lang="fr-FR" dirty="0"/>
              <a:t>Les machines virtuelles ainsi que les hôtes pourront communiquer avec le vCenter pour une gestion centralisée.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Vmware</a:t>
            </a:r>
            <a:r>
              <a:rPr lang="fr-FR" sz="2400" dirty="0"/>
              <a:t> vCenter Converter</a:t>
            </a:r>
          </a:p>
          <a:p>
            <a:r>
              <a:rPr lang="fr-FR" dirty="0"/>
              <a:t>Permet le P2V ou le V2V (Obsolète depuis 2022)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986"/>
            <a:ext cx="8421688" cy="1325563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>
                <a:solidFill>
                  <a:srgbClr val="00B0F0"/>
                </a:solidFill>
              </a:rPr>
              <a:t>t</a:t>
            </a:r>
            <a:r>
              <a:rPr lang="fr-FR" dirty="0"/>
              <a:t>ockage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90272" y="1859339"/>
            <a:ext cx="9211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</a:t>
            </a:r>
            <a:r>
              <a:rPr lang="fr-FR" sz="2400" dirty="0">
                <a:solidFill>
                  <a:srgbClr val="00B0F0"/>
                </a:solidFill>
              </a:rPr>
              <a:t>a</a:t>
            </a:r>
            <a:r>
              <a:rPr lang="fr-FR" sz="2400" dirty="0"/>
              <a:t>tastore – Banque de Données</a:t>
            </a:r>
          </a:p>
          <a:p>
            <a:r>
              <a:rPr lang="fr-FR" dirty="0"/>
              <a:t>Le système de fichiers est basé sur les blocs et s’appelle « VMFS »</a:t>
            </a:r>
          </a:p>
          <a:p>
            <a:r>
              <a:rPr lang="fr-FR" dirty="0"/>
              <a:t>Les partitions pour VMFS5 et VMFS6 sont de type GPT.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>
                <a:solidFill>
                  <a:srgbClr val="00B0F0"/>
                </a:solidFill>
              </a:rPr>
              <a:t>F</a:t>
            </a:r>
            <a:r>
              <a:rPr lang="en-US" sz="2400" dirty="0"/>
              <a:t>S (Network File System)</a:t>
            </a:r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d’utiliser</a:t>
            </a:r>
            <a:r>
              <a:rPr lang="en-US" dirty="0"/>
              <a:t> un partage </a:t>
            </a:r>
            <a:r>
              <a:rPr lang="en-US" dirty="0" err="1"/>
              <a:t>réseau</a:t>
            </a:r>
            <a:r>
              <a:rPr lang="en-US" dirty="0"/>
              <a:t> pour les </a:t>
            </a:r>
            <a:r>
              <a:rPr lang="en-US" dirty="0" err="1"/>
              <a:t>besoins</a:t>
            </a:r>
            <a:r>
              <a:rPr lang="en-US" dirty="0"/>
              <a:t> de stockage.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</a:t>
            </a:r>
            <a:r>
              <a:rPr lang="en-US" sz="2400" dirty="0" err="1">
                <a:solidFill>
                  <a:srgbClr val="00B0F0"/>
                </a:solidFill>
              </a:rPr>
              <a:t>S</a:t>
            </a:r>
            <a:r>
              <a:rPr lang="en-US" sz="2400" dirty="0" err="1"/>
              <a:t>AN</a:t>
            </a:r>
            <a:endParaRPr lang="en-US" sz="2400" dirty="0"/>
          </a:p>
          <a:p>
            <a:r>
              <a:rPr lang="en-US" dirty="0"/>
              <a:t>Solution </a:t>
            </a:r>
            <a:r>
              <a:rPr lang="en-US" dirty="0" err="1"/>
              <a:t>d’infrastructure</a:t>
            </a:r>
            <a:r>
              <a:rPr lang="en-US" dirty="0"/>
              <a:t> </a:t>
            </a:r>
            <a:r>
              <a:rPr lang="en-US" dirty="0" err="1"/>
              <a:t>Hyperconvergée</a:t>
            </a:r>
            <a:r>
              <a:rPr lang="en-US" dirty="0"/>
              <a:t> </a:t>
            </a:r>
            <a:r>
              <a:rPr lang="en-US" dirty="0" err="1"/>
              <a:t>intégrée</a:t>
            </a:r>
            <a:r>
              <a:rPr lang="en-US" dirty="0"/>
              <a:t> (HCI) sortie </a:t>
            </a:r>
            <a:r>
              <a:rPr lang="en-US" dirty="0" err="1"/>
              <a:t>en</a:t>
            </a:r>
            <a:r>
              <a:rPr lang="en-US" dirty="0"/>
              <a:t> 2014.</a:t>
            </a:r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gérer</a:t>
            </a:r>
            <a:r>
              <a:rPr lang="en-US" dirty="0"/>
              <a:t> le stockage à travers le client vSphere</a:t>
            </a:r>
          </a:p>
        </p:txBody>
      </p:sp>
    </p:spTree>
    <p:extLst>
      <p:ext uri="{BB962C8B-B14F-4D97-AF65-F5344CB8AC3E}">
        <p14:creationId xmlns:p14="http://schemas.microsoft.com/office/powerpoint/2010/main" val="37492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466979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S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621536"/>
            <a:ext cx="3392613" cy="473481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D</a:t>
            </a:r>
            <a:r>
              <a:rPr lang="fr-FR" sz="1800" dirty="0">
                <a:solidFill>
                  <a:srgbClr val="00B0F0"/>
                </a:solidFill>
              </a:rPr>
              <a:t>é</a:t>
            </a:r>
            <a:r>
              <a:rPr lang="fr-FR" sz="1800" dirty="0"/>
              <a:t>finition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H</a:t>
            </a:r>
            <a:r>
              <a:rPr lang="fr-FR" sz="1800" dirty="0">
                <a:solidFill>
                  <a:srgbClr val="00B0F0"/>
                </a:solidFill>
              </a:rPr>
              <a:t>i</a:t>
            </a:r>
            <a:r>
              <a:rPr lang="fr-FR" sz="1800" dirty="0"/>
              <a:t>stoire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A</a:t>
            </a:r>
            <a:r>
              <a:rPr lang="fr-FR" sz="1800" dirty="0">
                <a:solidFill>
                  <a:srgbClr val="00B0F0"/>
                </a:solidFill>
              </a:rPr>
              <a:t>v</a:t>
            </a:r>
            <a:r>
              <a:rPr lang="fr-FR" sz="1800" dirty="0"/>
              <a:t>antages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I</a:t>
            </a:r>
            <a:r>
              <a:rPr lang="fr-FR" sz="1800" dirty="0">
                <a:solidFill>
                  <a:srgbClr val="00B0F0"/>
                </a:solidFill>
              </a:rPr>
              <a:t>n</a:t>
            </a:r>
            <a:r>
              <a:rPr lang="fr-FR" sz="1800" dirty="0"/>
              <a:t>convénients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M</a:t>
            </a:r>
            <a:r>
              <a:rPr lang="fr-FR" sz="1800" dirty="0">
                <a:solidFill>
                  <a:srgbClr val="00B0F0"/>
                </a:solidFill>
              </a:rPr>
              <a:t>o</a:t>
            </a:r>
            <a:r>
              <a:rPr lang="fr-FR" sz="1800" dirty="0"/>
              <a:t>dèle de Virtualisation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/>
              <a:t>T</a:t>
            </a:r>
            <a:r>
              <a:rPr lang="fr-FR" sz="1800" dirty="0">
                <a:solidFill>
                  <a:srgbClr val="00B0F0"/>
                </a:solidFill>
              </a:rPr>
              <a:t>y</a:t>
            </a:r>
            <a:r>
              <a:rPr lang="fr-FR" sz="1800" dirty="0"/>
              <a:t>pes d’hyperviseurs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dirty="0" err="1"/>
              <a:t>V</a:t>
            </a:r>
            <a:r>
              <a:rPr lang="fr-FR" sz="1800" dirty="0" err="1">
                <a:solidFill>
                  <a:srgbClr val="00B0F0"/>
                </a:solidFill>
              </a:rPr>
              <a:t>m</a:t>
            </a:r>
            <a:r>
              <a:rPr lang="fr-FR" sz="1800" dirty="0" err="1"/>
              <a:t>ware</a:t>
            </a:r>
            <a:r>
              <a:rPr lang="fr-FR" sz="1800" dirty="0"/>
              <a:t> </a:t>
            </a:r>
            <a:r>
              <a:rPr lang="fr-FR" sz="1800" dirty="0" err="1"/>
              <a:t>Vsphere</a:t>
            </a:r>
            <a:endParaRPr lang="fr-FR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I</a:t>
            </a:r>
            <a:r>
              <a:rPr lang="fr-FR" sz="1600" dirty="0">
                <a:solidFill>
                  <a:srgbClr val="00B0F0"/>
                </a:solidFill>
              </a:rPr>
              <a:t>n</a:t>
            </a:r>
            <a:r>
              <a:rPr lang="fr-FR" sz="1600" dirty="0"/>
              <a:t>frastructure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</a:t>
            </a:r>
            <a:r>
              <a:rPr lang="fr-FR" sz="1600" dirty="0">
                <a:solidFill>
                  <a:srgbClr val="00B0F0"/>
                </a:solidFill>
              </a:rPr>
              <a:t>t</a:t>
            </a:r>
            <a:r>
              <a:rPr lang="fr-FR" sz="1600" dirty="0"/>
              <a:t>ockage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P</a:t>
            </a:r>
            <a:r>
              <a:rPr lang="fr-FR" sz="1600" dirty="0">
                <a:solidFill>
                  <a:srgbClr val="00B0F0"/>
                </a:solidFill>
              </a:rPr>
              <a:t>r</a:t>
            </a:r>
            <a:r>
              <a:rPr lang="fr-FR" sz="1600" dirty="0"/>
              <a:t>ovisionnement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F</a:t>
            </a:r>
            <a:r>
              <a:rPr lang="fr-FR" sz="1600" dirty="0">
                <a:solidFill>
                  <a:srgbClr val="00B0F0"/>
                </a:solidFill>
              </a:rPr>
              <a:t>o</a:t>
            </a:r>
            <a:r>
              <a:rPr lang="fr-FR" sz="1600" dirty="0"/>
              <a:t>nctionnalités avancées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 dirty="0"/>
              <a:t>Alain Huynh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986"/>
            <a:ext cx="8421688" cy="1325563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>
                <a:solidFill>
                  <a:srgbClr val="00B0F0"/>
                </a:solidFill>
              </a:rPr>
              <a:t>t</a:t>
            </a:r>
            <a:r>
              <a:rPr lang="fr-FR" dirty="0"/>
              <a:t>ockage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90272" y="2136338"/>
            <a:ext cx="9211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</a:t>
            </a:r>
            <a:r>
              <a:rPr lang="fr-FR" sz="2400" dirty="0">
                <a:solidFill>
                  <a:srgbClr val="00B0F0"/>
                </a:solidFill>
              </a:rPr>
              <a:t>M</a:t>
            </a:r>
            <a:r>
              <a:rPr lang="fr-FR" sz="2400" dirty="0"/>
              <a:t>X</a:t>
            </a:r>
          </a:p>
          <a:p>
            <a:r>
              <a:rPr lang="fr-FR" dirty="0"/>
              <a:t>Fichier de configuration de la machine virtuelle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>
                <a:solidFill>
                  <a:srgbClr val="00B0F0"/>
                </a:solidFill>
              </a:rPr>
              <a:t>M</a:t>
            </a:r>
            <a:r>
              <a:rPr lang="en-US" sz="2400" dirty="0"/>
              <a:t>DK</a:t>
            </a:r>
          </a:p>
          <a:p>
            <a:r>
              <a:rPr lang="fr-FR" dirty="0"/>
              <a:t>Fichier contenant les caractéristiques du disque dur virtuel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>
                <a:solidFill>
                  <a:srgbClr val="00B0F0"/>
                </a:solidFill>
              </a:rPr>
              <a:t>M</a:t>
            </a:r>
            <a:r>
              <a:rPr lang="en-US" sz="2400" dirty="0"/>
              <a:t>SD</a:t>
            </a:r>
          </a:p>
          <a:p>
            <a:r>
              <a:rPr lang="en-US" dirty="0"/>
              <a:t>Snapshots de machine </a:t>
            </a:r>
            <a:r>
              <a:rPr lang="fr-FR" dirty="0"/>
              <a:t>virtuelle </a:t>
            </a:r>
          </a:p>
        </p:txBody>
      </p:sp>
    </p:spTree>
    <p:extLst>
      <p:ext uri="{BB962C8B-B14F-4D97-AF65-F5344CB8AC3E}">
        <p14:creationId xmlns:p14="http://schemas.microsoft.com/office/powerpoint/2010/main" val="17005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986"/>
            <a:ext cx="8421688" cy="1325563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>
                <a:solidFill>
                  <a:srgbClr val="00B0F0"/>
                </a:solidFill>
              </a:rPr>
              <a:t>r</a:t>
            </a:r>
            <a:r>
              <a:rPr lang="fr-FR" dirty="0"/>
              <a:t>ovisionnement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90272" y="1997839"/>
            <a:ext cx="9211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</a:t>
            </a:r>
            <a:r>
              <a:rPr lang="fr-FR" sz="2400" dirty="0" err="1">
                <a:solidFill>
                  <a:srgbClr val="00B0F0"/>
                </a:solidFill>
              </a:rPr>
              <a:t>h</a:t>
            </a:r>
            <a:r>
              <a:rPr lang="fr-FR" sz="2400" dirty="0" err="1"/>
              <a:t>in</a:t>
            </a:r>
            <a:r>
              <a:rPr lang="fr-FR" sz="2400" dirty="0"/>
              <a:t> Provision</a:t>
            </a:r>
          </a:p>
          <a:p>
            <a:r>
              <a:rPr lang="fr-FR" dirty="0"/>
              <a:t>La taille se réservera et se préparera au fur et à mesure de l’utilisation, jusqu’à son maximum défini.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</a:t>
            </a:r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 err="1"/>
              <a:t>sque</a:t>
            </a:r>
            <a:r>
              <a:rPr lang="en-US" sz="2400" dirty="0"/>
              <a:t> à </a:t>
            </a:r>
            <a:r>
              <a:rPr lang="en-US" sz="2400" dirty="0" err="1"/>
              <a:t>provisionnement</a:t>
            </a:r>
            <a:r>
              <a:rPr lang="en-US" sz="2400" dirty="0"/>
              <a:t> </a:t>
            </a:r>
            <a:r>
              <a:rPr lang="en-US" sz="2400" dirty="0" err="1"/>
              <a:t>statique</a:t>
            </a:r>
            <a:r>
              <a:rPr lang="en-US" sz="2400" dirty="0"/>
              <a:t> mis à </a:t>
            </a:r>
            <a:r>
              <a:rPr lang="en-US" sz="2400" dirty="0" err="1"/>
              <a:t>Zéro</a:t>
            </a:r>
            <a:r>
              <a:rPr lang="en-US" sz="2400" dirty="0"/>
              <a:t> </a:t>
            </a:r>
            <a:r>
              <a:rPr lang="en-US" sz="2400" dirty="0" err="1"/>
              <a:t>immédiate</a:t>
            </a:r>
            <a:endParaRPr lang="en-US" sz="2400" dirty="0"/>
          </a:p>
          <a:p>
            <a:r>
              <a:rPr lang="fr-FR" dirty="0"/>
              <a:t>La taille est totalement réservée et préparée.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Disque</a:t>
            </a:r>
            <a:r>
              <a:rPr lang="en-US" sz="2400" dirty="0"/>
              <a:t> à </a:t>
            </a:r>
            <a:r>
              <a:rPr lang="en-US" sz="2400" dirty="0" err="1"/>
              <a:t>provisionnement</a:t>
            </a:r>
            <a:r>
              <a:rPr lang="en-US" sz="2400" dirty="0"/>
              <a:t> </a:t>
            </a:r>
            <a:r>
              <a:rPr lang="en-US" sz="2400" dirty="0" err="1"/>
              <a:t>statique</a:t>
            </a:r>
            <a:r>
              <a:rPr lang="en-US" sz="2400" dirty="0"/>
              <a:t> mis à </a:t>
            </a:r>
            <a:r>
              <a:rPr lang="en-US" sz="2400" dirty="0" err="1"/>
              <a:t>Zéro</a:t>
            </a:r>
            <a:r>
              <a:rPr lang="en-US" sz="2400" dirty="0"/>
              <a:t> </a:t>
            </a:r>
            <a:r>
              <a:rPr lang="en-US" sz="2400" dirty="0" err="1"/>
              <a:t>différé</a:t>
            </a:r>
            <a:endParaRPr lang="en-US" sz="2400" dirty="0"/>
          </a:p>
          <a:p>
            <a:r>
              <a:rPr lang="fr-FR" noProof="1"/>
              <a:t>La taille est totalement réservée, elle sera préparée au fur et à mesure de l’utilisation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69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AE200-E064-ACA5-42E7-6ABBEA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68862-CE4B-6E81-99CA-023588D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75CE-86FB-3A16-850D-175D7CB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EFAEEAC-85E9-CEAF-8A72-F85F2F13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5074"/>
            <a:ext cx="8421688" cy="629325"/>
          </a:xfrm>
        </p:spPr>
        <p:txBody>
          <a:bodyPr/>
          <a:lstStyle/>
          <a:p>
            <a:r>
              <a:rPr lang="fr-FR" dirty="0"/>
              <a:t>F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nctionnalités Avancées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1518E-F038-6CA7-0468-827F375645A2}"/>
              </a:ext>
            </a:extLst>
          </p:cNvPr>
          <p:cNvSpPr txBox="1"/>
          <p:nvPr/>
        </p:nvSpPr>
        <p:spPr>
          <a:xfrm>
            <a:off x="1490272" y="914399"/>
            <a:ext cx="921145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</a:t>
            </a:r>
            <a:r>
              <a:rPr lang="fr-FR" dirty="0" err="1">
                <a:solidFill>
                  <a:srgbClr val="00B0F0"/>
                </a:solidFill>
              </a:rPr>
              <a:t>M</a:t>
            </a:r>
            <a:r>
              <a:rPr lang="fr-FR" dirty="0" err="1"/>
              <a:t>otion</a:t>
            </a:r>
            <a:endParaRPr lang="fr-FR" dirty="0"/>
          </a:p>
          <a:p>
            <a:r>
              <a:rPr lang="fr-FR" dirty="0"/>
              <a:t>Permet de déplacer une VM d’un serveur physique à un autre sans temps d’arrêt, mais nécessite un SAN.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fr-FR" dirty="0">
                <a:solidFill>
                  <a:srgbClr val="00B0F0"/>
                </a:solidFill>
              </a:rPr>
              <a:t>t</a:t>
            </a:r>
            <a:r>
              <a:rPr lang="fr-FR" dirty="0"/>
              <a:t>orage </a:t>
            </a:r>
            <a:r>
              <a:rPr lang="fr-FR" dirty="0" err="1"/>
              <a:t>vMotion</a:t>
            </a:r>
            <a:endParaRPr lang="fr-FR" dirty="0"/>
          </a:p>
          <a:p>
            <a:r>
              <a:rPr lang="fr-FR" dirty="0"/>
              <a:t>Idem, mais sans SAN : déplacement de tous les fichiers relatifs à la VM d’un serveur à un autre.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</a:t>
            </a:r>
            <a:r>
              <a:rPr lang="fr-FR" dirty="0">
                <a:solidFill>
                  <a:srgbClr val="00B0F0"/>
                </a:solidFill>
              </a:rPr>
              <a:t>i</a:t>
            </a:r>
            <a:r>
              <a:rPr lang="fr-FR" dirty="0"/>
              <a:t>stributed Resource </a:t>
            </a:r>
            <a:r>
              <a:rPr lang="fr-FR" dirty="0" err="1"/>
              <a:t>Scheduler</a:t>
            </a:r>
            <a:r>
              <a:rPr lang="fr-FR" dirty="0"/>
              <a:t> (D</a:t>
            </a:r>
            <a:r>
              <a:rPr lang="fr-FR" dirty="0">
                <a:solidFill>
                  <a:srgbClr val="00B0F0"/>
                </a:solidFill>
              </a:rPr>
              <a:t>R</a:t>
            </a:r>
            <a:r>
              <a:rPr lang="fr-FR" dirty="0"/>
              <a:t>S)</a:t>
            </a:r>
          </a:p>
          <a:p>
            <a:r>
              <a:rPr lang="fr-FR" dirty="0"/>
              <a:t>Permet de gérer les ressources physiques allouées aux </a:t>
            </a:r>
            <a:r>
              <a:rPr lang="fr-FR" dirty="0" err="1"/>
              <a:t>VMs</a:t>
            </a:r>
            <a:r>
              <a:rPr lang="fr-FR" dirty="0"/>
              <a:t>, de façon automatique ou manuelle.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Vmware</a:t>
            </a:r>
            <a:r>
              <a:rPr lang="fr-FR" dirty="0"/>
              <a:t> H</a:t>
            </a:r>
            <a:r>
              <a:rPr lang="fr-FR" dirty="0">
                <a:solidFill>
                  <a:srgbClr val="00B0F0"/>
                </a:solidFill>
              </a:rPr>
              <a:t>i</a:t>
            </a:r>
            <a:r>
              <a:rPr lang="fr-FR" dirty="0"/>
              <a:t>gh </a:t>
            </a:r>
            <a:r>
              <a:rPr lang="fr-FR" dirty="0" err="1"/>
              <a:t>availability</a:t>
            </a:r>
            <a:r>
              <a:rPr lang="fr-FR" dirty="0"/>
              <a:t> (H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/>
              <a:t>)</a:t>
            </a:r>
          </a:p>
          <a:p>
            <a:r>
              <a:rPr lang="fr-FR" dirty="0"/>
              <a:t>Dans le cas où des </a:t>
            </a:r>
            <a:r>
              <a:rPr lang="fr-FR" dirty="0" err="1"/>
              <a:t>VMs</a:t>
            </a:r>
            <a:r>
              <a:rPr lang="fr-FR" dirty="0"/>
              <a:t> ou l’hôte sont en échec, permet à d’autres serveurs physiques de prendre le relais en activant des réplications de ces </a:t>
            </a:r>
            <a:r>
              <a:rPr lang="fr-FR" dirty="0" err="1"/>
              <a:t>VMs</a:t>
            </a:r>
            <a:r>
              <a:rPr lang="fr-FR" dirty="0"/>
              <a:t> APRES l’échec de ces </a:t>
            </a:r>
            <a:r>
              <a:rPr lang="fr-FR" dirty="0" err="1"/>
              <a:t>VMs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Vmware</a:t>
            </a:r>
            <a:r>
              <a:rPr lang="fr-FR" dirty="0"/>
              <a:t> </a:t>
            </a:r>
            <a:r>
              <a:rPr lang="fr-FR" dirty="0" err="1"/>
              <a:t>F</a:t>
            </a:r>
            <a:r>
              <a:rPr lang="fr-FR" dirty="0" err="1">
                <a:solidFill>
                  <a:srgbClr val="00B0F0"/>
                </a:solidFill>
              </a:rPr>
              <a:t>a</a:t>
            </a:r>
            <a:r>
              <a:rPr lang="fr-FR" dirty="0" err="1"/>
              <a:t>ult</a:t>
            </a:r>
            <a:r>
              <a:rPr lang="fr-FR" dirty="0"/>
              <a:t> </a:t>
            </a:r>
            <a:r>
              <a:rPr lang="fr-FR" dirty="0" err="1"/>
              <a:t>Tolerance</a:t>
            </a:r>
            <a:r>
              <a:rPr lang="fr-FR" dirty="0"/>
              <a:t> (F</a:t>
            </a:r>
            <a:r>
              <a:rPr lang="fr-FR" dirty="0">
                <a:solidFill>
                  <a:srgbClr val="00B0F0"/>
                </a:solidFill>
              </a:rPr>
              <a:t>T</a:t>
            </a:r>
            <a:r>
              <a:rPr lang="fr-FR" dirty="0"/>
              <a:t>)</a:t>
            </a:r>
          </a:p>
          <a:p>
            <a:r>
              <a:rPr lang="fr-FR" dirty="0"/>
              <a:t>Proche de VMware HA, mais transfert la VM instantanément sur un autre serveur physique en cas d’échec : la seconde VM est déjà synchronisée et prête à prendre le relais, dans le cas du FT.</a:t>
            </a:r>
          </a:p>
        </p:txBody>
      </p:sp>
    </p:spTree>
    <p:extLst>
      <p:ext uri="{BB962C8B-B14F-4D97-AF65-F5344CB8AC3E}">
        <p14:creationId xmlns:p14="http://schemas.microsoft.com/office/powerpoint/2010/main" val="122037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17" y="3172452"/>
            <a:ext cx="4179570" cy="513095"/>
          </a:xfrm>
        </p:spPr>
        <p:txBody>
          <a:bodyPr rtlCol="0"/>
          <a:lstStyle/>
          <a:p>
            <a:pPr rtl="0"/>
            <a:r>
              <a:rPr lang="fr-FR" dirty="0"/>
              <a:t>Q</a:t>
            </a:r>
            <a:r>
              <a:rPr lang="fr-FR" dirty="0">
                <a:solidFill>
                  <a:srgbClr val="00B0F0"/>
                </a:solidFill>
              </a:rPr>
              <a:t>u</a:t>
            </a:r>
            <a:r>
              <a:rPr lang="fr-FR" dirty="0"/>
              <a:t>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E1E388-D90C-AD80-F581-7119F580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46" y="136525"/>
            <a:ext cx="8909154" cy="63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7470797-E827-3C76-30FE-CB8D342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>
                <a:solidFill>
                  <a:srgbClr val="00B0F0"/>
                </a:solidFill>
              </a:rPr>
              <a:t>é</a:t>
            </a:r>
            <a:r>
              <a:rPr lang="fr-FR" dirty="0"/>
              <a:t>finition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B47B1-9587-065B-BBBD-75C6B86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E1235-EE23-1A54-6F3B-5BDA0FB3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6D690-8F9A-9AF3-284C-54268CE8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E34F42-8488-631E-7339-411E4ABA06A3}"/>
              </a:ext>
            </a:extLst>
          </p:cNvPr>
          <p:cNvSpPr txBox="1"/>
          <p:nvPr/>
        </p:nvSpPr>
        <p:spPr>
          <a:xfrm>
            <a:off x="2664752" y="2737088"/>
            <a:ext cx="7909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Virtualisation permet de créer des ressources virtuelles</a:t>
            </a:r>
          </a:p>
          <a:p>
            <a:r>
              <a:rPr lang="fr-FR" sz="2400" dirty="0"/>
              <a:t>Avec les ressources physiques d’un serveur, </a:t>
            </a:r>
          </a:p>
          <a:p>
            <a:r>
              <a:rPr lang="fr-FR" sz="2400" dirty="0"/>
              <a:t>un pc voir même une box de nos jours…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0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8846059-349C-1C9C-C741-21302259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72" y="1292352"/>
            <a:ext cx="5824728" cy="4994148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27470797-E827-3C76-30FE-CB8D342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</a:t>
            </a:r>
            <a:r>
              <a:rPr lang="fr-FR" dirty="0">
                <a:solidFill>
                  <a:srgbClr val="00B0F0"/>
                </a:solidFill>
              </a:rPr>
              <a:t>i</a:t>
            </a:r>
            <a:r>
              <a:rPr lang="fr-FR" dirty="0"/>
              <a:t>stoire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B47B1-9587-065B-BBBD-75C6B86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E1235-EE23-1A54-6F3B-5BDA0FB3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6D690-8F9A-9AF3-284C-54268CE8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E34F42-8488-631E-7339-411E4ABA06A3}"/>
              </a:ext>
            </a:extLst>
          </p:cNvPr>
          <p:cNvSpPr txBox="1"/>
          <p:nvPr/>
        </p:nvSpPr>
        <p:spPr>
          <a:xfrm>
            <a:off x="615696" y="2280434"/>
            <a:ext cx="491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ancêtre n’est autre qu’IBM développé au centre de recherche de Cambridge avec le modèle Mainframe IBM 360 sortie en 1965.</a:t>
            </a:r>
          </a:p>
          <a:p>
            <a:endParaRPr lang="fr-FR" dirty="0"/>
          </a:p>
          <a:p>
            <a:r>
              <a:rPr lang="fr-FR" dirty="0"/>
              <a:t>En 1972 nait le mot « VM/CMS (Conversation Monitor System) » avec le modèle IBM 370 qui sera le premier Hyperviseur.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1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7470797-E827-3C76-30FE-CB8D342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</a:t>
            </a:r>
            <a:r>
              <a:rPr lang="fr-FR" dirty="0">
                <a:solidFill>
                  <a:srgbClr val="00B0F0"/>
                </a:solidFill>
              </a:rPr>
              <a:t>i</a:t>
            </a:r>
            <a:r>
              <a:rPr lang="fr-FR" dirty="0"/>
              <a:t>stoire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B47B1-9587-065B-BBBD-75C6B86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E1235-EE23-1A54-6F3B-5BDA0FB3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6D690-8F9A-9AF3-284C-54268CE8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E34F42-8488-631E-7339-411E4ABA06A3}"/>
              </a:ext>
            </a:extLst>
          </p:cNvPr>
          <p:cNvSpPr txBox="1"/>
          <p:nvPr/>
        </p:nvSpPr>
        <p:spPr>
          <a:xfrm>
            <a:off x="635151" y="2690336"/>
            <a:ext cx="491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les années 90, nous voyons apparaitre les émulateurs 32bits. (</a:t>
            </a:r>
            <a:r>
              <a:rPr lang="fr-FR" dirty="0" err="1"/>
              <a:t>Altirra</a:t>
            </a:r>
            <a:r>
              <a:rPr lang="fr-FR" dirty="0"/>
              <a:t> pour Atari)</a:t>
            </a:r>
          </a:p>
          <a:p>
            <a:endParaRPr lang="fr-FR" dirty="0"/>
          </a:p>
          <a:p>
            <a:r>
              <a:rPr lang="fr-FR" dirty="0" err="1"/>
              <a:t>Vmware</a:t>
            </a:r>
            <a:r>
              <a:rPr lang="fr-FR" dirty="0"/>
              <a:t> propose en 1999 son premier produit qui est nul autre que Workstation.</a:t>
            </a:r>
          </a:p>
        </p:txBody>
      </p:sp>
      <p:pic>
        <p:nvPicPr>
          <p:cNvPr id="8" name="Image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BCFF6A3B-D8C4-23A6-6CA6-1DB488C1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57" y="1460399"/>
            <a:ext cx="5737564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F01BB0D-E3A7-CE8D-213F-3ADF8F9E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9" y="136525"/>
            <a:ext cx="2688771" cy="846301"/>
          </a:xfrm>
        </p:spPr>
        <p:txBody>
          <a:bodyPr/>
          <a:lstStyle/>
          <a:p>
            <a:r>
              <a:rPr lang="fr-FR" dirty="0"/>
              <a:t>A</a:t>
            </a:r>
            <a:r>
              <a:rPr lang="fr-FR" dirty="0">
                <a:solidFill>
                  <a:srgbClr val="00B0F0"/>
                </a:solidFill>
              </a:rPr>
              <a:t>v</a:t>
            </a:r>
            <a:r>
              <a:rPr lang="fr-FR" dirty="0"/>
              <a:t>antages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24616-F039-522E-3456-E7F3C6DF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0A14A-3AFC-882D-9F8C-CB64D78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A7502-E6C8-0E86-03B9-1C2183DB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138981-A451-AEEE-5862-A9069C310576}"/>
              </a:ext>
            </a:extLst>
          </p:cNvPr>
          <p:cNvSpPr txBox="1"/>
          <p:nvPr/>
        </p:nvSpPr>
        <p:spPr>
          <a:xfrm>
            <a:off x="5556355" y="697205"/>
            <a:ext cx="5993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Centraliser plusieurs machines virtuelles sur un serveur physique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Intervenir à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Optimiser les ressources</a:t>
            </a:r>
          </a:p>
          <a:p>
            <a:r>
              <a:rPr lang="fr-FR" dirty="0"/>
              <a:t>On peut répartir les performances matérielles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Configurer les ressources sans intervention physique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Mutualiser les coûts </a:t>
            </a:r>
          </a:p>
          <a:p>
            <a:r>
              <a:rPr lang="fr-FR" dirty="0"/>
              <a:t>Licences - Energétiques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Disponibilité </a:t>
            </a:r>
          </a:p>
          <a:p>
            <a:r>
              <a:rPr lang="fr-FR" dirty="0"/>
              <a:t>Il est possible de migrer à chaud sans éteindre la machine virtualisée</a:t>
            </a:r>
          </a:p>
        </p:txBody>
      </p:sp>
    </p:spTree>
    <p:extLst>
      <p:ext uri="{BB962C8B-B14F-4D97-AF65-F5344CB8AC3E}">
        <p14:creationId xmlns:p14="http://schemas.microsoft.com/office/powerpoint/2010/main" val="9228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F01BB0D-E3A7-CE8D-213F-3ADF8F9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>
                <a:solidFill>
                  <a:srgbClr val="00B0F0"/>
                </a:solidFill>
              </a:rPr>
              <a:t>n</a:t>
            </a:r>
            <a:r>
              <a:rPr lang="fr-FR" dirty="0"/>
              <a:t>convénients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24616-F039-522E-3456-E7F3C6DF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0A14A-3AFC-882D-9F8C-CB64D78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A7502-E6C8-0E86-03B9-1C2183DB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8FB909-D7EC-A920-3E87-B10497D85424}"/>
              </a:ext>
            </a:extLst>
          </p:cNvPr>
          <p:cNvSpPr txBox="1"/>
          <p:nvPr/>
        </p:nvSpPr>
        <p:spPr>
          <a:xfrm>
            <a:off x="5920169" y="1999072"/>
            <a:ext cx="52250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Complexité</a:t>
            </a:r>
          </a:p>
          <a:p>
            <a:r>
              <a:rPr lang="fr-FR" dirty="0"/>
              <a:t>Le déploiement ou la migration nécessite la compétence d’administration et une bonne visualisation de l’infrastructure virtualisée.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Criticité</a:t>
            </a:r>
          </a:p>
          <a:p>
            <a:r>
              <a:rPr lang="fr-FR" dirty="0"/>
              <a:t>En cas de panne de l’hyperviseur, c’est l’ensemble des machines qui sont impactés.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Sécurité</a:t>
            </a:r>
            <a:endParaRPr lang="fr-FR" dirty="0"/>
          </a:p>
          <a:p>
            <a:r>
              <a:rPr lang="en-US" dirty="0"/>
              <a:t>Il </a:t>
            </a:r>
            <a:r>
              <a:rPr lang="en-US" dirty="0" err="1"/>
              <a:t>peut</a:t>
            </a:r>
            <a:r>
              <a:rPr lang="en-US" dirty="0"/>
              <a:t> y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configuration </a:t>
            </a:r>
            <a:r>
              <a:rPr lang="en-US" dirty="0" err="1"/>
              <a:t>erronée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des droits </a:t>
            </a:r>
            <a:r>
              <a:rPr lang="en-US" dirty="0" err="1"/>
              <a:t>d’accès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que des </a:t>
            </a:r>
            <a:r>
              <a:rPr lang="en-US" dirty="0" err="1"/>
              <a:t>failles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97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BC300-87FE-453A-DA46-8747C54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dèle de Virtualisation:</a:t>
            </a:r>
            <a:br>
              <a:rPr lang="fr-FR" dirty="0"/>
            </a:br>
            <a:r>
              <a:rPr lang="fr-FR" dirty="0"/>
              <a:t>Virtualisation d’a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plications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1019F5A-78C5-4022-FE11-CD341DC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D793B87-6CB2-20B8-7EC8-F330F59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385ABB-0A9C-6B41-1C09-CEFB843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3CA7CA-EAB9-A275-38F0-9BB2CAC30F77}"/>
              </a:ext>
            </a:extLst>
          </p:cNvPr>
          <p:cNvSpPr txBox="1"/>
          <p:nvPr/>
        </p:nvSpPr>
        <p:spPr>
          <a:xfrm>
            <a:off x="5726244" y="2278505"/>
            <a:ext cx="5686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ThinApp</a:t>
            </a:r>
            <a:endParaRPr lang="fr-FR" sz="2400" dirty="0"/>
          </a:p>
          <a:p>
            <a:r>
              <a:rPr lang="fr-FR" dirty="0"/>
              <a:t>Solution </a:t>
            </a:r>
            <a:r>
              <a:rPr lang="fr-FR" dirty="0" err="1"/>
              <a:t>Vmware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XenApp</a:t>
            </a:r>
            <a:endParaRPr lang="fr-FR" sz="2400" dirty="0"/>
          </a:p>
          <a:p>
            <a:r>
              <a:rPr lang="fr-FR" dirty="0"/>
              <a:t>Solution Citrix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App-v</a:t>
            </a:r>
          </a:p>
          <a:p>
            <a:r>
              <a:rPr lang="en-US" dirty="0"/>
              <a:t>Solution Microsoft</a:t>
            </a:r>
          </a:p>
          <a:p>
            <a:endParaRPr lang="en-US" dirty="0"/>
          </a:p>
          <a:p>
            <a:r>
              <a:rPr lang="en-US" sz="2000" dirty="0"/>
              <a:t>Pour </a:t>
            </a:r>
            <a:r>
              <a:rPr lang="fr-FR" sz="2000" noProof="1"/>
              <a:t>toutes</a:t>
            </a:r>
            <a:r>
              <a:rPr lang="en-US" sz="2000" dirty="0"/>
              <a:t> </a:t>
            </a:r>
            <a:r>
              <a:rPr lang="en-US" sz="2000" dirty="0" err="1"/>
              <a:t>ces</a:t>
            </a:r>
            <a:r>
              <a:rPr lang="en-US" sz="2000" dirty="0"/>
              <a:t> solutions, on </a:t>
            </a:r>
            <a:r>
              <a:rPr lang="en-US" sz="2000" dirty="0" err="1"/>
              <a:t>passera</a:t>
            </a:r>
            <a:r>
              <a:rPr lang="en-US" sz="2000" dirty="0"/>
              <a:t> par un </a:t>
            </a:r>
            <a:r>
              <a:rPr lang="en-US" sz="2000" dirty="0" err="1"/>
              <a:t>espace</a:t>
            </a:r>
            <a:r>
              <a:rPr lang="en-US" sz="2000" dirty="0"/>
              <a:t> de travail </a:t>
            </a:r>
            <a:r>
              <a:rPr lang="en-US" sz="2000" dirty="0" err="1"/>
              <a:t>ou</a:t>
            </a:r>
            <a:r>
              <a:rPr lang="en-US" sz="2000" dirty="0"/>
              <a:t> les </a:t>
            </a:r>
            <a:r>
              <a:rPr lang="en-US" sz="2000" dirty="0" err="1"/>
              <a:t>collaborateurs</a:t>
            </a:r>
            <a:r>
              <a:rPr lang="en-US" sz="2000" dirty="0"/>
              <a:t> </a:t>
            </a:r>
            <a:r>
              <a:rPr lang="en-US" sz="2000" dirty="0" err="1"/>
              <a:t>pourront</a:t>
            </a:r>
            <a:r>
              <a:rPr lang="en-US" sz="2000" dirty="0"/>
              <a:t> </a:t>
            </a:r>
            <a:r>
              <a:rPr lang="en-US" sz="2000" dirty="0" err="1"/>
              <a:t>lancés</a:t>
            </a:r>
            <a:r>
              <a:rPr lang="en-US" sz="2000" dirty="0"/>
              <a:t> </a:t>
            </a:r>
            <a:r>
              <a:rPr lang="en-US" sz="2000" dirty="0" err="1"/>
              <a:t>leurs</a:t>
            </a:r>
            <a:r>
              <a:rPr lang="en-US" sz="2000" dirty="0"/>
              <a:t> applications à distance sur le </a:t>
            </a:r>
            <a:r>
              <a:rPr lang="en-US" sz="2000" dirty="0" err="1"/>
              <a:t>serveur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BC300-87FE-453A-DA46-8747C54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fr-FR" dirty="0">
                <a:solidFill>
                  <a:srgbClr val="00B0F0"/>
                </a:solidFill>
              </a:rPr>
              <a:t>o</a:t>
            </a:r>
            <a:r>
              <a:rPr lang="fr-FR" dirty="0"/>
              <a:t>dèle de Virtualisation:</a:t>
            </a:r>
            <a:br>
              <a:rPr lang="fr-FR" dirty="0"/>
            </a:br>
            <a:r>
              <a:rPr lang="fr-FR" dirty="0"/>
              <a:t>Virtualisation de S</a:t>
            </a:r>
            <a:r>
              <a:rPr lang="fr-FR" dirty="0">
                <a:solidFill>
                  <a:srgbClr val="00B0F0"/>
                </a:solidFill>
              </a:rPr>
              <a:t>t</a:t>
            </a:r>
            <a:r>
              <a:rPr lang="fr-FR" dirty="0"/>
              <a:t>ockage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1019F5A-78C5-4022-FE11-CD341DC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D793B87-6CB2-20B8-7EC8-F330F59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Alain Huynh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385ABB-0A9C-6B41-1C09-CEFB843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051FD-F57E-5686-9743-C958A3DFE79A}"/>
              </a:ext>
            </a:extLst>
          </p:cNvPr>
          <p:cNvSpPr txBox="1"/>
          <p:nvPr/>
        </p:nvSpPr>
        <p:spPr>
          <a:xfrm>
            <a:off x="5726244" y="2278505"/>
            <a:ext cx="56868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VSAN</a:t>
            </a:r>
          </a:p>
          <a:p>
            <a:r>
              <a:rPr lang="fr-FR" dirty="0"/>
              <a:t>On va regrouper les baies de stockage pour qu’elles apparaissent sous un seul stockage virtuel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8BD47F-2A84-C3A5-3BAA-6C53753F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77" y="4456223"/>
            <a:ext cx="3579740" cy="19472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ECB28A-5E78-0F75-9B6E-74686EF3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47" y="3663501"/>
            <a:ext cx="3424954" cy="2739963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A0AFA0-96E1-531F-BD96-7EA5F008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4002912"/>
            <a:ext cx="3464509" cy="7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383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423c2a-b588-4089-a18c-c7b7e3e602ec" xsi:nil="true"/>
    <lcf76f155ced4ddcb4097134ff3c332f xmlns="feade7ae-637d-40f6-bc05-e33a8a2dd8d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BB46E04B0A5B46A925A4A7A07BCEAA" ma:contentTypeVersion="13" ma:contentTypeDescription="Crée un document." ma:contentTypeScope="" ma:versionID="c0276deebe0661ee8ea7c612f5bc0d6f">
  <xsd:schema xmlns:xsd="http://www.w3.org/2001/XMLSchema" xmlns:xs="http://www.w3.org/2001/XMLSchema" xmlns:p="http://schemas.microsoft.com/office/2006/metadata/properties" xmlns:ns2="feade7ae-637d-40f6-bc05-e33a8a2dd8de" xmlns:ns3="79423c2a-b588-4089-a18c-c7b7e3e602ec" targetNamespace="http://schemas.microsoft.com/office/2006/metadata/properties" ma:root="true" ma:fieldsID="deefe98c9c856d4448ddb8c314e53998" ns2:_="" ns3:_="">
    <xsd:import namespace="feade7ae-637d-40f6-bc05-e33a8a2dd8de"/>
    <xsd:import namespace="79423c2a-b588-4089-a18c-c7b7e3e602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de7ae-637d-40f6-bc05-e33a8a2dd8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23c2a-b588-4089-a18c-c7b7e3e602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b65bce1-56a6-4c56-b36a-b1471fec9f8a}" ma:internalName="TaxCatchAll" ma:showField="CatchAllData" ma:web="79423c2a-b588-4089-a18c-c7b7e3e602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79C611-5B12-4BC7-9575-6E663F18E66C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431</TotalTime>
  <Words>1299</Words>
  <Application>Microsoft Office PowerPoint</Application>
  <PresentationFormat>Grand écran</PresentationFormat>
  <Paragraphs>261</Paragraphs>
  <Slides>23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Tenorite</vt:lpstr>
      <vt:lpstr>Monoligne</vt:lpstr>
      <vt:lpstr>Virtualisation</vt:lpstr>
      <vt:lpstr>Sommaire</vt:lpstr>
      <vt:lpstr>Définition</vt:lpstr>
      <vt:lpstr>Histoire</vt:lpstr>
      <vt:lpstr>Histoire</vt:lpstr>
      <vt:lpstr>Avantages</vt:lpstr>
      <vt:lpstr>Inconvénients</vt:lpstr>
      <vt:lpstr>Modèle de Virtualisation: Virtualisation d’applications</vt:lpstr>
      <vt:lpstr>Modèle de Virtualisation: Virtualisation de Stockage</vt:lpstr>
      <vt:lpstr>Modèle de Virtualisation: Virtualisation du réseau</vt:lpstr>
      <vt:lpstr>Modèle de Virtualisation: Virtualisation de Serveurs</vt:lpstr>
      <vt:lpstr>Type d’hyperviseur : Isolateur (Conteneur)- Type 1</vt:lpstr>
      <vt:lpstr>Type d’hyperviseur : Paravirtualisation – Type 1</vt:lpstr>
      <vt:lpstr>Type d’hyperviseur : Hyperviseur Bare Metal</vt:lpstr>
      <vt:lpstr>Type d’hyperviseur: Hyperviseur – Type 2</vt:lpstr>
      <vt:lpstr>Présentation PowerPoint</vt:lpstr>
      <vt:lpstr>Infrastructure</vt:lpstr>
      <vt:lpstr>Gestion</vt:lpstr>
      <vt:lpstr>Stockage</vt:lpstr>
      <vt:lpstr>Stockage</vt:lpstr>
      <vt:lpstr>Provisionnement</vt:lpstr>
      <vt:lpstr>Fonctionnalités Avancées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Alain HUYNH</dc:creator>
  <cp:lastModifiedBy>Alain HUYNH</cp:lastModifiedBy>
  <cp:revision>1</cp:revision>
  <dcterms:created xsi:type="dcterms:W3CDTF">2022-06-12T14:31:04Z</dcterms:created>
  <dcterms:modified xsi:type="dcterms:W3CDTF">2022-06-12T21:42:27Z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0x01010023BB46E04B0A5B46A925A4A7A07BCEAA</vt:lpwstr>
  </property>
</Properties>
</file>