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02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de-DE" sz="60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Mastertitelformat bearbeiten</a:t>
            </a:r>
            <a:endParaRPr lang="de-DE" sz="6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&lt;Datum/Uhrzeit&gt;</a:t>
            </a:r>
            <a:endParaRPr lang="de-A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A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A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8B50F6A-53CE-4C7A-9E33-6076A0998A63}" type="slidenum">
              <a: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‹Nr.›</a:t>
            </a:fld>
            <a:endParaRPr lang="de-A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Format des Gliederungstextes durch Klicken bearbeiten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Zweite Gliederungsebene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Dritte Gliederungsebene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Vierte Gliederungsebene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Fünfte Gliederungsebene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Sechste Gliederungsebene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Siebte Gliederungsebene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&lt;Datum/Uhrzeit&gt;</a:t>
            </a:r>
            <a:endParaRPr lang="de-A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A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A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50" name="PlaceHolder 3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ED4E7B8-1030-4AC3-9ABF-EEA234990F8B}" type="slidenum">
              <a: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‹Nr.›</a:t>
            </a:fld>
            <a:endParaRPr lang="de-A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halt mit Überschrif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de-DE" sz="32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Mastertitelformat bearbeiten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Mastertextformat bearbeiten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Zweite Ebene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Dritte Ebene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Vierte Ebene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Fünfte Ebene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Mastertextformat bearbeiten</a:t>
            </a:r>
          </a:p>
        </p:txBody>
      </p:sp>
      <p:sp>
        <p:nvSpPr>
          <p:cNvPr id="54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&lt;Datum/Uhrzeit&gt;</a:t>
            </a:r>
            <a:endParaRPr lang="de-A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A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A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56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8D38239-5DCE-48BD-A827-B568FCC5477A}" type="slidenum">
              <a: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‹Nr.›</a:t>
            </a:fld>
            <a:endParaRPr lang="de-A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ld mit Überschrif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de-DE" sz="32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Mastertitelformat bearbeiten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Format des Gliederungstextes durch Klicken bearbeiten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Zweite Gliederungsebene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Dritte Gliederungsebene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Vierte Gliederungsebene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Fünfte Gliederungsebene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Sechste Gliederungsebene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Siebte Gliederungsebene</a:t>
            </a: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Mastertextformat bearbeiten</a:t>
            </a:r>
          </a:p>
        </p:txBody>
      </p:sp>
      <p:sp>
        <p:nvSpPr>
          <p:cNvPr id="60" name="PlaceHolder 4"/>
          <p:cNvSpPr>
            <a:spLocks noGrp="1"/>
          </p:cNvSpPr>
          <p:nvPr>
            <p:ph type="dt" idx="3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&lt;Datum/Uhrzeit&gt;</a:t>
            </a:r>
            <a:endParaRPr lang="de-A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ftr" idx="3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A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A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62" name="PlaceHolder 6"/>
          <p:cNvSpPr>
            <a:spLocks noGrp="1"/>
          </p:cNvSpPr>
          <p:nvPr>
            <p:ph type="sldNum" idx="3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ED350D6-9770-4610-AD95-A017592F91FE}" type="slidenum">
              <a: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‹Nr.›</a:t>
            </a:fld>
            <a:endParaRPr lang="de-A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elfoli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de-DE" sz="60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Mastertitelformat bearbeiten</a:t>
            </a:r>
            <a:endParaRPr lang="de-DE" sz="6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&lt;Datum/Uhrzeit&gt;</a:t>
            </a:r>
            <a:endParaRPr lang="de-A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A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A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8" name="PlaceHolder 4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FD2AA6B-4BBB-47F7-8820-66D4F188F50D}" type="slidenum">
              <a: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‹Nr.›</a:t>
            </a:fld>
            <a:endParaRPr lang="de-A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Format des Gliederungstextes durch Klicken bearbeiten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Zweite Gliederungsebene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Dritte Gliederungsebene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Vierte Gliederungsebene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Fünfte Gliederungsebene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Sechste Gliederungsebene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Siebte Gliederungsebene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de-DE" sz="44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Mastertitelformat bearbeiten</a:t>
            </a:r>
            <a:endParaRPr lang="de-DE" sz="4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Mastertextformat bearbeiten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Zweite Ebene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Dritte Ebene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Vierte Ebene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Fünfte Ebene</a:t>
            </a:r>
          </a:p>
        </p:txBody>
      </p:sp>
      <p:sp>
        <p:nvSpPr>
          <p:cNvPr id="12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&lt;Datum/Uhrzeit&gt;</a:t>
            </a:r>
            <a:endParaRPr lang="de-A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A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A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14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FEEC6F4-9A60-4FDE-A455-E2A763D00E36}" type="slidenum">
              <a: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‹Nr.›</a:t>
            </a:fld>
            <a:endParaRPr lang="de-A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de-DE" sz="44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Mastertitelformat bearbeiten</a:t>
            </a:r>
            <a:endParaRPr lang="de-DE" sz="4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Mastertextformat bearbeiten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Zweite Ebene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Dritte Ebene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Vierte Ebene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Fünfte Ebene</a:t>
            </a:r>
          </a:p>
        </p:txBody>
      </p:sp>
      <p:sp>
        <p:nvSpPr>
          <p:cNvPr id="17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&lt;Datum/Uhrzeit&gt;</a:t>
            </a:r>
            <a:endParaRPr lang="de-A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A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A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19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2F7C3DB-7E33-44E1-BC98-FC0F7A43C516}" type="slidenum">
              <a: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‹Nr.›</a:t>
            </a:fld>
            <a:endParaRPr lang="de-A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de-DE" sz="44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Mastertitelformat bearbeiten</a:t>
            </a:r>
            <a:endParaRPr lang="de-DE" sz="4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Mastertextformat bearbeiten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Zweite Ebene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Dritte Ebene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Vierte Ebene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Fünfte Ebene</a:t>
            </a:r>
          </a:p>
        </p:txBody>
      </p:sp>
      <p:sp>
        <p:nvSpPr>
          <p:cNvPr id="22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&lt;Datum/Uhrzeit&gt;</a:t>
            </a:r>
            <a:endParaRPr lang="de-A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A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A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24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7CA3943-B62E-41CF-A6CF-D2A7652682CC}" type="slidenum">
              <a: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‹Nr.›</a:t>
            </a:fld>
            <a:endParaRPr lang="de-A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bschnitts-&#10;überschrif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de-DE" sz="60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Mastertitelformat bearbeiten</a:t>
            </a:r>
            <a:endParaRPr lang="de-DE" sz="6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4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Mastertextformat bearbeiten</a:t>
            </a:r>
            <a:endParaRPr lang="de-DE" sz="2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&lt;Datum/Uhrzeit&gt;</a:t>
            </a:r>
            <a:endParaRPr lang="de-A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A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A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29" name="PlaceHolder 5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6BBA25A-1D98-4DEB-988F-B6D663182031}" type="slidenum">
              <a: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‹Nr.›</a:t>
            </a:fld>
            <a:endParaRPr lang="de-A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de-DE" sz="44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Mastertitelformat bearbeiten</a:t>
            </a:r>
            <a:endParaRPr lang="de-DE" sz="4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Mastertextformat bearbeiten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Zweite Ebene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Dritte Ebene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Vierte Ebene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Fünfte Ebene</a:t>
            </a: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Mastertextformat bearbeiten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Zweite Ebene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Dritte Ebene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Vierte Ebene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Fünfte Ebene</a:t>
            </a:r>
          </a:p>
        </p:txBody>
      </p:sp>
      <p:sp>
        <p:nvSpPr>
          <p:cNvPr id="33" name="PlaceHolder 4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&lt;Datum/Uhrzeit&gt;</a:t>
            </a:r>
            <a:endParaRPr lang="de-A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A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A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35" name="PlaceHolder 6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A7FED35-6A45-4E31-B71C-7412B4046ADD}" type="slidenum">
              <a: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‹Nr.›</a:t>
            </a:fld>
            <a:endParaRPr lang="de-A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ergleich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de-DE" sz="44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Mastertitelformat bearbeiten</a:t>
            </a:r>
            <a:endParaRPr lang="de-DE" sz="4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400" b="1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Mastertextformat bearbeiten</a:t>
            </a:r>
            <a:endParaRPr lang="de-DE" sz="2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Mastertextformat bearbeiten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Zweite Ebene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Dritte Ebene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Vierte Ebene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Fünfte Ebene</a:t>
            </a: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400" b="1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Mastertextformat bearbeiten</a:t>
            </a:r>
            <a:endParaRPr lang="de-DE" sz="2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Mastertextformat bearbeiten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Zweite Ebene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Dritte Ebene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Vierte Ebene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Fünfte Ebene</a:t>
            </a:r>
          </a:p>
        </p:txBody>
      </p:sp>
      <p:sp>
        <p:nvSpPr>
          <p:cNvPr id="41" name="PlaceHolder 6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&lt;Datum/Uhrzeit&gt;</a:t>
            </a:r>
            <a:endParaRPr lang="de-A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A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A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43" name="PlaceHolder 8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88AED1E-D5F5-42A4-9F09-913020F5E8BB}" type="slidenum">
              <a: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‹Nr.›</a:t>
            </a:fld>
            <a:endParaRPr lang="de-A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de-DE" sz="44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Mastertitelformat bearbeiten</a:t>
            </a:r>
            <a:endParaRPr lang="de-DE" sz="4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&lt;Datum/Uhrzeit&gt;</a:t>
            </a:r>
            <a:endParaRPr lang="de-A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A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A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E031E02-2682-476B-9E4B-39AFD168937B}" type="slidenum">
              <a:rPr lang="de-AT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‹Nr.›</a:t>
            </a:fld>
            <a:endParaRPr lang="de-A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de-AT" sz="60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Meilenstein 2</a:t>
            </a:r>
            <a:br>
              <a:rPr sz="6000"/>
            </a:br>
            <a:r>
              <a:rPr lang="de-AT" sz="60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Warehouse API</a:t>
            </a:r>
            <a:endParaRPr lang="de-DE" sz="6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AT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AT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Rick Pleeging, Ibrahim Hussein und Hannes Prochaska</a:t>
            </a:r>
            <a:endParaRPr lang="de-AT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/>
          </p:nvPr>
        </p:nvSpPr>
        <p:spPr>
          <a:xfrm>
            <a:off x="3060000" y="7027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Admin Key mit gültigen API Key testen</a:t>
            </a:r>
          </a:p>
        </p:txBody>
      </p:sp>
      <p:pic>
        <p:nvPicPr>
          <p:cNvPr id="84" name="Grafik 83"/>
          <p:cNvPicPr/>
          <p:nvPr/>
        </p:nvPicPr>
        <p:blipFill>
          <a:blip r:embed="rId2"/>
          <a:stretch/>
        </p:blipFill>
        <p:spPr>
          <a:xfrm>
            <a:off x="1037880" y="1563840"/>
            <a:ext cx="10122120" cy="49161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/>
          </p:nvPr>
        </p:nvSpPr>
        <p:spPr>
          <a:xfrm>
            <a:off x="1980000" y="54000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Ungültie Admin Key mit gültigen API Key testen</a:t>
            </a:r>
          </a:p>
        </p:txBody>
      </p:sp>
      <p:pic>
        <p:nvPicPr>
          <p:cNvPr id="86" name="Grafik 85"/>
          <p:cNvPicPr/>
          <p:nvPr/>
        </p:nvPicPr>
        <p:blipFill>
          <a:blip r:embed="rId2"/>
          <a:stretch/>
        </p:blipFill>
        <p:spPr>
          <a:xfrm>
            <a:off x="408240" y="1422000"/>
            <a:ext cx="11235240" cy="50580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AFAC6-585C-123F-49BB-C2053E85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Meilenstein 2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E2B849-E859-B72D-8A41-ACE29B76553F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6885A46-A4E7-CE78-731E-59B52C5DD9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8" r="34984"/>
          <a:stretch/>
        </p:blipFill>
        <p:spPr>
          <a:xfrm>
            <a:off x="838080" y="3022041"/>
            <a:ext cx="10515240" cy="97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7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de-DE" sz="4000" b="0" u="none" strike="noStrike">
                <a:solidFill>
                  <a:srgbClr val="000000"/>
                </a:solidFill>
                <a:effectLst/>
                <a:uFillTx/>
                <a:latin typeface="Quattrocento Sans"/>
                <a:ea typeface="Quattrocento Sans"/>
              </a:rPr>
              <a:t>Fertigstellung der Kommunikation zwischen API und Datenbank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AT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RDBMS =&gt; postgreSQL</a:t>
            </a:r>
            <a:endParaRPr lang="de-DE" sz="28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AT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Daten =&gt; Brickset (JSON-Format)</a:t>
            </a:r>
            <a:endParaRPr lang="de-DE" sz="28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AT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Ziel = Automatische Erstellung der Datenbank durch C#-Programm</a:t>
            </a:r>
            <a:endParaRPr lang="de-DE" sz="28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de-DE" sz="28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678780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 fontScale="92500" lnSpcReduction="19999"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de-DE" sz="4000" b="0" u="none" strike="noStrike">
                <a:solidFill>
                  <a:srgbClr val="000000"/>
                </a:solidFill>
                <a:effectLst/>
                <a:uFillTx/>
                <a:latin typeface="Quattrocento Sans"/>
                <a:ea typeface="Quattrocento Sans"/>
              </a:rPr>
              <a:t>Fertigstellung der Kommunikation zwischen API und Datenbank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69" name="Grafik 4"/>
          <p:cNvPicPr/>
          <p:nvPr/>
        </p:nvPicPr>
        <p:blipFill>
          <a:blip r:embed="rId2"/>
          <a:stretch/>
        </p:blipFill>
        <p:spPr>
          <a:xfrm>
            <a:off x="7379640" y="0"/>
            <a:ext cx="41979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0" name="Textfeld 5"/>
          <p:cNvSpPr/>
          <p:nvPr/>
        </p:nvSpPr>
        <p:spPr>
          <a:xfrm>
            <a:off x="4662360" y="3153960"/>
            <a:ext cx="4279680" cy="46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AT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Datenbeisspiel</a:t>
            </a:r>
            <a:r>
              <a:rPr lang="de-AT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lang="de-AT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de-DE" sz="4000" b="0" u="none" strike="noStrike">
                <a:solidFill>
                  <a:srgbClr val="000000"/>
                </a:solidFill>
                <a:effectLst/>
                <a:uFillTx/>
                <a:latin typeface="Quattrocento Sans"/>
                <a:ea typeface="Quattrocento Sans"/>
              </a:rPr>
              <a:t>Fertigstellung der Kommunikation zwischen API und Datenbank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AT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Idee =&gt; Lesen des JSON-Files und dynamische Erstellungen der Attribute (Modelle für EntitiyFramwork)</a:t>
            </a:r>
            <a:endParaRPr lang="de-DE" sz="28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AT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Zusatz von NuGet-Packages zum arbeiten mit postgreSQL</a:t>
            </a:r>
            <a:endParaRPr lang="de-DE" sz="28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AT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Überprüfung auf eigener postgreSQL-Datenbank</a:t>
            </a:r>
            <a:endParaRPr lang="de-DE" sz="28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AT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pgAdmin 4 und Dbeaver zur grafischen Überschaubarkeit</a:t>
            </a:r>
            <a:endParaRPr lang="de-DE" sz="28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523880" y="110304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de-DE" sz="4800" b="0" u="none" strike="noStrike">
                <a:solidFill>
                  <a:srgbClr val="000000"/>
                </a:solidFill>
                <a:effectLst/>
                <a:uFillTx/>
                <a:latin typeface="Quattrocento Sans"/>
                <a:ea typeface="Quattrocento Sans"/>
              </a:rPr>
              <a:t>Fertigstellung der Kommunikation zwischen API und Datenbank</a:t>
            </a:r>
            <a:endParaRPr lang="de-DE" sz="48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AT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AT" sz="8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In-Person-Review</a:t>
            </a:r>
            <a:endParaRPr lang="de-AT" sz="8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/>
          </p:nvPr>
        </p:nvSpPr>
        <p:spPr>
          <a:xfrm>
            <a:off x="3600000" y="36000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</a:pPr>
            <a:r>
              <a:rPr lang="de-DE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Login testen </a:t>
            </a:r>
          </a:p>
        </p:txBody>
      </p:sp>
      <p:pic>
        <p:nvPicPr>
          <p:cNvPr id="76" name="Grafik 75"/>
          <p:cNvPicPr/>
          <p:nvPr/>
        </p:nvPicPr>
        <p:blipFill>
          <a:blip r:embed="rId2"/>
          <a:stretch/>
        </p:blipFill>
        <p:spPr>
          <a:xfrm>
            <a:off x="1175040" y="1383120"/>
            <a:ext cx="9444960" cy="51728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3356360" y="504000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endParaRPr lang="de-DE" sz="18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320000" y="36000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</a:pPr>
            <a:r>
              <a:rPr lang="de-DE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Login Testen</a:t>
            </a:r>
          </a:p>
        </p:txBody>
      </p:sp>
      <p:pic>
        <p:nvPicPr>
          <p:cNvPr id="79" name="Grafik 78"/>
          <p:cNvPicPr/>
          <p:nvPr/>
        </p:nvPicPr>
        <p:blipFill>
          <a:blip r:embed="rId2"/>
          <a:stretch/>
        </p:blipFill>
        <p:spPr>
          <a:xfrm>
            <a:off x="588600" y="900000"/>
            <a:ext cx="10931400" cy="55800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3140000" y="432000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endParaRPr lang="de-DE" sz="18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2707560" y="54000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r>
              <a:rPr lang="de-DE" sz="950" b="0" u="none" strike="noStrike">
                <a:solidFill>
                  <a:srgbClr val="008000"/>
                </a:solidFill>
                <a:effectLst/>
                <a:uFillTx/>
                <a:latin typeface="Cascadia Mono"/>
                <a:ea typeface="Cascadia Mono"/>
              </a:rPr>
              <a:t>Alle API-Keys abrufen</a:t>
            </a:r>
          </a:p>
        </p:txBody>
      </p:sp>
      <p:pic>
        <p:nvPicPr>
          <p:cNvPr id="82" name="Grafik 81"/>
          <p:cNvPicPr/>
          <p:nvPr/>
        </p:nvPicPr>
        <p:blipFill>
          <a:blip r:embed="rId2"/>
          <a:stretch/>
        </p:blipFill>
        <p:spPr>
          <a:xfrm>
            <a:off x="749880" y="1641600"/>
            <a:ext cx="10410120" cy="48384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</Words>
  <Application>Microsoft Office PowerPoint</Application>
  <PresentationFormat>Breitbild</PresentationFormat>
  <Paragraphs>23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Cascadia Mono</vt:lpstr>
      <vt:lpstr>Quattrocento Sans</vt:lpstr>
      <vt:lpstr>Symbol</vt:lpstr>
      <vt:lpstr>Times New Roman</vt:lpstr>
      <vt:lpstr>Wingdings</vt:lpstr>
      <vt:lpstr>Office</vt:lpstr>
      <vt:lpstr>Meilenstein 2 Warehouse API</vt:lpstr>
      <vt:lpstr>Meilenstein 2</vt:lpstr>
      <vt:lpstr>Fertigstellung der Kommunikation zwischen API und Datenbank</vt:lpstr>
      <vt:lpstr>Fertigstellung der Kommunikation zwischen API und Datenbank</vt:lpstr>
      <vt:lpstr>Fertigstellung der Kommunikation zwischen API und Datenbank</vt:lpstr>
      <vt:lpstr>Fertigstellung der Kommunikation zwischen API und Datenbank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Hannes Prochaska</dc:creator>
  <dc:description/>
  <cp:lastModifiedBy>Hannes Prochaska</cp:lastModifiedBy>
  <cp:revision>3</cp:revision>
  <dcterms:created xsi:type="dcterms:W3CDTF">2025-04-27T19:28:17Z</dcterms:created>
  <dcterms:modified xsi:type="dcterms:W3CDTF">2025-04-28T06:40:06Z</dcterms:modified>
  <dc:language>de-AT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5</vt:i4>
  </property>
</Properties>
</file>