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72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63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47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8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1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69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28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45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8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45C53A-C024-428A-AF91-0F5161A641DB}" type="datetimeFigureOut">
              <a:rPr lang="en-CA" smtClean="0"/>
              <a:t>2023-07-06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FCDBCA-EDA5-424A-AFC8-BC4700A277F3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7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74C9-C336-236F-A648-D63566611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Mapillary data exploration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07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F42-3CCE-B931-E927-EAC5EEF5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Result from the stretview model on the mapillary data</a:t>
            </a:r>
            <a:endParaRPr lang="en-CA"/>
          </a:p>
        </p:txBody>
      </p:sp>
      <p:pic>
        <p:nvPicPr>
          <p:cNvPr id="5" name="Picture 4" descr="A path through a forest&#10;&#10;Description automatically generated">
            <a:extLst>
              <a:ext uri="{FF2B5EF4-FFF2-40B4-BE49-F238E27FC236}">
                <a16:creationId xmlns:a16="http://schemas.microsoft.com/office/drawing/2014/main" id="{DAB999E6-FEEE-BAA3-D98E-CDB0B891B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2" y="2036236"/>
            <a:ext cx="10107436" cy="2061158"/>
          </a:xfrm>
          <a:prstGeom prst="rect">
            <a:avLst/>
          </a:prstGeom>
        </p:spPr>
      </p:pic>
      <p:pic>
        <p:nvPicPr>
          <p:cNvPr id="7" name="Picture 6" descr="A view from the front of a car&#10;&#10;Description automatically generated">
            <a:extLst>
              <a:ext uri="{FF2B5EF4-FFF2-40B4-BE49-F238E27FC236}">
                <a16:creationId xmlns:a16="http://schemas.microsoft.com/office/drawing/2014/main" id="{ECAC0B93-E8B5-3235-6607-315F398A4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2" y="4187577"/>
            <a:ext cx="1010743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74A3-99C0-E4F0-52C7-4D5CDE8B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Comparison model with data augmentation including contrast</a:t>
            </a:r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BEC05F-BBE0-CA36-0203-27B0184CC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45411"/>
              </p:ext>
            </p:extLst>
          </p:nvPr>
        </p:nvGraphicFramePr>
        <p:xfrm>
          <a:off x="1641139" y="2109196"/>
          <a:ext cx="8722062" cy="322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354">
                  <a:extLst>
                    <a:ext uri="{9D8B030D-6E8A-4147-A177-3AD203B41FA5}">
                      <a16:colId xmlns:a16="http://schemas.microsoft.com/office/drawing/2014/main" val="25264090"/>
                    </a:ext>
                  </a:extLst>
                </a:gridCol>
                <a:gridCol w="2907354">
                  <a:extLst>
                    <a:ext uri="{9D8B030D-6E8A-4147-A177-3AD203B41FA5}">
                      <a16:colId xmlns:a16="http://schemas.microsoft.com/office/drawing/2014/main" val="1335937607"/>
                    </a:ext>
                  </a:extLst>
                </a:gridCol>
                <a:gridCol w="2907354">
                  <a:extLst>
                    <a:ext uri="{9D8B030D-6E8A-4147-A177-3AD203B41FA5}">
                      <a16:colId xmlns:a16="http://schemas.microsoft.com/office/drawing/2014/main" val="1978638924"/>
                    </a:ext>
                  </a:extLst>
                </a:gridCol>
              </a:tblGrid>
              <a:tr h="107493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Model/Data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Streetview data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Mapillary data</a:t>
                      </a:r>
                      <a:endParaRPr lang="en-C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39964"/>
                  </a:ext>
                </a:extLst>
              </a:tr>
              <a:tr h="1074935"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bg1"/>
                          </a:solidFill>
                        </a:rPr>
                        <a:t>Comparison model trained on mapillary data</a:t>
                      </a:r>
                      <a:endParaRPr lang="en-CA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89%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98%</a:t>
                      </a:r>
                      <a:endParaRPr lang="en-C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9127"/>
                  </a:ext>
                </a:extLst>
              </a:tr>
              <a:tr h="1074935"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bg1"/>
                          </a:solidFill>
                        </a:rPr>
                        <a:t>Comparison model trained on streetview data</a:t>
                      </a:r>
                      <a:endParaRPr lang="en-CA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99%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83%</a:t>
                      </a:r>
                      <a:endParaRPr lang="en-C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94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70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74A3-99C0-E4F0-52C7-4D5CDE8B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Ranking model with data augmentation including contrast</a:t>
            </a:r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BEC05F-BBE0-CA36-0203-27B0184CC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12401"/>
              </p:ext>
            </p:extLst>
          </p:nvPr>
        </p:nvGraphicFramePr>
        <p:xfrm>
          <a:off x="1641139" y="2109196"/>
          <a:ext cx="8722062" cy="322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354">
                  <a:extLst>
                    <a:ext uri="{9D8B030D-6E8A-4147-A177-3AD203B41FA5}">
                      <a16:colId xmlns:a16="http://schemas.microsoft.com/office/drawing/2014/main" val="25264090"/>
                    </a:ext>
                  </a:extLst>
                </a:gridCol>
                <a:gridCol w="2907354">
                  <a:extLst>
                    <a:ext uri="{9D8B030D-6E8A-4147-A177-3AD203B41FA5}">
                      <a16:colId xmlns:a16="http://schemas.microsoft.com/office/drawing/2014/main" val="1335937607"/>
                    </a:ext>
                  </a:extLst>
                </a:gridCol>
                <a:gridCol w="2907354">
                  <a:extLst>
                    <a:ext uri="{9D8B030D-6E8A-4147-A177-3AD203B41FA5}">
                      <a16:colId xmlns:a16="http://schemas.microsoft.com/office/drawing/2014/main" val="1978638924"/>
                    </a:ext>
                  </a:extLst>
                </a:gridCol>
              </a:tblGrid>
              <a:tr h="107493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Model/Data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Streetview data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Mapillary data</a:t>
                      </a:r>
                      <a:endParaRPr lang="en-C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39964"/>
                  </a:ext>
                </a:extLst>
              </a:tr>
              <a:tr h="1074935"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bg1"/>
                          </a:solidFill>
                        </a:rPr>
                        <a:t>Ranking model trained on mapillary data</a:t>
                      </a:r>
                      <a:endParaRPr lang="en-CA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  <a:endParaRPr lang="en-C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9127"/>
                  </a:ext>
                </a:extLst>
              </a:tr>
              <a:tr h="1074935"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bg1"/>
                          </a:solidFill>
                        </a:rPr>
                        <a:t>Ranking model trained on streetview data</a:t>
                      </a:r>
                      <a:endParaRPr lang="en-CA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100%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  <a:endParaRPr lang="en-C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94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179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80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Mapillary data exploration</vt:lpstr>
      <vt:lpstr>Result from the stretview model on the mapillary data</vt:lpstr>
      <vt:lpstr>Comparison model with data augmentation including contrast</vt:lpstr>
      <vt:lpstr>Ranking model with data augmentation including contrast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Mapillary data exploration</dc:title>
  <dc:creator>Hannick Abdul Kuthoos</dc:creator>
  <cp:lastModifiedBy>Hannick Abdul Kuthoos</cp:lastModifiedBy>
  <cp:revision>4</cp:revision>
  <dcterms:created xsi:type="dcterms:W3CDTF">2023-07-05T14:39:59Z</dcterms:created>
  <dcterms:modified xsi:type="dcterms:W3CDTF">2023-07-06T19:23:09Z</dcterms:modified>
</cp:coreProperties>
</file>