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1B3A-9F3E-40AE-83EB-4428B8B12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A41D3-7419-4758-B69D-C81C4919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9797-908B-4902-B4E6-4986AEE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D8B0-1A52-45F2-AF7E-1A8E822F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3CD9-E628-4014-B596-3CD4943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E198-FD03-438D-BA4E-8080FDFF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D0DC6-5397-47A3-BF8D-7E825C796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6A53-4B45-4F96-885F-68091BCF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4127-3275-49C6-85F2-AE31415C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A02D-6F03-4133-AD77-48F8C63F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F5447-321D-49CD-AFD2-2B4FE111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12036-3FFA-4364-B3EE-21AF3151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6B15-3096-409C-AFC0-109DCD7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B664-DB3C-40A1-806D-DE060E8D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4566-77C5-4013-AAD6-2C2700BE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5DF9-2D16-4742-A193-E59B6F93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40A9-FEC8-4562-A2E3-8956CCCF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ACCD-33D4-4AFB-AA91-BB8AB8B7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421-1B57-45AB-B9AD-D83D56B2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71AC-116D-4249-856B-E5510C0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ABB1-7D96-4BA0-BF85-DD54ACEE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972E-3FC4-40D1-83F1-F83583F5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A3C1-7AD8-42DD-8C70-84AE2766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22D0-ED5B-45A3-9568-46532815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BE33-A672-42F8-BA32-0DC18D3B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B132-BF45-417C-8BBA-E7AF14A7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4B81-C403-4F34-85A8-95C60D183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22E5-6B75-4522-B9A6-6F2F8C5D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8BEA-CD3A-4C65-98FE-1B19291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E4AF-141D-4CE7-ADC4-98C75D2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6267-8C1F-440C-A567-B24DE719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751-6DE1-4DA5-8AC4-2D0EAC3C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61A8A-3F3E-4125-96DC-E5059EA3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1291-7A09-4572-9839-134AC0B47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261BD-E8CF-4408-A04F-1BFF9A18C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54C16-1A37-4297-832E-C0DA88B30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904F6-1EBB-4F64-8467-B9FEA3E1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A6A0-71C7-4CAE-9512-63525FFC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CFCD0-C005-4FFE-9331-061D264B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5F6D-4646-4A23-876F-76580CE3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FEF7D-0AEF-45FC-9AF9-6E08A826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DEA74-FB35-4F4A-A05D-0536DBC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8B45-5CC6-484F-A13A-51EA609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9E1B2-772B-41DF-AE75-7E91726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BCDF8-EB25-49A6-B485-A841EBB2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AFEE-F210-4978-9326-DB45339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7586-BCC5-4B09-9364-652871A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C06F-9C8B-4424-8482-81F8BA4A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3307-544A-412B-AE78-6D04F552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1A32-BEC0-4101-9EAB-FB1B5D5A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717B-68B1-4BA6-B7A7-C0A4FB0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9000-29F4-449B-8B4A-FCF8D2ED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E51-D62F-4F7C-96A2-877311B5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5CC20-3CE6-44AD-9163-6D4F7FEE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A40C-C8A1-4BA4-B8A0-0D9EEC453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A695-CED2-4252-8D5C-3E26DD2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ABB63-1BB1-4692-A99D-A745985F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A17B-75FC-439F-BB21-DF73F3C5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44888-CD22-4689-8CED-7B4F44C1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E687-E08F-4619-98C3-6CEA8A6F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17DE-F6E3-4411-9529-A5848E0E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7B6A-0256-49F6-8654-39A9DA19217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EDC3-99E8-4F54-880B-FFBA85AAE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4651-B944-4F91-AE96-3750409E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BC31-B3F6-4AAA-9187-B899ABD3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B447-53F0-4AED-8FEF-D2C38FB8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522082"/>
            <a:ext cx="9144000" cy="2370480"/>
          </a:xfrm>
          <a:noFill/>
          <a:effectLst>
            <a:outerShdw blurRad="76200" dist="457200" dir="14100000" sy="-23000" kx="-800400" algn="bl" rotWithShape="0">
              <a:prstClr val="black">
                <a:alpha val="30000"/>
              </a:prstClr>
            </a:outerShdw>
          </a:effectLst>
        </p:spPr>
        <p:txBody>
          <a:bodyPr>
            <a:normAutofit/>
            <a:scene3d>
              <a:camera prst="orthographicFront">
                <a:rot lat="0" lon="899997" rev="0"/>
              </a:camera>
              <a:lightRig rig="threePt" dir="t"/>
            </a:scene3d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12700" dir="5400000" sy="-100000" algn="bl" rotWithShape="0"/>
                </a:effectLst>
                <a:latin typeface="+mn-lt"/>
              </a:rPr>
              <a:t>TRƯ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38100" dir="5400000" sy="-100000" algn="bl" rotWithShape="0"/>
                </a:effectLst>
                <a:latin typeface="+mn-lt"/>
              </a:rPr>
              <a:t>Ờ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12700" dir="5400000" sy="-100000" algn="bl" rotWithShape="0"/>
                </a:effectLst>
                <a:latin typeface="+mn-lt"/>
              </a:rPr>
              <a:t>NG CAO Đ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38100" dir="5400000" sy="-100000" algn="bl" rotWithShape="0"/>
                </a:effectLst>
                <a:latin typeface="+mn-lt"/>
              </a:rPr>
              <a:t>Ẳ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12700" dir="5400000" sy="-100000" algn="bl" rotWithShape="0"/>
                </a:effectLst>
                <a:latin typeface="+mn-lt"/>
              </a:rPr>
              <a:t>NG NGH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25400" dir="5400000" sy="-100000" algn="bl" rotWithShape="0"/>
                </a:effectLst>
                <a:latin typeface="+mn-lt"/>
              </a:rPr>
              <a:t>Ề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2000" endPos="37000" dist="12700" dir="5400000" sy="-100000" algn="bl" rotWithShape="0"/>
                </a:effectLst>
                <a:latin typeface="+mn-lt"/>
              </a:rPr>
              <a:t>                  	   				HÀ 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215A-E5D6-44EE-B281-A3DC5C2F7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90" y="4066272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Số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88. Đ LÊ HOÀN – P.QUANG TRUNG – TP.PHỦ LÝ- T.HÀ NAM`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9438F-7787-4C65-8BFC-79E08C7EF869}"/>
              </a:ext>
            </a:extLst>
          </p:cNvPr>
          <p:cNvSpPr/>
          <p:nvPr/>
        </p:nvSpPr>
        <p:spPr>
          <a:xfrm>
            <a:off x="0" y="5895744"/>
            <a:ext cx="12192000" cy="92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5E692-C448-4719-AABB-3E0F68B53E14}"/>
              </a:ext>
            </a:extLst>
          </p:cNvPr>
          <p:cNvSpPr/>
          <p:nvPr/>
        </p:nvSpPr>
        <p:spPr>
          <a:xfrm>
            <a:off x="0" y="5961222"/>
            <a:ext cx="12192000" cy="851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A33A3-FA70-45D8-9571-7AAC830E0EA2}"/>
              </a:ext>
            </a:extLst>
          </p:cNvPr>
          <p:cNvSpPr/>
          <p:nvPr/>
        </p:nvSpPr>
        <p:spPr>
          <a:xfrm>
            <a:off x="0" y="5908430"/>
            <a:ext cx="12262338" cy="903887"/>
          </a:xfrm>
          <a:custGeom>
            <a:avLst/>
            <a:gdLst>
              <a:gd name="connsiteX0" fmla="*/ 0 w 12192000"/>
              <a:gd name="connsiteY0" fmla="*/ 0 h 594397"/>
              <a:gd name="connsiteX1" fmla="*/ 12192000 w 12192000"/>
              <a:gd name="connsiteY1" fmla="*/ 0 h 594397"/>
              <a:gd name="connsiteX2" fmla="*/ 12192000 w 12192000"/>
              <a:gd name="connsiteY2" fmla="*/ 594397 h 594397"/>
              <a:gd name="connsiteX3" fmla="*/ 0 w 12192000"/>
              <a:gd name="connsiteY3" fmla="*/ 594397 h 594397"/>
              <a:gd name="connsiteX4" fmla="*/ 0 w 12192000"/>
              <a:gd name="connsiteY4" fmla="*/ 0 h 594397"/>
              <a:gd name="connsiteX0" fmla="*/ 0 w 12206068"/>
              <a:gd name="connsiteY0" fmla="*/ 0 h 861683"/>
              <a:gd name="connsiteX1" fmla="*/ 12206068 w 12206068"/>
              <a:gd name="connsiteY1" fmla="*/ 267286 h 861683"/>
              <a:gd name="connsiteX2" fmla="*/ 12206068 w 12206068"/>
              <a:gd name="connsiteY2" fmla="*/ 861683 h 861683"/>
              <a:gd name="connsiteX3" fmla="*/ 14068 w 12206068"/>
              <a:gd name="connsiteY3" fmla="*/ 861683 h 861683"/>
              <a:gd name="connsiteX4" fmla="*/ 0 w 12206068"/>
              <a:gd name="connsiteY4" fmla="*/ 0 h 861683"/>
              <a:gd name="connsiteX0" fmla="*/ 14067 w 12192000"/>
              <a:gd name="connsiteY0" fmla="*/ 0 h 903887"/>
              <a:gd name="connsiteX1" fmla="*/ 12192000 w 12192000"/>
              <a:gd name="connsiteY1" fmla="*/ 309490 h 903887"/>
              <a:gd name="connsiteX2" fmla="*/ 12192000 w 12192000"/>
              <a:gd name="connsiteY2" fmla="*/ 903887 h 903887"/>
              <a:gd name="connsiteX3" fmla="*/ 0 w 12192000"/>
              <a:gd name="connsiteY3" fmla="*/ 903887 h 903887"/>
              <a:gd name="connsiteX4" fmla="*/ 14067 w 12192000"/>
              <a:gd name="connsiteY4" fmla="*/ 0 h 903887"/>
              <a:gd name="connsiteX0" fmla="*/ 14067 w 12234203"/>
              <a:gd name="connsiteY0" fmla="*/ 0 h 903887"/>
              <a:gd name="connsiteX1" fmla="*/ 12234203 w 12234203"/>
              <a:gd name="connsiteY1" fmla="*/ 337625 h 903887"/>
              <a:gd name="connsiteX2" fmla="*/ 12192000 w 12234203"/>
              <a:gd name="connsiteY2" fmla="*/ 903887 h 903887"/>
              <a:gd name="connsiteX3" fmla="*/ 0 w 12234203"/>
              <a:gd name="connsiteY3" fmla="*/ 903887 h 903887"/>
              <a:gd name="connsiteX4" fmla="*/ 14067 w 12234203"/>
              <a:gd name="connsiteY4" fmla="*/ 0 h 903887"/>
              <a:gd name="connsiteX0" fmla="*/ 14067 w 12234203"/>
              <a:gd name="connsiteY0" fmla="*/ 0 h 903887"/>
              <a:gd name="connsiteX1" fmla="*/ 12234203 w 12234203"/>
              <a:gd name="connsiteY1" fmla="*/ 337625 h 903887"/>
              <a:gd name="connsiteX2" fmla="*/ 12192000 w 12234203"/>
              <a:gd name="connsiteY2" fmla="*/ 903887 h 903887"/>
              <a:gd name="connsiteX3" fmla="*/ 0 w 12234203"/>
              <a:gd name="connsiteY3" fmla="*/ 903887 h 903887"/>
              <a:gd name="connsiteX4" fmla="*/ 14067 w 12234203"/>
              <a:gd name="connsiteY4" fmla="*/ 0 h 903887"/>
              <a:gd name="connsiteX0" fmla="*/ 14067 w 12192000"/>
              <a:gd name="connsiteY0" fmla="*/ 0 h 903887"/>
              <a:gd name="connsiteX1" fmla="*/ 12163864 w 12192000"/>
              <a:gd name="connsiteY1" fmla="*/ 351693 h 903887"/>
              <a:gd name="connsiteX2" fmla="*/ 12192000 w 12192000"/>
              <a:gd name="connsiteY2" fmla="*/ 903887 h 903887"/>
              <a:gd name="connsiteX3" fmla="*/ 0 w 12192000"/>
              <a:gd name="connsiteY3" fmla="*/ 903887 h 903887"/>
              <a:gd name="connsiteX4" fmla="*/ 14067 w 12192000"/>
              <a:gd name="connsiteY4" fmla="*/ 0 h 903887"/>
              <a:gd name="connsiteX0" fmla="*/ 14067 w 12262338"/>
              <a:gd name="connsiteY0" fmla="*/ 0 h 903887"/>
              <a:gd name="connsiteX1" fmla="*/ 12262338 w 12262338"/>
              <a:gd name="connsiteY1" fmla="*/ 422032 h 903887"/>
              <a:gd name="connsiteX2" fmla="*/ 12192000 w 12262338"/>
              <a:gd name="connsiteY2" fmla="*/ 903887 h 903887"/>
              <a:gd name="connsiteX3" fmla="*/ 0 w 12262338"/>
              <a:gd name="connsiteY3" fmla="*/ 903887 h 903887"/>
              <a:gd name="connsiteX4" fmla="*/ 14067 w 12262338"/>
              <a:gd name="connsiteY4" fmla="*/ 0 h 903887"/>
              <a:gd name="connsiteX0" fmla="*/ 14067 w 12262338"/>
              <a:gd name="connsiteY0" fmla="*/ 0 h 903887"/>
              <a:gd name="connsiteX1" fmla="*/ 12262338 w 12262338"/>
              <a:gd name="connsiteY1" fmla="*/ 422032 h 903887"/>
              <a:gd name="connsiteX2" fmla="*/ 12192000 w 12262338"/>
              <a:gd name="connsiteY2" fmla="*/ 903887 h 903887"/>
              <a:gd name="connsiteX3" fmla="*/ 0 w 12262338"/>
              <a:gd name="connsiteY3" fmla="*/ 903887 h 903887"/>
              <a:gd name="connsiteX4" fmla="*/ 14067 w 12262338"/>
              <a:gd name="connsiteY4" fmla="*/ 0 h 9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2338" h="903887">
                <a:moveTo>
                  <a:pt x="14067" y="0"/>
                </a:moveTo>
                <a:cubicBezTo>
                  <a:pt x="4096824" y="140677"/>
                  <a:pt x="8179581" y="436099"/>
                  <a:pt x="12262338" y="422032"/>
                </a:cubicBezTo>
                <a:lnTo>
                  <a:pt x="12192000" y="903887"/>
                </a:lnTo>
                <a:lnTo>
                  <a:pt x="0" y="903887"/>
                </a:lnTo>
                <a:lnTo>
                  <a:pt x="1406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1043F-F19F-4306-A48D-DD813D8D6F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PHÁT TRIỂN CỦA NHÀ TR</a:t>
            </a:r>
            <a:r>
              <a:rPr lang="vi-V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89FE4-ED33-4464-B75D-94E8BC55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vi-VN" dirty="0"/>
              <a:t>Trường Cao Đẳng Nghề Hà Nam tiền than là Trường Cơ Khí và Nghiệp vụ tỉnh Hà Nam.</a:t>
            </a:r>
          </a:p>
          <a:p>
            <a:r>
              <a:rPr lang="vi-VN" dirty="0"/>
              <a:t>Trường Được thành lập từ tháng 6 năm 1967.</a:t>
            </a:r>
          </a:p>
          <a:p>
            <a:r>
              <a:rPr lang="vi-VN" dirty="0"/>
              <a:t>Tháng 4/1997 Trường được đổi tên là Trường đào tạo nghề Nông công nghiệp và  Vận tải Hà Nam.</a:t>
            </a:r>
          </a:p>
          <a:p>
            <a:r>
              <a:rPr lang="vi-VN" dirty="0"/>
              <a:t>Ngày 11/5/2007, Trường Cao Đẳng Nghề Hà Nam được thành lập theo Quyết định số 616/QĐ-BLĐTBXH ngày 11 tháng 5 năm 2007 của bộ trưởng Bộ Lao động Thương binh và Xã Hội.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D16467C-A1A0-4B69-BEA6-0097C660D5CB}"/>
              </a:ext>
            </a:extLst>
          </p:cNvPr>
          <p:cNvSpPr/>
          <p:nvPr/>
        </p:nvSpPr>
        <p:spPr>
          <a:xfrm>
            <a:off x="0" y="5802890"/>
            <a:ext cx="5818909" cy="1055110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A4A4B9-D052-4887-861B-F86147A347B3}"/>
              </a:ext>
            </a:extLst>
          </p:cNvPr>
          <p:cNvSpPr/>
          <p:nvPr/>
        </p:nvSpPr>
        <p:spPr>
          <a:xfrm>
            <a:off x="0" y="5652655"/>
            <a:ext cx="4696691" cy="1205345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EFD030E-2F6C-4C2E-8B91-CC281B76B0F9}"/>
              </a:ext>
            </a:extLst>
          </p:cNvPr>
          <p:cNvSpPr/>
          <p:nvPr/>
        </p:nvSpPr>
        <p:spPr>
          <a:xfrm>
            <a:off x="0" y="5424055"/>
            <a:ext cx="3719945" cy="14339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D16467C-A1A0-4B69-BEA6-0097C660D5CB}"/>
              </a:ext>
            </a:extLst>
          </p:cNvPr>
          <p:cNvSpPr/>
          <p:nvPr/>
        </p:nvSpPr>
        <p:spPr>
          <a:xfrm>
            <a:off x="0" y="5802890"/>
            <a:ext cx="5818909" cy="1055110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A4A4B9-D052-4887-861B-F86147A347B3}"/>
              </a:ext>
            </a:extLst>
          </p:cNvPr>
          <p:cNvSpPr/>
          <p:nvPr/>
        </p:nvSpPr>
        <p:spPr>
          <a:xfrm>
            <a:off x="0" y="5652655"/>
            <a:ext cx="4696691" cy="1205345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EFD030E-2F6C-4C2E-8B91-CC281B76B0F9}"/>
              </a:ext>
            </a:extLst>
          </p:cNvPr>
          <p:cNvSpPr/>
          <p:nvPr/>
        </p:nvSpPr>
        <p:spPr>
          <a:xfrm>
            <a:off x="0" y="5424055"/>
            <a:ext cx="3719945" cy="14339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0DE17-A02A-47CD-86E7-053A7232DAA5}"/>
              </a:ext>
            </a:extLst>
          </p:cNvPr>
          <p:cNvSpPr/>
          <p:nvPr/>
        </p:nvSpPr>
        <p:spPr>
          <a:xfrm>
            <a:off x="2181862" y="1441156"/>
            <a:ext cx="7828275" cy="44960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278B5-5ECA-4D80-9050-3A412FCA90EC}"/>
              </a:ext>
            </a:extLst>
          </p:cNvPr>
          <p:cNvSpPr/>
          <p:nvPr/>
        </p:nvSpPr>
        <p:spPr>
          <a:xfrm>
            <a:off x="2547999" y="240827"/>
            <a:ext cx="6680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THÔNG TIN TUYỂN SINH VÀ CÁC NGÀNH NGHỀ ĐÀO TẠO</a:t>
            </a:r>
          </a:p>
        </p:txBody>
      </p:sp>
    </p:spTree>
    <p:extLst>
      <p:ext uri="{BB962C8B-B14F-4D97-AF65-F5344CB8AC3E}">
        <p14:creationId xmlns:p14="http://schemas.microsoft.com/office/powerpoint/2010/main" val="345683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1043F-F19F-4306-A48D-DD813D8D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39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ẢNH VỀ NHÀ TR</a:t>
            </a:r>
            <a:r>
              <a:rPr lang="vi-V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D16467C-A1A0-4B69-BEA6-0097C660D5CB}"/>
              </a:ext>
            </a:extLst>
          </p:cNvPr>
          <p:cNvSpPr/>
          <p:nvPr/>
        </p:nvSpPr>
        <p:spPr>
          <a:xfrm>
            <a:off x="0" y="5802890"/>
            <a:ext cx="5818909" cy="1055110"/>
          </a:xfrm>
          <a:prstGeom prst="rt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A4A4B9-D052-4887-861B-F86147A347B3}"/>
              </a:ext>
            </a:extLst>
          </p:cNvPr>
          <p:cNvSpPr/>
          <p:nvPr/>
        </p:nvSpPr>
        <p:spPr>
          <a:xfrm>
            <a:off x="0" y="5652655"/>
            <a:ext cx="4696691" cy="1205345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EFD030E-2F6C-4C2E-8B91-CC281B76B0F9}"/>
              </a:ext>
            </a:extLst>
          </p:cNvPr>
          <p:cNvSpPr/>
          <p:nvPr/>
        </p:nvSpPr>
        <p:spPr>
          <a:xfrm>
            <a:off x="0" y="5424055"/>
            <a:ext cx="3719945" cy="14339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24906-2A1C-4BEC-B9EC-8CDBCB96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45" y="1192284"/>
            <a:ext cx="7113767" cy="47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145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TRƯỜNG CAO ĐẲNG NGHỀ                          HÀ NAM</vt:lpstr>
      <vt:lpstr>QUÁ TRÌNH PHÁT TRIỂN CỦA NHÀ TRƯỜNG</vt:lpstr>
      <vt:lpstr>PowerPoint Presentation</vt:lpstr>
      <vt:lpstr>HÌNH ẢNH VỀ NHÀ TRƯỜNG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NGHỀ                          HÀ NAM</dc:title>
  <dc:creator>nopro</dc:creator>
  <cp:lastModifiedBy>nopro</cp:lastModifiedBy>
  <cp:revision>7</cp:revision>
  <dcterms:created xsi:type="dcterms:W3CDTF">2025-05-25T04:16:56Z</dcterms:created>
  <dcterms:modified xsi:type="dcterms:W3CDTF">2025-05-25T05:12:05Z</dcterms:modified>
</cp:coreProperties>
</file>