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68" r:id="rId4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ill Sans MT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ill Sans MT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ill Sans MT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ill Sans MT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Gill Sans MT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Gill Sans MT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Gill Sans MT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Gill Sans MT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Gill Sans MT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657" autoAdjust="0"/>
  </p:normalViewPr>
  <p:slideViewPr>
    <p:cSldViewPr>
      <p:cViewPr varScale="1">
        <p:scale>
          <a:sx n="69" d="100"/>
          <a:sy n="69" d="100"/>
        </p:scale>
        <p:origin x="-1560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</p:spTree>
    <p:extLst>
      <p:ext uri="{BB962C8B-B14F-4D97-AF65-F5344CB8AC3E}">
        <p14:creationId xmlns:p14="http://schemas.microsoft.com/office/powerpoint/2010/main" xmlns="" val="3235468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232518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CA59F-BE7D-4445-84B4-447733B0A3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C498-048D-4415-BDD0-3198A2BFCE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58025" y="144463"/>
            <a:ext cx="1873250" cy="610076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435100" y="144463"/>
            <a:ext cx="5470525" cy="61007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5C2F-1AC7-45AC-96F6-AC9113FD88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189C3-68AE-4FEA-8EE9-4FBF43ED7A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FBD2-2A94-4AF3-B0BD-70C2971AE1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1888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59388" y="1447800"/>
            <a:ext cx="3671887" cy="4797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0365F-5137-4463-87BF-9A780B7125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7FD7C-26A6-4C03-9DCE-E4890B1307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5FB01-070F-4760-BBA1-41AF268091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EB1E1-3307-46F0-A9C9-7D9C4894E3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DB92-9178-4B9E-A9AB-BE91B78440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5B38E-9352-4521-B266-27A174671B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-815975" y="-815975"/>
            <a:ext cx="1638300" cy="1638300"/>
          </a:xfrm>
          <a:custGeom>
            <a:avLst/>
            <a:gdLst>
              <a:gd name="T0" fmla="*/ 1638887 w 1638887"/>
              <a:gd name="T1" fmla="*/ 819444 h 1638887"/>
              <a:gd name="T2" fmla="*/ 819444 w 1638887"/>
              <a:gd name="T3" fmla="*/ 1638887 h 1638887"/>
              <a:gd name="T4" fmla="*/ 0 w 1638887"/>
              <a:gd name="T5" fmla="*/ 819444 h 1638887"/>
              <a:gd name="T6" fmla="*/ 819444 w 1638887"/>
              <a:gd name="T7" fmla="*/ 0 h 1638887"/>
              <a:gd name="T8" fmla="*/ 240010 w 1638887"/>
              <a:gd name="T9" fmla="*/ 240009 h 1638887"/>
              <a:gd name="T10" fmla="*/ 1398877 w 1638887"/>
              <a:gd name="T11" fmla="*/ 1398878 h 1638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638887" h="1638887">
                <a:moveTo>
                  <a:pt x="1638887" y="819444"/>
                </a:moveTo>
                <a:lnTo>
                  <a:pt x="1638887" y="819444"/>
                </a:lnTo>
                <a:cubicBezTo>
                  <a:pt x="1638887" y="1272010"/>
                  <a:pt x="1272009" y="1638888"/>
                  <a:pt x="819443" y="1638888"/>
                </a:cubicBezTo>
                <a:cubicBezTo>
                  <a:pt x="819274" y="1638888"/>
                  <a:pt x="819105" y="1638887"/>
                  <a:pt x="818937" y="1638887"/>
                </a:cubicBezTo>
                <a:lnTo>
                  <a:pt x="819444" y="819444"/>
                </a:lnTo>
                <a:close/>
              </a:path>
            </a:pathLst>
          </a:custGeom>
          <a:solidFill>
            <a:srgbClr val="EBEDE9">
              <a:alpha val="32999"/>
            </a:srgbClr>
          </a:solidFill>
          <a:ln w="3240">
            <a:solidFill>
              <a:srgbClr val="4061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0" name="Oval 2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60">
            <a:solidFill>
              <a:srgbClr val="C8D0BE"/>
            </a:solidFill>
            <a:miter lim="800000"/>
            <a:headEnd/>
            <a:tailEnd/>
          </a:ln>
          <a:effectLst>
            <a:outerShdw dist="12600" dir="5400000" algn="ctr" rotWithShape="0">
              <a:srgbClr val="324704">
                <a:alpha val="8500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65100" y="1036638"/>
            <a:ext cx="1166813" cy="1166812"/>
            <a:chOff x="104" y="653"/>
            <a:chExt cx="735" cy="735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04" y="653"/>
              <a:ext cx="735" cy="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 rot="2340000">
              <a:off x="221" y="765"/>
              <a:ext cx="499" cy="48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012825" y="0"/>
            <a:ext cx="8131175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14413" y="0"/>
            <a:ext cx="73025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38160" dir="10800000" algn="ctr" rotWithShape="0">
              <a:srgbClr val="1B2605">
                <a:alpha val="25041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14400" y="1408113"/>
            <a:ext cx="228600" cy="222250"/>
            <a:chOff x="576" y="887"/>
            <a:chExt cx="144" cy="140"/>
          </a:xfrm>
        </p:grpSpPr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76" y="887"/>
              <a:ext cx="144" cy="14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00" y="910"/>
              <a:ext cx="92" cy="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1157288" y="1344613"/>
            <a:ext cx="63500" cy="65087"/>
          </a:xfrm>
          <a:prstGeom prst="ellipse">
            <a:avLst/>
          </a:prstGeom>
          <a:noFill/>
          <a:ln w="12600">
            <a:solidFill>
              <a:srgbClr val="566F2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5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144463"/>
            <a:ext cx="7496175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205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100" y="1447800"/>
            <a:ext cx="7496175" cy="4797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2.º Nível da estrutura de tópicos</a:t>
            </a:r>
          </a:p>
          <a:p>
            <a:pPr lvl="2"/>
            <a:r>
              <a:rPr lang="en-GB" smtClean="0"/>
              <a:t>3.º Nível da estrutura de tópicos</a:t>
            </a:r>
          </a:p>
          <a:p>
            <a:pPr lvl="3"/>
            <a:r>
              <a:rPr lang="en-GB" smtClean="0"/>
              <a:t>4.º Nível da estrutura de tópicos</a:t>
            </a:r>
          </a:p>
          <a:p>
            <a:pPr lvl="4"/>
            <a:r>
              <a:rPr lang="en-GB" smtClean="0"/>
              <a:t>5.º Nível da estrutura de tópicos</a:t>
            </a:r>
          </a:p>
          <a:p>
            <a:pPr lvl="4"/>
            <a:r>
              <a:rPr lang="en-GB" smtClean="0"/>
              <a:t>6.º Nível da estrutura de tópicos</a:t>
            </a:r>
          </a:p>
          <a:p>
            <a:pPr lvl="4"/>
            <a:r>
              <a:rPr lang="en-GB" smtClean="0"/>
              <a:t>7.º Nível da estrutura de tópicos</a:t>
            </a:r>
          </a:p>
          <a:p>
            <a:pPr lvl="4"/>
            <a:r>
              <a:rPr lang="en-GB" smtClean="0"/>
              <a:t>8.º Nível da estrutura de tópicos</a:t>
            </a:r>
          </a:p>
          <a:p>
            <a:pPr lvl="4"/>
            <a:r>
              <a:rPr lang="en-GB" smtClean="0"/>
              <a:t>9.º Nível da estrutura de tópicos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581400" y="6303963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3653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5715000" y="6303963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8613775" y="6303963"/>
            <a:ext cx="4540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defRPr sz="1200">
                <a:solidFill>
                  <a:srgbClr val="3653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10918A3-4277-4676-AB75-3052C6ED30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455E1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455E10"/>
          </a:solidFill>
          <a:latin typeface="Gill Sans MT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455E10"/>
          </a:solidFill>
          <a:latin typeface="Gill Sans MT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455E10"/>
          </a:solidFill>
          <a:latin typeface="Gill Sans MT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455E10"/>
          </a:solidFill>
          <a:latin typeface="Gill Sans MT" charset="0"/>
          <a:ea typeface="WenQuanYi Micro Hei" charset="0"/>
          <a:cs typeface="WenQuanYi Micro Hei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455E10"/>
          </a:solidFill>
          <a:latin typeface="Gill Sans MT" charset="0"/>
          <a:ea typeface="WenQuanYi Micro Hei" charset="0"/>
          <a:cs typeface="WenQuanYi Micro Hei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455E10"/>
          </a:solidFill>
          <a:latin typeface="Gill Sans MT" charset="0"/>
          <a:ea typeface="WenQuanYi Micro Hei" charset="0"/>
          <a:cs typeface="WenQuanYi Micro Hei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455E10"/>
          </a:solidFill>
          <a:latin typeface="Gill Sans MT" charset="0"/>
          <a:ea typeface="WenQuanYi Micro Hei" charset="0"/>
          <a:cs typeface="WenQuanYi Micro Hei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455E10"/>
          </a:solidFill>
          <a:latin typeface="Gill Sans MT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357290" y="2500306"/>
            <a:ext cx="7286676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0" rIns="90000" bIns="46800"/>
          <a:lstStyle/>
          <a:p>
            <a:pPr algn="ctr"/>
            <a:r>
              <a:rPr lang="pt-BR" sz="2800" b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Simulated</a:t>
            </a:r>
            <a:r>
              <a:rPr lang="pt-BR" sz="2800" b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800" b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Annealing</a:t>
            </a:r>
            <a:r>
              <a:rPr lang="pt-BR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Aplicado ao Problema de Alocação de salas</a:t>
            </a:r>
            <a:endParaRPr lang="pt-BR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5899150"/>
            <a:ext cx="1619250" cy="958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43000" y="5357813"/>
            <a:ext cx="299631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Hanniere</a:t>
            </a:r>
            <a:r>
              <a:rPr lang="pt-BR" sz="1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  </a:t>
            </a:r>
            <a:r>
              <a:rPr lang="pt-BR" sz="1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Faria e </a:t>
            </a:r>
            <a:r>
              <a:rPr lang="pt-BR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Dinesh</a:t>
            </a:r>
            <a:r>
              <a:rPr lang="pt-BR" sz="1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Trivedi</a:t>
            </a:r>
            <a:endParaRPr lang="pt-BR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056106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ill Sans MT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M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MT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</TotalTime>
  <Words>17</Words>
  <Application>Microsoft Office PowerPoint</Application>
  <PresentationFormat>Apresentação na tela 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1_Tema do Office</vt:lpstr>
      <vt:lpstr>Slide 1</vt:lpstr>
      <vt:lpstr>Contextualização</vt:lpstr>
      <vt:lpstr>Resultados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Dilso_2</dc:creator>
  <cp:lastModifiedBy>Goias</cp:lastModifiedBy>
  <cp:revision>290</cp:revision>
  <cp:lastPrinted>1601-01-01T00:00:00Z</cp:lastPrinted>
  <dcterms:created xsi:type="dcterms:W3CDTF">2011-11-14T22:02:31Z</dcterms:created>
  <dcterms:modified xsi:type="dcterms:W3CDTF">2014-01-13T02:56:48Z</dcterms:modified>
</cp:coreProperties>
</file>