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82" r:id="rId5"/>
    <p:sldId id="283" r:id="rId6"/>
    <p:sldId id="274" r:id="rId7"/>
    <p:sldId id="264" r:id="rId8"/>
    <p:sldId id="273" r:id="rId9"/>
    <p:sldId id="272" r:id="rId10"/>
    <p:sldId id="280" r:id="rId11"/>
    <p:sldId id="279" r:id="rId12"/>
    <p:sldId id="265" r:id="rId13"/>
    <p:sldId id="266" r:id="rId14"/>
    <p:sldId id="275" r:id="rId15"/>
    <p:sldId id="276" r:id="rId16"/>
    <p:sldId id="277" r:id="rId17"/>
    <p:sldId id="263" r:id="rId18"/>
    <p:sldId id="267" r:id="rId19"/>
    <p:sldId id="269" r:id="rId20"/>
    <p:sldId id="270" r:id="rId21"/>
    <p:sldId id="278" r:id="rId22"/>
    <p:sldId id="271" r:id="rId2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6BA85-EA5A-0AE2-8AF8-830F151129D1}" v="120" dt="2021-11-30T20:44:27.052"/>
    <p1510:client id="{5AC46DEB-57D5-46A8-AFD3-3D5AAE9C7A68}" v="226" dt="2021-11-25T19:43:31.194"/>
    <p1510:client id="{73AFF19A-FE96-2E84-055F-96849605015C}" v="314" dt="2021-11-30T22:03:19.954"/>
    <p1510:client id="{B3256F0D-97F8-7AD1-4D5D-A640D0153B65}" v="322" dt="2021-11-25T23:43:19.915"/>
    <p1510:client id="{C4383FD9-ABB1-482C-9C8F-163DA8B85478}" v="20" dt="2021-11-30T22:14:04.204"/>
    <p1510:client id="{CEFE7C57-A8B0-4CC8-B55A-6C504680F1BC}" v="48" dt="2021-11-25T19:27:15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Gustavo Lopes dos Santos - 53158</a:t>
          </a:r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C6A2D86B-EA17-4596-8A3D-96F13535C0D9}">
      <dgm:prSet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Wesley Alcântara Alves - 53273</a:t>
          </a:r>
          <a:endParaRPr lang="pt-BR" dirty="0"/>
        </a:p>
      </dgm:t>
    </dgm:pt>
    <dgm:pt modelId="{A505C9CE-3434-4A22-82A9-82E60A73E436}" type="parTrans" cxnId="{EF916836-8ED0-4F70-AD8C-A09ABB0FC883}">
      <dgm:prSet/>
      <dgm:spPr/>
      <dgm:t>
        <a:bodyPr/>
        <a:lstStyle/>
        <a:p>
          <a:endParaRPr lang="en-US"/>
        </a:p>
      </dgm:t>
    </dgm:pt>
    <dgm:pt modelId="{E6659EA2-C410-4026-B20A-4FDDC6138A33}" type="sibTrans" cxnId="{EF916836-8ED0-4F70-AD8C-A09ABB0FC883}">
      <dgm:prSet/>
      <dgm:spPr/>
      <dgm:t>
        <a:bodyPr/>
        <a:lstStyle/>
        <a:p>
          <a:endParaRPr lang="en-US"/>
        </a:p>
      </dgm:t>
    </dgm:pt>
    <dgm:pt modelId="{2F25B47D-18DC-4F2C-803F-0E544240058A}">
      <dgm:prSet phldr="0"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Rodrigo Souza Ferreira - 41627</a:t>
          </a:r>
          <a:endParaRPr lang="en-US" dirty="0"/>
        </a:p>
      </dgm:t>
    </dgm:pt>
    <dgm:pt modelId="{EF017609-CA27-459E-99C1-30AB2EE986F8}" type="parTrans" cxnId="{A175DA93-08C5-4A78-AB53-98FFF7E89884}">
      <dgm:prSet/>
      <dgm:spPr/>
    </dgm:pt>
    <dgm:pt modelId="{8C09E7A8-4ACB-4262-9581-C57E74FF37D1}" type="sibTrans" cxnId="{A175DA93-08C5-4A78-AB53-98FFF7E89884}">
      <dgm:prSet/>
      <dgm:spPr/>
      <dgm:t>
        <a:bodyPr/>
        <a:lstStyle/>
        <a:p>
          <a:endParaRPr lang="en-US"/>
        </a:p>
      </dgm:t>
    </dgm:pt>
    <dgm:pt modelId="{A6BF6DD5-4D59-4B60-A0CE-30C807B15D4F}" type="pres">
      <dgm:prSet presAssocID="{2FC909EC-F7D6-4D14-9B7F-26FBFC7A6E97}" presName="vert0" presStyleCnt="0">
        <dgm:presLayoutVars>
          <dgm:dir/>
          <dgm:animOne val="branch"/>
          <dgm:animLvl val="lvl"/>
        </dgm:presLayoutVars>
      </dgm:prSet>
      <dgm:spPr/>
    </dgm:pt>
    <dgm:pt modelId="{49899C6F-1104-41A1-91E7-F00F04A8C32C}" type="pres">
      <dgm:prSet presAssocID="{5A22EA33-0369-4185-A1E3-10C3E1352DB7}" presName="thickLine" presStyleLbl="alignNode1" presStyleIdx="0" presStyleCnt="3"/>
      <dgm:spPr/>
    </dgm:pt>
    <dgm:pt modelId="{4446E7EE-6F09-4F78-AF4A-999D3714D61F}" type="pres">
      <dgm:prSet presAssocID="{5A22EA33-0369-4185-A1E3-10C3E1352DB7}" presName="horz1" presStyleCnt="0"/>
      <dgm:spPr/>
    </dgm:pt>
    <dgm:pt modelId="{4C19C8CE-2E2D-4973-BAF4-FF6E13E83FA8}" type="pres">
      <dgm:prSet presAssocID="{5A22EA33-0369-4185-A1E3-10C3E1352DB7}" presName="tx1" presStyleLbl="revTx" presStyleIdx="0" presStyleCnt="3"/>
      <dgm:spPr/>
    </dgm:pt>
    <dgm:pt modelId="{1424FCFE-73A8-4379-9706-AF3DA9141779}" type="pres">
      <dgm:prSet presAssocID="{5A22EA33-0369-4185-A1E3-10C3E1352DB7}" presName="vert1" presStyleCnt="0"/>
      <dgm:spPr/>
    </dgm:pt>
    <dgm:pt modelId="{3BFB934A-5BB1-421C-9D51-11AECD5D7C8D}" type="pres">
      <dgm:prSet presAssocID="{2F25B47D-18DC-4F2C-803F-0E544240058A}" presName="thickLine" presStyleLbl="alignNode1" presStyleIdx="1" presStyleCnt="3"/>
      <dgm:spPr/>
    </dgm:pt>
    <dgm:pt modelId="{21136B8E-F859-40F5-978E-C1160BCD04F9}" type="pres">
      <dgm:prSet presAssocID="{2F25B47D-18DC-4F2C-803F-0E544240058A}" presName="horz1" presStyleCnt="0"/>
      <dgm:spPr/>
    </dgm:pt>
    <dgm:pt modelId="{6B5E696A-84FE-4A47-83FB-93CDCE79F3FB}" type="pres">
      <dgm:prSet presAssocID="{2F25B47D-18DC-4F2C-803F-0E544240058A}" presName="tx1" presStyleLbl="revTx" presStyleIdx="1" presStyleCnt="3"/>
      <dgm:spPr/>
    </dgm:pt>
    <dgm:pt modelId="{402022A0-D1F4-4CFE-A363-EDF16A06B35F}" type="pres">
      <dgm:prSet presAssocID="{2F25B47D-18DC-4F2C-803F-0E544240058A}" presName="vert1" presStyleCnt="0"/>
      <dgm:spPr/>
    </dgm:pt>
    <dgm:pt modelId="{5BD765C5-0FBF-4F02-9A95-E02F098836FB}" type="pres">
      <dgm:prSet presAssocID="{C6A2D86B-EA17-4596-8A3D-96F13535C0D9}" presName="thickLine" presStyleLbl="alignNode1" presStyleIdx="2" presStyleCnt="3"/>
      <dgm:spPr/>
    </dgm:pt>
    <dgm:pt modelId="{702A98DA-2B9F-4C26-A5F8-508ADECC1110}" type="pres">
      <dgm:prSet presAssocID="{C6A2D86B-EA17-4596-8A3D-96F13535C0D9}" presName="horz1" presStyleCnt="0"/>
      <dgm:spPr/>
    </dgm:pt>
    <dgm:pt modelId="{BFAB07C1-DF23-4824-AB87-6DBDB427E4FE}" type="pres">
      <dgm:prSet presAssocID="{C6A2D86B-EA17-4596-8A3D-96F13535C0D9}" presName="tx1" presStyleLbl="revTx" presStyleIdx="2" presStyleCnt="3"/>
      <dgm:spPr/>
    </dgm:pt>
    <dgm:pt modelId="{91179BBC-F4CD-482E-A2E7-4A65AB9442D3}" type="pres">
      <dgm:prSet presAssocID="{C6A2D86B-EA17-4596-8A3D-96F13535C0D9}" presName="vert1" presStyleCnt="0"/>
      <dgm:spPr/>
    </dgm:pt>
  </dgm:ptLst>
  <dgm:cxnLst>
    <dgm:cxn modelId="{C0C79709-6195-48BD-9DB8-683321E11798}" type="presOf" srcId="{2F25B47D-18DC-4F2C-803F-0E544240058A}" destId="{6B5E696A-84FE-4A47-83FB-93CDCE79F3FB}" srcOrd="0" destOrd="0" presId="urn:microsoft.com/office/officeart/2008/layout/Line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EF916836-8ED0-4F70-AD8C-A09ABB0FC883}" srcId="{2FC909EC-F7D6-4D14-9B7F-26FBFC7A6E97}" destId="{C6A2D86B-EA17-4596-8A3D-96F13535C0D9}" srcOrd="2" destOrd="0" parTransId="{A505C9CE-3434-4A22-82A9-82E60A73E436}" sibTransId="{E6659EA2-C410-4026-B20A-4FDDC6138A33}"/>
    <dgm:cxn modelId="{D3386B3E-5A6E-43AA-9C66-01E815BBD441}" type="presOf" srcId="{5A22EA33-0369-4185-A1E3-10C3E1352DB7}" destId="{4C19C8CE-2E2D-4973-BAF4-FF6E13E83FA8}" srcOrd="0" destOrd="0" presId="urn:microsoft.com/office/officeart/2008/layout/LinedList"/>
    <dgm:cxn modelId="{A175DA93-08C5-4A78-AB53-98FFF7E89884}" srcId="{2FC909EC-F7D6-4D14-9B7F-26FBFC7A6E97}" destId="{2F25B47D-18DC-4F2C-803F-0E544240058A}" srcOrd="1" destOrd="0" parTransId="{EF017609-CA27-459E-99C1-30AB2EE986F8}" sibTransId="{8C09E7A8-4ACB-4262-9581-C57E74FF37D1}"/>
    <dgm:cxn modelId="{836FC8BC-07B9-42EB-853A-774CB0CECC75}" type="presOf" srcId="{C6A2D86B-EA17-4596-8A3D-96F13535C0D9}" destId="{BFAB07C1-DF23-4824-AB87-6DBDB427E4FE}" srcOrd="0" destOrd="0" presId="urn:microsoft.com/office/officeart/2008/layout/LinedList"/>
    <dgm:cxn modelId="{7C5E52DC-05F2-4FC4-B9C9-BF3C258277AE}" type="presOf" srcId="{2FC909EC-F7D6-4D14-9B7F-26FBFC7A6E97}" destId="{A6BF6DD5-4D59-4B60-A0CE-30C807B15D4F}" srcOrd="0" destOrd="0" presId="urn:microsoft.com/office/officeart/2008/layout/LinedList"/>
    <dgm:cxn modelId="{10454038-E9F0-4EC5-A7E8-3637BB49ADAB}" type="presParOf" srcId="{A6BF6DD5-4D59-4B60-A0CE-30C807B15D4F}" destId="{49899C6F-1104-41A1-91E7-F00F04A8C32C}" srcOrd="0" destOrd="0" presId="urn:microsoft.com/office/officeart/2008/layout/LinedList"/>
    <dgm:cxn modelId="{2B5A8B2E-157A-4BC6-BAA0-DC98B2F24696}" type="presParOf" srcId="{A6BF6DD5-4D59-4B60-A0CE-30C807B15D4F}" destId="{4446E7EE-6F09-4F78-AF4A-999D3714D61F}" srcOrd="1" destOrd="0" presId="urn:microsoft.com/office/officeart/2008/layout/LinedList"/>
    <dgm:cxn modelId="{D78BB95A-05B7-43AF-800E-7A2EC76AB047}" type="presParOf" srcId="{4446E7EE-6F09-4F78-AF4A-999D3714D61F}" destId="{4C19C8CE-2E2D-4973-BAF4-FF6E13E83FA8}" srcOrd="0" destOrd="0" presId="urn:microsoft.com/office/officeart/2008/layout/LinedList"/>
    <dgm:cxn modelId="{CD8783C4-4214-4EA1-A7E3-68565C3A0785}" type="presParOf" srcId="{4446E7EE-6F09-4F78-AF4A-999D3714D61F}" destId="{1424FCFE-73A8-4379-9706-AF3DA9141779}" srcOrd="1" destOrd="0" presId="urn:microsoft.com/office/officeart/2008/layout/LinedList"/>
    <dgm:cxn modelId="{9313BE81-B19C-4FE2-961F-8B4DABAA2D1D}" type="presParOf" srcId="{A6BF6DD5-4D59-4B60-A0CE-30C807B15D4F}" destId="{3BFB934A-5BB1-421C-9D51-11AECD5D7C8D}" srcOrd="2" destOrd="0" presId="urn:microsoft.com/office/officeart/2008/layout/LinedList"/>
    <dgm:cxn modelId="{D98568A5-74DB-43E9-8236-2F49940A5682}" type="presParOf" srcId="{A6BF6DD5-4D59-4B60-A0CE-30C807B15D4F}" destId="{21136B8E-F859-40F5-978E-C1160BCD04F9}" srcOrd="3" destOrd="0" presId="urn:microsoft.com/office/officeart/2008/layout/LinedList"/>
    <dgm:cxn modelId="{C0E90962-01D3-40A2-BFC8-3A3828B58EC0}" type="presParOf" srcId="{21136B8E-F859-40F5-978E-C1160BCD04F9}" destId="{6B5E696A-84FE-4A47-83FB-93CDCE79F3FB}" srcOrd="0" destOrd="0" presId="urn:microsoft.com/office/officeart/2008/layout/LinedList"/>
    <dgm:cxn modelId="{D95F516D-5E30-48ED-81F6-41405E5FFF22}" type="presParOf" srcId="{21136B8E-F859-40F5-978E-C1160BCD04F9}" destId="{402022A0-D1F4-4CFE-A363-EDF16A06B35F}" srcOrd="1" destOrd="0" presId="urn:microsoft.com/office/officeart/2008/layout/LinedList"/>
    <dgm:cxn modelId="{605ACA19-0872-4E9F-9B70-F3F68720B119}" type="presParOf" srcId="{A6BF6DD5-4D59-4B60-A0CE-30C807B15D4F}" destId="{5BD765C5-0FBF-4F02-9A95-E02F098836FB}" srcOrd="4" destOrd="0" presId="urn:microsoft.com/office/officeart/2008/layout/LinedList"/>
    <dgm:cxn modelId="{4AF18A6C-F7D1-4850-9B33-DE46C95D3BE5}" type="presParOf" srcId="{A6BF6DD5-4D59-4B60-A0CE-30C807B15D4F}" destId="{702A98DA-2B9F-4C26-A5F8-508ADECC1110}" srcOrd="5" destOrd="0" presId="urn:microsoft.com/office/officeart/2008/layout/LinedList"/>
    <dgm:cxn modelId="{E165ABC7-1403-4126-B466-637C2B81B18C}" type="presParOf" srcId="{702A98DA-2B9F-4C26-A5F8-508ADECC1110}" destId="{BFAB07C1-DF23-4824-AB87-6DBDB427E4FE}" srcOrd="0" destOrd="0" presId="urn:microsoft.com/office/officeart/2008/layout/LinedList"/>
    <dgm:cxn modelId="{515FF09B-BCFC-4E73-9E58-545C2F59E3A0}" type="presParOf" srcId="{702A98DA-2B9F-4C26-A5F8-508ADECC1110}" destId="{91179BBC-F4CD-482E-A2E7-4A65AB9442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>
              <a:latin typeface="Calibri Light" panose="020F0302020204030204"/>
            </a:rPr>
            <a:t>2. Construção do Código</a:t>
          </a:r>
          <a:endParaRPr lang="pt-BR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1D8F501-6785-499C-9A2C-2A1CC288BEE0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118C0FD7-8236-4299-AEC0-591799C5DBF2}" type="presParOf" srcId="{095F3949-D514-4D90-B01E-7A00A3FEBB10}" destId="{BA1CD670-9C10-443A-8BDE-BBB03D9CB207}" srcOrd="0" destOrd="0" presId="urn:microsoft.com/office/officeart/2018/2/layout/IconVerticalSolidList"/>
    <dgm:cxn modelId="{1D3CF3C6-FD64-4C42-BBBC-279234B72295}" type="presParOf" srcId="{BA1CD670-9C10-443A-8BDE-BBB03D9CB207}" destId="{09E95354-F8A9-47D3-B47D-9A709D45E2E1}" srcOrd="0" destOrd="0" presId="urn:microsoft.com/office/officeart/2018/2/layout/IconVerticalSolidList"/>
    <dgm:cxn modelId="{1F3BD285-26CA-44C5-8349-39922FDE9DDB}" type="presParOf" srcId="{BA1CD670-9C10-443A-8BDE-BBB03D9CB207}" destId="{EDB464F0-EDB5-49F4-9ADE-D9C2341FDA6B}" srcOrd="1" destOrd="0" presId="urn:microsoft.com/office/officeart/2018/2/layout/IconVerticalSolidList"/>
    <dgm:cxn modelId="{70680834-DBB1-43FA-8AB1-911F5A8FC050}" type="presParOf" srcId="{BA1CD670-9C10-443A-8BDE-BBB03D9CB207}" destId="{9E482931-A3F5-485A-8F13-5F36723BB811}" srcOrd="2" destOrd="0" presId="urn:microsoft.com/office/officeart/2018/2/layout/IconVerticalSolidList"/>
    <dgm:cxn modelId="{09B1C42B-0D7A-4609-8366-911D73098694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3. O Jogo</a:t>
          </a:r>
          <a:endParaRPr lang="en-US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5FE7507-9D1F-4797-9399-BFAB27C72F9F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F1FDC487-C327-42B7-9241-899F1EF9B4A4}" type="presParOf" srcId="{095F3949-D514-4D90-B01E-7A00A3FEBB10}" destId="{BA1CD670-9C10-443A-8BDE-BBB03D9CB207}" srcOrd="0" destOrd="0" presId="urn:microsoft.com/office/officeart/2018/2/layout/IconVerticalSolidList"/>
    <dgm:cxn modelId="{2391D047-293F-44A6-9B10-DF11D0D9C3C1}" type="presParOf" srcId="{BA1CD670-9C10-443A-8BDE-BBB03D9CB207}" destId="{09E95354-F8A9-47D3-B47D-9A709D45E2E1}" srcOrd="0" destOrd="0" presId="urn:microsoft.com/office/officeart/2018/2/layout/IconVerticalSolidList"/>
    <dgm:cxn modelId="{B9EA6F38-8308-4EE1-988B-D4F4B3751426}" type="presParOf" srcId="{BA1CD670-9C10-443A-8BDE-BBB03D9CB207}" destId="{EDB464F0-EDB5-49F4-9ADE-D9C2341FDA6B}" srcOrd="1" destOrd="0" presId="urn:microsoft.com/office/officeart/2018/2/layout/IconVerticalSolidList"/>
    <dgm:cxn modelId="{BCA07A91-9A5E-4328-A22C-7B5C5460A458}" type="presParOf" srcId="{BA1CD670-9C10-443A-8BDE-BBB03D9CB207}" destId="{9E482931-A3F5-485A-8F13-5F36723BB811}" srcOrd="2" destOrd="0" presId="urn:microsoft.com/office/officeart/2018/2/layout/IconVerticalSolidList"/>
    <dgm:cxn modelId="{4A51C4C1-4D3C-4D4C-B80E-911185855F25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3. O Jogo</a:t>
          </a:r>
          <a:endParaRPr lang="en-US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5FE7507-9D1F-4797-9399-BFAB27C72F9F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F1FDC487-C327-42B7-9241-899F1EF9B4A4}" type="presParOf" srcId="{095F3949-D514-4D90-B01E-7A00A3FEBB10}" destId="{BA1CD670-9C10-443A-8BDE-BBB03D9CB207}" srcOrd="0" destOrd="0" presId="urn:microsoft.com/office/officeart/2018/2/layout/IconVerticalSolidList"/>
    <dgm:cxn modelId="{2391D047-293F-44A6-9B10-DF11D0D9C3C1}" type="presParOf" srcId="{BA1CD670-9C10-443A-8BDE-BBB03D9CB207}" destId="{09E95354-F8A9-47D3-B47D-9A709D45E2E1}" srcOrd="0" destOrd="0" presId="urn:microsoft.com/office/officeart/2018/2/layout/IconVerticalSolidList"/>
    <dgm:cxn modelId="{B9EA6F38-8308-4EE1-988B-D4F4B3751426}" type="presParOf" srcId="{BA1CD670-9C10-443A-8BDE-BBB03D9CB207}" destId="{EDB464F0-EDB5-49F4-9ADE-D9C2341FDA6B}" srcOrd="1" destOrd="0" presId="urn:microsoft.com/office/officeart/2018/2/layout/IconVerticalSolidList"/>
    <dgm:cxn modelId="{BCA07A91-9A5E-4328-A22C-7B5C5460A458}" type="presParOf" srcId="{BA1CD670-9C10-443A-8BDE-BBB03D9CB207}" destId="{9E482931-A3F5-485A-8F13-5F36723BB811}" srcOrd="2" destOrd="0" presId="urn:microsoft.com/office/officeart/2018/2/layout/IconVerticalSolidList"/>
    <dgm:cxn modelId="{4A51C4C1-4D3C-4D4C-B80E-911185855F25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3. O Jogo</a:t>
          </a:r>
          <a:endParaRPr lang="en-US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5FE7507-9D1F-4797-9399-BFAB27C72F9F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F1FDC487-C327-42B7-9241-899F1EF9B4A4}" type="presParOf" srcId="{095F3949-D514-4D90-B01E-7A00A3FEBB10}" destId="{BA1CD670-9C10-443A-8BDE-BBB03D9CB207}" srcOrd="0" destOrd="0" presId="urn:microsoft.com/office/officeart/2018/2/layout/IconVerticalSolidList"/>
    <dgm:cxn modelId="{2391D047-293F-44A6-9B10-DF11D0D9C3C1}" type="presParOf" srcId="{BA1CD670-9C10-443A-8BDE-BBB03D9CB207}" destId="{09E95354-F8A9-47D3-B47D-9A709D45E2E1}" srcOrd="0" destOrd="0" presId="urn:microsoft.com/office/officeart/2018/2/layout/IconVerticalSolidList"/>
    <dgm:cxn modelId="{B9EA6F38-8308-4EE1-988B-D4F4B3751426}" type="presParOf" srcId="{BA1CD670-9C10-443A-8BDE-BBB03D9CB207}" destId="{EDB464F0-EDB5-49F4-9ADE-D9C2341FDA6B}" srcOrd="1" destOrd="0" presId="urn:microsoft.com/office/officeart/2018/2/layout/IconVerticalSolidList"/>
    <dgm:cxn modelId="{BCA07A91-9A5E-4328-A22C-7B5C5460A458}" type="presParOf" srcId="{BA1CD670-9C10-443A-8BDE-BBB03D9CB207}" destId="{9E482931-A3F5-485A-8F13-5F36723BB811}" srcOrd="2" destOrd="0" presId="urn:microsoft.com/office/officeart/2018/2/layout/IconVerticalSolidList"/>
    <dgm:cxn modelId="{4A51C4C1-4D3C-4D4C-B80E-911185855F25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3. O Jogo</a:t>
          </a:r>
          <a:endParaRPr lang="en-US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5FE7507-9D1F-4797-9399-BFAB27C72F9F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F1FDC487-C327-42B7-9241-899F1EF9B4A4}" type="presParOf" srcId="{095F3949-D514-4D90-B01E-7A00A3FEBB10}" destId="{BA1CD670-9C10-443A-8BDE-BBB03D9CB207}" srcOrd="0" destOrd="0" presId="urn:microsoft.com/office/officeart/2018/2/layout/IconVerticalSolidList"/>
    <dgm:cxn modelId="{2391D047-293F-44A6-9B10-DF11D0D9C3C1}" type="presParOf" srcId="{BA1CD670-9C10-443A-8BDE-BBB03D9CB207}" destId="{09E95354-F8A9-47D3-B47D-9A709D45E2E1}" srcOrd="0" destOrd="0" presId="urn:microsoft.com/office/officeart/2018/2/layout/IconVerticalSolidList"/>
    <dgm:cxn modelId="{B9EA6F38-8308-4EE1-988B-D4F4B3751426}" type="presParOf" srcId="{BA1CD670-9C10-443A-8BDE-BBB03D9CB207}" destId="{EDB464F0-EDB5-49F4-9ADE-D9C2341FDA6B}" srcOrd="1" destOrd="0" presId="urn:microsoft.com/office/officeart/2018/2/layout/IconVerticalSolidList"/>
    <dgm:cxn modelId="{BCA07A91-9A5E-4328-A22C-7B5C5460A458}" type="presParOf" srcId="{BA1CD670-9C10-443A-8BDE-BBB03D9CB207}" destId="{9E482931-A3F5-485A-8F13-5F36723BB811}" srcOrd="2" destOrd="0" presId="urn:microsoft.com/office/officeart/2018/2/layout/IconVerticalSolidList"/>
    <dgm:cxn modelId="{4A51C4C1-4D3C-4D4C-B80E-911185855F25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3. O Jogo</a:t>
          </a:r>
          <a:endParaRPr lang="en-US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5FE7507-9D1F-4797-9399-BFAB27C72F9F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F1FDC487-C327-42B7-9241-899F1EF9B4A4}" type="presParOf" srcId="{095F3949-D514-4D90-B01E-7A00A3FEBB10}" destId="{BA1CD670-9C10-443A-8BDE-BBB03D9CB207}" srcOrd="0" destOrd="0" presId="urn:microsoft.com/office/officeart/2018/2/layout/IconVerticalSolidList"/>
    <dgm:cxn modelId="{2391D047-293F-44A6-9B10-DF11D0D9C3C1}" type="presParOf" srcId="{BA1CD670-9C10-443A-8BDE-BBB03D9CB207}" destId="{09E95354-F8A9-47D3-B47D-9A709D45E2E1}" srcOrd="0" destOrd="0" presId="urn:microsoft.com/office/officeart/2018/2/layout/IconVerticalSolidList"/>
    <dgm:cxn modelId="{B9EA6F38-8308-4EE1-988B-D4F4B3751426}" type="presParOf" srcId="{BA1CD670-9C10-443A-8BDE-BBB03D9CB207}" destId="{EDB464F0-EDB5-49F4-9ADE-D9C2341FDA6B}" srcOrd="1" destOrd="0" presId="urn:microsoft.com/office/officeart/2018/2/layout/IconVerticalSolidList"/>
    <dgm:cxn modelId="{BCA07A91-9A5E-4328-A22C-7B5C5460A458}" type="presParOf" srcId="{BA1CD670-9C10-443A-8BDE-BBB03D9CB207}" destId="{9E482931-A3F5-485A-8F13-5F36723BB811}" srcOrd="2" destOrd="0" presId="urn:microsoft.com/office/officeart/2018/2/layout/IconVerticalSolidList"/>
    <dgm:cxn modelId="{4A51C4C1-4D3C-4D4C-B80E-911185855F25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3. O Jogo</a:t>
          </a:r>
          <a:endParaRPr lang="en-US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5FE7507-9D1F-4797-9399-BFAB27C72F9F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F1FDC487-C327-42B7-9241-899F1EF9B4A4}" type="presParOf" srcId="{095F3949-D514-4D90-B01E-7A00A3FEBB10}" destId="{BA1CD670-9C10-443A-8BDE-BBB03D9CB207}" srcOrd="0" destOrd="0" presId="urn:microsoft.com/office/officeart/2018/2/layout/IconVerticalSolidList"/>
    <dgm:cxn modelId="{2391D047-293F-44A6-9B10-DF11D0D9C3C1}" type="presParOf" srcId="{BA1CD670-9C10-443A-8BDE-BBB03D9CB207}" destId="{09E95354-F8A9-47D3-B47D-9A709D45E2E1}" srcOrd="0" destOrd="0" presId="urn:microsoft.com/office/officeart/2018/2/layout/IconVerticalSolidList"/>
    <dgm:cxn modelId="{B9EA6F38-8308-4EE1-988B-D4F4B3751426}" type="presParOf" srcId="{BA1CD670-9C10-443A-8BDE-BBB03D9CB207}" destId="{EDB464F0-EDB5-49F4-9ADE-D9C2341FDA6B}" srcOrd="1" destOrd="0" presId="urn:microsoft.com/office/officeart/2018/2/layout/IconVerticalSolidList"/>
    <dgm:cxn modelId="{BCA07A91-9A5E-4328-A22C-7B5C5460A458}" type="presParOf" srcId="{BA1CD670-9C10-443A-8BDE-BBB03D9CB207}" destId="{9E482931-A3F5-485A-8F13-5F36723BB811}" srcOrd="2" destOrd="0" presId="urn:microsoft.com/office/officeart/2018/2/layout/IconVerticalSolidList"/>
    <dgm:cxn modelId="{4A51C4C1-4D3C-4D4C-B80E-911185855F25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3. O Jogo</a:t>
          </a:r>
          <a:endParaRPr lang="en-US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5FE7507-9D1F-4797-9399-BFAB27C72F9F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F1FDC487-C327-42B7-9241-899F1EF9B4A4}" type="presParOf" srcId="{095F3949-D514-4D90-B01E-7A00A3FEBB10}" destId="{BA1CD670-9C10-443A-8BDE-BBB03D9CB207}" srcOrd="0" destOrd="0" presId="urn:microsoft.com/office/officeart/2018/2/layout/IconVerticalSolidList"/>
    <dgm:cxn modelId="{2391D047-293F-44A6-9B10-DF11D0D9C3C1}" type="presParOf" srcId="{BA1CD670-9C10-443A-8BDE-BBB03D9CB207}" destId="{09E95354-F8A9-47D3-B47D-9A709D45E2E1}" srcOrd="0" destOrd="0" presId="urn:microsoft.com/office/officeart/2018/2/layout/IconVerticalSolidList"/>
    <dgm:cxn modelId="{B9EA6F38-8308-4EE1-988B-D4F4B3751426}" type="presParOf" srcId="{BA1CD670-9C10-443A-8BDE-BBB03D9CB207}" destId="{EDB464F0-EDB5-49F4-9ADE-D9C2341FDA6B}" srcOrd="1" destOrd="0" presId="urn:microsoft.com/office/officeart/2018/2/layout/IconVerticalSolidList"/>
    <dgm:cxn modelId="{BCA07A91-9A5E-4328-A22C-7B5C5460A458}" type="presParOf" srcId="{BA1CD670-9C10-443A-8BDE-BBB03D9CB207}" destId="{9E482931-A3F5-485A-8F13-5F36723BB811}" srcOrd="2" destOrd="0" presId="urn:microsoft.com/office/officeart/2018/2/layout/IconVerticalSolidList"/>
    <dgm:cxn modelId="{4A51C4C1-4D3C-4D4C-B80E-911185855F25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3. O Jogo</a:t>
          </a:r>
          <a:endParaRPr lang="en-US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5FE7507-9D1F-4797-9399-BFAB27C72F9F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F1FDC487-C327-42B7-9241-899F1EF9B4A4}" type="presParOf" srcId="{095F3949-D514-4D90-B01E-7A00A3FEBB10}" destId="{BA1CD670-9C10-443A-8BDE-BBB03D9CB207}" srcOrd="0" destOrd="0" presId="urn:microsoft.com/office/officeart/2018/2/layout/IconVerticalSolidList"/>
    <dgm:cxn modelId="{2391D047-293F-44A6-9B10-DF11D0D9C3C1}" type="presParOf" srcId="{BA1CD670-9C10-443A-8BDE-BBB03D9CB207}" destId="{09E95354-F8A9-47D3-B47D-9A709D45E2E1}" srcOrd="0" destOrd="0" presId="urn:microsoft.com/office/officeart/2018/2/layout/IconVerticalSolidList"/>
    <dgm:cxn modelId="{B9EA6F38-8308-4EE1-988B-D4F4B3751426}" type="presParOf" srcId="{BA1CD670-9C10-443A-8BDE-BBB03D9CB207}" destId="{EDB464F0-EDB5-49F4-9ADE-D9C2341FDA6B}" srcOrd="1" destOrd="0" presId="urn:microsoft.com/office/officeart/2018/2/layout/IconVerticalSolidList"/>
    <dgm:cxn modelId="{BCA07A91-9A5E-4328-A22C-7B5C5460A458}" type="presParOf" srcId="{BA1CD670-9C10-443A-8BDE-BBB03D9CB207}" destId="{9E482931-A3F5-485A-8F13-5F36723BB811}" srcOrd="2" destOrd="0" presId="urn:microsoft.com/office/officeart/2018/2/layout/IconVerticalSolidList"/>
    <dgm:cxn modelId="{4A51C4C1-4D3C-4D4C-B80E-911185855F25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3. O Jogo</a:t>
          </a:r>
          <a:endParaRPr lang="en-US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5FE7507-9D1F-4797-9399-BFAB27C72F9F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F1FDC487-C327-42B7-9241-899F1EF9B4A4}" type="presParOf" srcId="{095F3949-D514-4D90-B01E-7A00A3FEBB10}" destId="{BA1CD670-9C10-443A-8BDE-BBB03D9CB207}" srcOrd="0" destOrd="0" presId="urn:microsoft.com/office/officeart/2018/2/layout/IconVerticalSolidList"/>
    <dgm:cxn modelId="{2391D047-293F-44A6-9B10-DF11D0D9C3C1}" type="presParOf" srcId="{BA1CD670-9C10-443A-8BDE-BBB03D9CB207}" destId="{09E95354-F8A9-47D3-B47D-9A709D45E2E1}" srcOrd="0" destOrd="0" presId="urn:microsoft.com/office/officeart/2018/2/layout/IconVerticalSolidList"/>
    <dgm:cxn modelId="{B9EA6F38-8308-4EE1-988B-D4F4B3751426}" type="presParOf" srcId="{BA1CD670-9C10-443A-8BDE-BBB03D9CB207}" destId="{EDB464F0-EDB5-49F4-9ADE-D9C2341FDA6B}" srcOrd="1" destOrd="0" presId="urn:microsoft.com/office/officeart/2018/2/layout/IconVerticalSolidList"/>
    <dgm:cxn modelId="{BCA07A91-9A5E-4328-A22C-7B5C5460A458}" type="presParOf" srcId="{BA1CD670-9C10-443A-8BDE-BBB03D9CB207}" destId="{9E482931-A3F5-485A-8F13-5F36723BB811}" srcOrd="2" destOrd="0" presId="urn:microsoft.com/office/officeart/2018/2/layout/IconVerticalSolidList"/>
    <dgm:cxn modelId="{4A51C4C1-4D3C-4D4C-B80E-911185855F25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1. Introdução </a:t>
          </a:r>
          <a:endParaRPr lang="en-US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51D43418-D063-40FF-8EF1-361B3EFA356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>
              <a:latin typeface="Calibri Light" panose="020F0302020204030204"/>
            </a:rPr>
            <a:t>2</a:t>
          </a:r>
          <a:r>
            <a:rPr lang="pt-BR"/>
            <a:t>. Construção do Código</a:t>
          </a:r>
        </a:p>
      </dgm:t>
    </dgm:pt>
    <dgm:pt modelId="{71677F61-F24E-428B-8BCB-31DFE60A06BF}" type="parTrans" cxnId="{80F63D60-205B-4F63-B503-D88B407F14F2}">
      <dgm:prSet/>
      <dgm:spPr/>
      <dgm:t>
        <a:bodyPr/>
        <a:lstStyle/>
        <a:p>
          <a:endParaRPr lang="en-US"/>
        </a:p>
      </dgm:t>
    </dgm:pt>
    <dgm:pt modelId="{F54DAD99-1B66-45C4-8389-3A608A444340}" type="sibTrans" cxnId="{80F63D60-205B-4F63-B503-D88B407F14F2}">
      <dgm:prSet/>
      <dgm:spPr/>
      <dgm:t>
        <a:bodyPr/>
        <a:lstStyle/>
        <a:p>
          <a:endParaRPr lang="en-US"/>
        </a:p>
      </dgm:t>
    </dgm:pt>
    <dgm:pt modelId="{885E0DE1-8F09-48D9-8D65-55E038E6223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Calibri Light" panose="020F0302020204030204"/>
            </a:rPr>
            <a:t>4. Conclusão</a:t>
          </a:r>
          <a:endParaRPr lang="en-US"/>
        </a:p>
      </dgm:t>
    </dgm:pt>
    <dgm:pt modelId="{E9533A84-E526-4DF5-B985-0080C732991A}" type="parTrans" cxnId="{20911390-5465-4D78-89D0-96561D3A7A3B}">
      <dgm:prSet/>
      <dgm:spPr/>
      <dgm:t>
        <a:bodyPr/>
        <a:lstStyle/>
        <a:p>
          <a:endParaRPr lang="en-US"/>
        </a:p>
      </dgm:t>
    </dgm:pt>
    <dgm:pt modelId="{CA41ADA3-DF9B-4775-9BD9-5E66F0A79EF5}" type="sibTrans" cxnId="{20911390-5465-4D78-89D0-96561D3A7A3B}">
      <dgm:prSet/>
      <dgm:spPr/>
      <dgm:t>
        <a:bodyPr/>
        <a:lstStyle/>
        <a:p>
          <a:endParaRPr lang="en-US"/>
        </a:p>
      </dgm:t>
    </dgm:pt>
    <dgm:pt modelId="{6A3E15E6-A949-4F74-8DA2-EB9BDFBFEDBC}">
      <dgm:prSet phldr="0"/>
      <dgm:spPr/>
      <dgm:t>
        <a:bodyPr/>
        <a:lstStyle/>
        <a:p>
          <a:pPr rtl="0"/>
          <a:r>
            <a:rPr lang="pt-BR">
              <a:latin typeface="Calibri Light" panose="020F0302020204030204"/>
            </a:rPr>
            <a:t>3. O Jogo</a:t>
          </a:r>
        </a:p>
      </dgm:t>
    </dgm:pt>
    <dgm:pt modelId="{2B1E5B9B-E947-41EE-863F-99259A205F1B}" type="parTrans" cxnId="{CF9740CA-D239-42F5-A999-7EF56CB8A79C}">
      <dgm:prSet/>
      <dgm:spPr/>
    </dgm:pt>
    <dgm:pt modelId="{D2058277-B6E7-40D6-80F5-5F4A092A6D83}" type="sibTrans" cxnId="{CF9740CA-D239-42F5-A999-7EF56CB8A79C}">
      <dgm:prSet/>
      <dgm:spPr/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4"/>
      <dgm:spPr/>
    </dgm:pt>
    <dgm:pt modelId="{EDB464F0-EDB5-49F4-9ADE-D9C2341FDA6B}" type="pres">
      <dgm:prSet presAssocID="{5A22EA33-0369-4185-A1E3-10C3E1352D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strante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4">
        <dgm:presLayoutVars>
          <dgm:chMax val="0"/>
          <dgm:chPref val="0"/>
        </dgm:presLayoutVars>
      </dgm:prSet>
      <dgm:spPr/>
    </dgm:pt>
    <dgm:pt modelId="{27498E53-F2C3-48C4-9748-68768522EB28}" type="pres">
      <dgm:prSet presAssocID="{4E2429F5-8AB7-4837-844A-75B26C38AA88}" presName="sibTrans" presStyleCnt="0"/>
      <dgm:spPr/>
    </dgm:pt>
    <dgm:pt modelId="{4932F4F4-2945-4612-AFD6-7D2277D72691}" type="pres">
      <dgm:prSet presAssocID="{51D43418-D063-40FF-8EF1-361B3EFA356C}" presName="compNode" presStyleCnt="0"/>
      <dgm:spPr/>
    </dgm:pt>
    <dgm:pt modelId="{727AB07A-33CE-4158-AFDD-AD8139F13672}" type="pres">
      <dgm:prSet presAssocID="{51D43418-D063-40FF-8EF1-361B3EFA356C}" presName="bgRect" presStyleLbl="bgShp" presStyleIdx="1" presStyleCnt="4"/>
      <dgm:spPr/>
    </dgm:pt>
    <dgm:pt modelId="{293EE6D9-832F-40C7-A9EB-A81281A459C4}" type="pres">
      <dgm:prSet presAssocID="{51D43418-D063-40FF-8EF1-361B3EFA35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0DDEC2C5-2C1E-4829-9DB1-16F3DC2D6E71}" type="pres">
      <dgm:prSet presAssocID="{51D43418-D063-40FF-8EF1-361B3EFA356C}" presName="spaceRect" presStyleCnt="0"/>
      <dgm:spPr/>
    </dgm:pt>
    <dgm:pt modelId="{65A7F06D-3901-4CCE-8F52-DC7A84BA93EF}" type="pres">
      <dgm:prSet presAssocID="{51D43418-D063-40FF-8EF1-361B3EFA356C}" presName="parTx" presStyleLbl="revTx" presStyleIdx="1" presStyleCnt="4">
        <dgm:presLayoutVars>
          <dgm:chMax val="0"/>
          <dgm:chPref val="0"/>
        </dgm:presLayoutVars>
      </dgm:prSet>
      <dgm:spPr/>
    </dgm:pt>
    <dgm:pt modelId="{0BF01984-F24A-4E91-81FA-E65141256958}" type="pres">
      <dgm:prSet presAssocID="{F54DAD99-1B66-45C4-8389-3A608A444340}" presName="sibTrans" presStyleCnt="0"/>
      <dgm:spPr/>
    </dgm:pt>
    <dgm:pt modelId="{87087193-E4E6-4190-AC86-BEE2CB141E91}" type="pres">
      <dgm:prSet presAssocID="{6A3E15E6-A949-4F74-8DA2-EB9BDFBFEDBC}" presName="compNode" presStyleCnt="0"/>
      <dgm:spPr/>
    </dgm:pt>
    <dgm:pt modelId="{95E4AB85-A880-4C75-A21B-FE8DD673ECC4}" type="pres">
      <dgm:prSet presAssocID="{6A3E15E6-A949-4F74-8DA2-EB9BDFBFEDBC}" presName="bgRect" presStyleLbl="bgShp" presStyleIdx="2" presStyleCnt="4"/>
      <dgm:spPr/>
    </dgm:pt>
    <dgm:pt modelId="{C4506F02-3C97-41C0-89AA-58E287203449}" type="pres">
      <dgm:prSet presAssocID="{6A3E15E6-A949-4F74-8DA2-EB9BDFBFEDBC}" presName="iconRect" presStyleLbl="node1" presStyleIdx="2" presStyleCnt="4"/>
      <dgm:spPr/>
    </dgm:pt>
    <dgm:pt modelId="{F2B22DAD-AF3C-483A-B145-3B9E365878FB}" type="pres">
      <dgm:prSet presAssocID="{6A3E15E6-A949-4F74-8DA2-EB9BDFBFEDBC}" presName="spaceRect" presStyleCnt="0"/>
      <dgm:spPr/>
    </dgm:pt>
    <dgm:pt modelId="{8351C8D8-A273-4578-8FEF-71816F990B33}" type="pres">
      <dgm:prSet presAssocID="{6A3E15E6-A949-4F74-8DA2-EB9BDFBFEDBC}" presName="parTx" presStyleLbl="revTx" presStyleIdx="2" presStyleCnt="4">
        <dgm:presLayoutVars>
          <dgm:chMax val="0"/>
          <dgm:chPref val="0"/>
        </dgm:presLayoutVars>
      </dgm:prSet>
      <dgm:spPr/>
    </dgm:pt>
    <dgm:pt modelId="{C57BF742-A1E2-4E78-A07D-0D9469FC7754}" type="pres">
      <dgm:prSet presAssocID="{D2058277-B6E7-40D6-80F5-5F4A092A6D83}" presName="sibTrans" presStyleCnt="0"/>
      <dgm:spPr/>
    </dgm:pt>
    <dgm:pt modelId="{AABE884D-BBC9-4C94-9448-7E7B4EEAE82B}" type="pres">
      <dgm:prSet presAssocID="{885E0DE1-8F09-48D9-8D65-55E038E6223E}" presName="compNode" presStyleCnt="0"/>
      <dgm:spPr/>
    </dgm:pt>
    <dgm:pt modelId="{A16E100C-2418-47C2-A228-B6830CAD822A}" type="pres">
      <dgm:prSet presAssocID="{885E0DE1-8F09-48D9-8D65-55E038E6223E}" presName="bgRect" presStyleLbl="bgShp" presStyleIdx="3" presStyleCnt="4"/>
      <dgm:spPr/>
    </dgm:pt>
    <dgm:pt modelId="{A0EFCB8D-1A37-4997-A022-DE90C82E4E86}" type="pres">
      <dgm:prSet presAssocID="{885E0DE1-8F09-48D9-8D65-55E038E6223E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E6246817-6D32-49C0-BE39-B694EDB108D4}" type="pres">
      <dgm:prSet presAssocID="{885E0DE1-8F09-48D9-8D65-55E038E6223E}" presName="spaceRect" presStyleCnt="0"/>
      <dgm:spPr/>
    </dgm:pt>
    <dgm:pt modelId="{625601FB-203A-4EE3-B004-EAFE3B34458D}" type="pres">
      <dgm:prSet presAssocID="{885E0DE1-8F09-48D9-8D65-55E038E6223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55450F-1793-4BED-800E-AD533C949FFC}" type="presOf" srcId="{6A3E15E6-A949-4F74-8DA2-EB9BDFBFEDBC}" destId="{8351C8D8-A273-4578-8FEF-71816F990B33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80F63D60-205B-4F63-B503-D88B407F14F2}" srcId="{2FC909EC-F7D6-4D14-9B7F-26FBFC7A6E97}" destId="{51D43418-D063-40FF-8EF1-361B3EFA356C}" srcOrd="1" destOrd="0" parTransId="{71677F61-F24E-428B-8BCB-31DFE60A06BF}" sibTransId="{F54DAD99-1B66-45C4-8389-3A608A444340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46A4E859-E13C-4F29-AB16-2027A45925E5}" type="presOf" srcId="{885E0DE1-8F09-48D9-8D65-55E038E6223E}" destId="{625601FB-203A-4EE3-B004-EAFE3B34458D}" srcOrd="0" destOrd="0" presId="urn:microsoft.com/office/officeart/2018/2/layout/IconVerticalSolidList"/>
    <dgm:cxn modelId="{20911390-5465-4D78-89D0-96561D3A7A3B}" srcId="{2FC909EC-F7D6-4D14-9B7F-26FBFC7A6E97}" destId="{885E0DE1-8F09-48D9-8D65-55E038E6223E}" srcOrd="3" destOrd="0" parTransId="{E9533A84-E526-4DF5-B985-0080C732991A}" sibTransId="{CA41ADA3-DF9B-4775-9BD9-5E66F0A79EF5}"/>
    <dgm:cxn modelId="{E9E25193-8807-46FA-A08A-DA826A4CDB1F}" type="presOf" srcId="{51D43418-D063-40FF-8EF1-361B3EFA356C}" destId="{65A7F06D-3901-4CCE-8F52-DC7A84BA93EF}" srcOrd="0" destOrd="0" presId="urn:microsoft.com/office/officeart/2018/2/layout/IconVerticalSolidList"/>
    <dgm:cxn modelId="{1FF343B2-5083-4EF1-8DA1-E3900034F03A}" type="presOf" srcId="{5A22EA33-0369-4185-A1E3-10C3E1352DB7}" destId="{532C6FA9-C1BB-495F-A267-A81E3B1DC97F}" srcOrd="0" destOrd="0" presId="urn:microsoft.com/office/officeart/2018/2/layout/IconVerticalSolidList"/>
    <dgm:cxn modelId="{CF9740CA-D239-42F5-A999-7EF56CB8A79C}" srcId="{2FC909EC-F7D6-4D14-9B7F-26FBFC7A6E97}" destId="{6A3E15E6-A949-4F74-8DA2-EB9BDFBFEDBC}" srcOrd="2" destOrd="0" parTransId="{2B1E5B9B-E947-41EE-863F-99259A205F1B}" sibTransId="{D2058277-B6E7-40D6-80F5-5F4A092A6D83}"/>
    <dgm:cxn modelId="{118C0FD7-8236-4299-AEC0-591799C5DBF2}" type="presParOf" srcId="{095F3949-D514-4D90-B01E-7A00A3FEBB10}" destId="{BA1CD670-9C10-443A-8BDE-BBB03D9CB207}" srcOrd="0" destOrd="0" presId="urn:microsoft.com/office/officeart/2018/2/layout/IconVerticalSolidList"/>
    <dgm:cxn modelId="{EE41A6C8-DA0E-4B8B-BE58-FB1C40BC8708}" type="presParOf" srcId="{BA1CD670-9C10-443A-8BDE-BBB03D9CB207}" destId="{09E95354-F8A9-47D3-B47D-9A709D45E2E1}" srcOrd="0" destOrd="0" presId="urn:microsoft.com/office/officeart/2018/2/layout/IconVerticalSolidList"/>
    <dgm:cxn modelId="{FB407C64-8AE3-4660-86F2-0479D04326A1}" type="presParOf" srcId="{BA1CD670-9C10-443A-8BDE-BBB03D9CB207}" destId="{EDB464F0-EDB5-49F4-9ADE-D9C2341FDA6B}" srcOrd="1" destOrd="0" presId="urn:microsoft.com/office/officeart/2018/2/layout/IconVerticalSolidList"/>
    <dgm:cxn modelId="{6CA57226-6B73-4F85-B3D4-FA312EE46999}" type="presParOf" srcId="{BA1CD670-9C10-443A-8BDE-BBB03D9CB207}" destId="{9E482931-A3F5-485A-8F13-5F36723BB811}" srcOrd="2" destOrd="0" presId="urn:microsoft.com/office/officeart/2018/2/layout/IconVerticalSolidList"/>
    <dgm:cxn modelId="{18E94BD0-0958-48E2-B337-6D974BFE01C2}" type="presParOf" srcId="{BA1CD670-9C10-443A-8BDE-BBB03D9CB207}" destId="{532C6FA9-C1BB-495F-A267-A81E3B1DC97F}" srcOrd="3" destOrd="0" presId="urn:microsoft.com/office/officeart/2018/2/layout/IconVerticalSolidList"/>
    <dgm:cxn modelId="{5ADCEAE5-57CF-4B36-830D-FADAFEF2C624}" type="presParOf" srcId="{095F3949-D514-4D90-B01E-7A00A3FEBB10}" destId="{27498E53-F2C3-48C4-9748-68768522EB28}" srcOrd="1" destOrd="0" presId="urn:microsoft.com/office/officeart/2018/2/layout/IconVerticalSolidList"/>
    <dgm:cxn modelId="{03A1B7C5-CE16-46C4-9FB4-BF6ED724AE17}" type="presParOf" srcId="{095F3949-D514-4D90-B01E-7A00A3FEBB10}" destId="{4932F4F4-2945-4612-AFD6-7D2277D72691}" srcOrd="2" destOrd="0" presId="urn:microsoft.com/office/officeart/2018/2/layout/IconVerticalSolidList"/>
    <dgm:cxn modelId="{F222182E-34EF-478A-8F5E-3B72A0518F46}" type="presParOf" srcId="{4932F4F4-2945-4612-AFD6-7D2277D72691}" destId="{727AB07A-33CE-4158-AFDD-AD8139F13672}" srcOrd="0" destOrd="0" presId="urn:microsoft.com/office/officeart/2018/2/layout/IconVerticalSolidList"/>
    <dgm:cxn modelId="{1645E1B8-F31B-442A-A70D-A061C91BCC07}" type="presParOf" srcId="{4932F4F4-2945-4612-AFD6-7D2277D72691}" destId="{293EE6D9-832F-40C7-A9EB-A81281A459C4}" srcOrd="1" destOrd="0" presId="urn:microsoft.com/office/officeart/2018/2/layout/IconVerticalSolidList"/>
    <dgm:cxn modelId="{133288A8-8258-4BE2-84FC-863E9FFAC069}" type="presParOf" srcId="{4932F4F4-2945-4612-AFD6-7D2277D72691}" destId="{0DDEC2C5-2C1E-4829-9DB1-16F3DC2D6E71}" srcOrd="2" destOrd="0" presId="urn:microsoft.com/office/officeart/2018/2/layout/IconVerticalSolidList"/>
    <dgm:cxn modelId="{31FB589D-3FB7-4E0F-A085-F93DD0AD68D7}" type="presParOf" srcId="{4932F4F4-2945-4612-AFD6-7D2277D72691}" destId="{65A7F06D-3901-4CCE-8F52-DC7A84BA93EF}" srcOrd="3" destOrd="0" presId="urn:microsoft.com/office/officeart/2018/2/layout/IconVerticalSolidList"/>
    <dgm:cxn modelId="{17DD55F8-E3E1-4462-9DB4-724FCB714033}" type="presParOf" srcId="{095F3949-D514-4D90-B01E-7A00A3FEBB10}" destId="{0BF01984-F24A-4E91-81FA-E65141256958}" srcOrd="3" destOrd="0" presId="urn:microsoft.com/office/officeart/2018/2/layout/IconVerticalSolidList"/>
    <dgm:cxn modelId="{AFEA5A92-326A-4BBA-BDC1-F1CCCF71EF58}" type="presParOf" srcId="{095F3949-D514-4D90-B01E-7A00A3FEBB10}" destId="{87087193-E4E6-4190-AC86-BEE2CB141E91}" srcOrd="4" destOrd="0" presId="urn:microsoft.com/office/officeart/2018/2/layout/IconVerticalSolidList"/>
    <dgm:cxn modelId="{7E289612-0BB0-4E8D-8EF7-CCAEC1267718}" type="presParOf" srcId="{87087193-E4E6-4190-AC86-BEE2CB141E91}" destId="{95E4AB85-A880-4C75-A21B-FE8DD673ECC4}" srcOrd="0" destOrd="0" presId="urn:microsoft.com/office/officeart/2018/2/layout/IconVerticalSolidList"/>
    <dgm:cxn modelId="{CE728E40-14A7-49BD-B3F4-A0644FA8B3CF}" type="presParOf" srcId="{87087193-E4E6-4190-AC86-BEE2CB141E91}" destId="{C4506F02-3C97-41C0-89AA-58E287203449}" srcOrd="1" destOrd="0" presId="urn:microsoft.com/office/officeart/2018/2/layout/IconVerticalSolidList"/>
    <dgm:cxn modelId="{BFCDF5B0-CB3B-46FD-85D7-74B90BA83168}" type="presParOf" srcId="{87087193-E4E6-4190-AC86-BEE2CB141E91}" destId="{F2B22DAD-AF3C-483A-B145-3B9E365878FB}" srcOrd="2" destOrd="0" presId="urn:microsoft.com/office/officeart/2018/2/layout/IconVerticalSolidList"/>
    <dgm:cxn modelId="{DF28AF60-CB9D-4EC3-AEF4-841445738113}" type="presParOf" srcId="{87087193-E4E6-4190-AC86-BEE2CB141E91}" destId="{8351C8D8-A273-4578-8FEF-71816F990B33}" srcOrd="3" destOrd="0" presId="urn:microsoft.com/office/officeart/2018/2/layout/IconVerticalSolidList"/>
    <dgm:cxn modelId="{B99FAC06-D256-4BD4-8267-21956A295934}" type="presParOf" srcId="{095F3949-D514-4D90-B01E-7A00A3FEBB10}" destId="{C57BF742-A1E2-4E78-A07D-0D9469FC7754}" srcOrd="5" destOrd="0" presId="urn:microsoft.com/office/officeart/2018/2/layout/IconVerticalSolidList"/>
    <dgm:cxn modelId="{24A189E6-CF6D-4C42-9F87-71A9A2573EB5}" type="presParOf" srcId="{095F3949-D514-4D90-B01E-7A00A3FEBB10}" destId="{AABE884D-BBC9-4C94-9448-7E7B4EEAE82B}" srcOrd="6" destOrd="0" presId="urn:microsoft.com/office/officeart/2018/2/layout/IconVerticalSolidList"/>
    <dgm:cxn modelId="{6F0AAE13-C45B-418E-8AA3-F4036EC68E12}" type="presParOf" srcId="{AABE884D-BBC9-4C94-9448-7E7B4EEAE82B}" destId="{A16E100C-2418-47C2-A228-B6830CAD822A}" srcOrd="0" destOrd="0" presId="urn:microsoft.com/office/officeart/2018/2/layout/IconVerticalSolidList"/>
    <dgm:cxn modelId="{D013832D-6585-4A23-BF5A-060481F4BF62}" type="presParOf" srcId="{AABE884D-BBC9-4C94-9448-7E7B4EEAE82B}" destId="{A0EFCB8D-1A37-4997-A022-DE90C82E4E86}" srcOrd="1" destOrd="0" presId="urn:microsoft.com/office/officeart/2018/2/layout/IconVerticalSolidList"/>
    <dgm:cxn modelId="{452580DB-BDC7-4CF8-8E5F-B1969867FBA2}" type="presParOf" srcId="{AABE884D-BBC9-4C94-9448-7E7B4EEAE82B}" destId="{E6246817-6D32-49C0-BE39-B694EDB108D4}" srcOrd="2" destOrd="0" presId="urn:microsoft.com/office/officeart/2018/2/layout/IconVerticalSolidList"/>
    <dgm:cxn modelId="{BC1D9A7E-16FE-4B89-88E9-F763D82DBAFE}" type="presParOf" srcId="{AABE884D-BBC9-4C94-9448-7E7B4EEAE82B}" destId="{625601FB-203A-4EE3-B004-EAFE3B3445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3. O Jogo</a:t>
          </a:r>
          <a:endParaRPr lang="en-US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5FE7507-9D1F-4797-9399-BFAB27C72F9F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F1FDC487-C327-42B7-9241-899F1EF9B4A4}" type="presParOf" srcId="{095F3949-D514-4D90-B01E-7A00A3FEBB10}" destId="{BA1CD670-9C10-443A-8BDE-BBB03D9CB207}" srcOrd="0" destOrd="0" presId="urn:microsoft.com/office/officeart/2018/2/layout/IconVerticalSolidList"/>
    <dgm:cxn modelId="{2391D047-293F-44A6-9B10-DF11D0D9C3C1}" type="presParOf" srcId="{BA1CD670-9C10-443A-8BDE-BBB03D9CB207}" destId="{09E95354-F8A9-47D3-B47D-9A709D45E2E1}" srcOrd="0" destOrd="0" presId="urn:microsoft.com/office/officeart/2018/2/layout/IconVerticalSolidList"/>
    <dgm:cxn modelId="{B9EA6F38-8308-4EE1-988B-D4F4B3751426}" type="presParOf" srcId="{BA1CD670-9C10-443A-8BDE-BBB03D9CB207}" destId="{EDB464F0-EDB5-49F4-9ADE-D9C2341FDA6B}" srcOrd="1" destOrd="0" presId="urn:microsoft.com/office/officeart/2018/2/layout/IconVerticalSolidList"/>
    <dgm:cxn modelId="{BCA07A91-9A5E-4328-A22C-7B5C5460A458}" type="presParOf" srcId="{BA1CD670-9C10-443A-8BDE-BBB03D9CB207}" destId="{9E482931-A3F5-485A-8F13-5F36723BB811}" srcOrd="2" destOrd="0" presId="urn:microsoft.com/office/officeart/2018/2/layout/IconVerticalSolidList"/>
    <dgm:cxn modelId="{4A51C4C1-4D3C-4D4C-B80E-911185855F25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3. O Jogo</a:t>
          </a:r>
          <a:endParaRPr lang="en-US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5FE7507-9D1F-4797-9399-BFAB27C72F9F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F1FDC487-C327-42B7-9241-899F1EF9B4A4}" type="presParOf" srcId="{095F3949-D514-4D90-B01E-7A00A3FEBB10}" destId="{BA1CD670-9C10-443A-8BDE-BBB03D9CB207}" srcOrd="0" destOrd="0" presId="urn:microsoft.com/office/officeart/2018/2/layout/IconVerticalSolidList"/>
    <dgm:cxn modelId="{2391D047-293F-44A6-9B10-DF11D0D9C3C1}" type="presParOf" srcId="{BA1CD670-9C10-443A-8BDE-BBB03D9CB207}" destId="{09E95354-F8A9-47D3-B47D-9A709D45E2E1}" srcOrd="0" destOrd="0" presId="urn:microsoft.com/office/officeart/2018/2/layout/IconVerticalSolidList"/>
    <dgm:cxn modelId="{B9EA6F38-8308-4EE1-988B-D4F4B3751426}" type="presParOf" srcId="{BA1CD670-9C10-443A-8BDE-BBB03D9CB207}" destId="{EDB464F0-EDB5-49F4-9ADE-D9C2341FDA6B}" srcOrd="1" destOrd="0" presId="urn:microsoft.com/office/officeart/2018/2/layout/IconVerticalSolidList"/>
    <dgm:cxn modelId="{BCA07A91-9A5E-4328-A22C-7B5C5460A458}" type="presParOf" srcId="{BA1CD670-9C10-443A-8BDE-BBB03D9CB207}" destId="{9E482931-A3F5-485A-8F13-5F36723BB811}" srcOrd="2" destOrd="0" presId="urn:microsoft.com/office/officeart/2018/2/layout/IconVerticalSolidList"/>
    <dgm:cxn modelId="{4A51C4C1-4D3C-4D4C-B80E-911185855F25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Calibri Light" panose="020F0302020204030204"/>
            </a:rPr>
            <a:t>2. O Jogo</a:t>
          </a:r>
          <a:endParaRPr lang="en-US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5FE7507-9D1F-4797-9399-BFAB27C72F9F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F1FDC487-C327-42B7-9241-899F1EF9B4A4}" type="presParOf" srcId="{095F3949-D514-4D90-B01E-7A00A3FEBB10}" destId="{BA1CD670-9C10-443A-8BDE-BBB03D9CB207}" srcOrd="0" destOrd="0" presId="urn:microsoft.com/office/officeart/2018/2/layout/IconVerticalSolidList"/>
    <dgm:cxn modelId="{2391D047-293F-44A6-9B10-DF11D0D9C3C1}" type="presParOf" srcId="{BA1CD670-9C10-443A-8BDE-BBB03D9CB207}" destId="{09E95354-F8A9-47D3-B47D-9A709D45E2E1}" srcOrd="0" destOrd="0" presId="urn:microsoft.com/office/officeart/2018/2/layout/IconVerticalSolidList"/>
    <dgm:cxn modelId="{B9EA6F38-8308-4EE1-988B-D4F4B3751426}" type="presParOf" srcId="{BA1CD670-9C10-443A-8BDE-BBB03D9CB207}" destId="{EDB464F0-EDB5-49F4-9ADE-D9C2341FDA6B}" srcOrd="1" destOrd="0" presId="urn:microsoft.com/office/officeart/2018/2/layout/IconVerticalSolidList"/>
    <dgm:cxn modelId="{BCA07A91-9A5E-4328-A22C-7B5C5460A458}" type="presParOf" srcId="{BA1CD670-9C10-443A-8BDE-BBB03D9CB207}" destId="{9E482931-A3F5-485A-8F13-5F36723BB811}" srcOrd="2" destOrd="0" presId="urn:microsoft.com/office/officeart/2018/2/layout/IconVerticalSolidList"/>
    <dgm:cxn modelId="{4A51C4C1-4D3C-4D4C-B80E-911185855F25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4. Conclusão</a:t>
          </a:r>
          <a:endParaRPr lang="pt-BR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 com preenchimento sólido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1D8F501-6785-499C-9A2C-2A1CC288BEE0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118C0FD7-8236-4299-AEC0-591799C5DBF2}" type="presParOf" srcId="{095F3949-D514-4D90-B01E-7A00A3FEBB10}" destId="{BA1CD670-9C10-443A-8BDE-BBB03D9CB207}" srcOrd="0" destOrd="0" presId="urn:microsoft.com/office/officeart/2018/2/layout/IconVerticalSolidList"/>
    <dgm:cxn modelId="{1D3CF3C6-FD64-4C42-BBBC-279234B72295}" type="presParOf" srcId="{BA1CD670-9C10-443A-8BDE-BBB03D9CB207}" destId="{09E95354-F8A9-47D3-B47D-9A709D45E2E1}" srcOrd="0" destOrd="0" presId="urn:microsoft.com/office/officeart/2018/2/layout/IconVerticalSolidList"/>
    <dgm:cxn modelId="{1F3BD285-26CA-44C5-8349-39922FDE9DDB}" type="presParOf" srcId="{BA1CD670-9C10-443A-8BDE-BBB03D9CB207}" destId="{EDB464F0-EDB5-49F4-9ADE-D9C2341FDA6B}" srcOrd="1" destOrd="0" presId="urn:microsoft.com/office/officeart/2018/2/layout/IconVerticalSolidList"/>
    <dgm:cxn modelId="{70680834-DBB1-43FA-8AB1-911F5A8FC050}" type="presParOf" srcId="{BA1CD670-9C10-443A-8BDE-BBB03D9CB207}" destId="{9E482931-A3F5-485A-8F13-5F36723BB811}" srcOrd="2" destOrd="0" presId="urn:microsoft.com/office/officeart/2018/2/layout/IconVerticalSolidList"/>
    <dgm:cxn modelId="{09B1C42B-0D7A-4609-8366-911D73098694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3. O Jogo</a:t>
          </a:r>
          <a:endParaRPr lang="en-US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5FE7507-9D1F-4797-9399-BFAB27C72F9F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F1FDC487-C327-42B7-9241-899F1EF9B4A4}" type="presParOf" srcId="{095F3949-D514-4D90-B01E-7A00A3FEBB10}" destId="{BA1CD670-9C10-443A-8BDE-BBB03D9CB207}" srcOrd="0" destOrd="0" presId="urn:microsoft.com/office/officeart/2018/2/layout/IconVerticalSolidList"/>
    <dgm:cxn modelId="{2391D047-293F-44A6-9B10-DF11D0D9C3C1}" type="presParOf" srcId="{BA1CD670-9C10-443A-8BDE-BBB03D9CB207}" destId="{09E95354-F8A9-47D3-B47D-9A709D45E2E1}" srcOrd="0" destOrd="0" presId="urn:microsoft.com/office/officeart/2018/2/layout/IconVerticalSolidList"/>
    <dgm:cxn modelId="{B9EA6F38-8308-4EE1-988B-D4F4B3751426}" type="presParOf" srcId="{BA1CD670-9C10-443A-8BDE-BBB03D9CB207}" destId="{EDB464F0-EDB5-49F4-9ADE-D9C2341FDA6B}" srcOrd="1" destOrd="0" presId="urn:microsoft.com/office/officeart/2018/2/layout/IconVerticalSolidList"/>
    <dgm:cxn modelId="{BCA07A91-9A5E-4328-A22C-7B5C5460A458}" type="presParOf" srcId="{BA1CD670-9C10-443A-8BDE-BBB03D9CB207}" destId="{9E482931-A3F5-485A-8F13-5F36723BB811}" srcOrd="2" destOrd="0" presId="urn:microsoft.com/office/officeart/2018/2/layout/IconVerticalSolidList"/>
    <dgm:cxn modelId="{4A51C4C1-4D3C-4D4C-B80E-911185855F25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>
              <a:latin typeface="Calibri Light" panose="020F0302020204030204"/>
            </a:rPr>
            <a:t>2. Construção do Código</a:t>
          </a:r>
          <a:endParaRPr lang="pt-BR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1D8F501-6785-499C-9A2C-2A1CC288BEE0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118C0FD7-8236-4299-AEC0-591799C5DBF2}" type="presParOf" srcId="{095F3949-D514-4D90-B01E-7A00A3FEBB10}" destId="{BA1CD670-9C10-443A-8BDE-BBB03D9CB207}" srcOrd="0" destOrd="0" presId="urn:microsoft.com/office/officeart/2018/2/layout/IconVerticalSolidList"/>
    <dgm:cxn modelId="{1D3CF3C6-FD64-4C42-BBBC-279234B72295}" type="presParOf" srcId="{BA1CD670-9C10-443A-8BDE-BBB03D9CB207}" destId="{09E95354-F8A9-47D3-B47D-9A709D45E2E1}" srcOrd="0" destOrd="0" presId="urn:microsoft.com/office/officeart/2018/2/layout/IconVerticalSolidList"/>
    <dgm:cxn modelId="{1F3BD285-26CA-44C5-8349-39922FDE9DDB}" type="presParOf" srcId="{BA1CD670-9C10-443A-8BDE-BBB03D9CB207}" destId="{EDB464F0-EDB5-49F4-9ADE-D9C2341FDA6B}" srcOrd="1" destOrd="0" presId="urn:microsoft.com/office/officeart/2018/2/layout/IconVerticalSolidList"/>
    <dgm:cxn modelId="{70680834-DBB1-43FA-8AB1-911F5A8FC050}" type="presParOf" srcId="{BA1CD670-9C10-443A-8BDE-BBB03D9CB207}" destId="{9E482931-A3F5-485A-8F13-5F36723BB811}" srcOrd="2" destOrd="0" presId="urn:microsoft.com/office/officeart/2018/2/layout/IconVerticalSolidList"/>
    <dgm:cxn modelId="{09B1C42B-0D7A-4609-8366-911D73098694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1. Introdução </a:t>
          </a:r>
          <a:endParaRPr lang="en-US" dirty="0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strante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1FF343B2-5083-4EF1-8DA1-E3900034F03A}" type="presOf" srcId="{5A22EA33-0369-4185-A1E3-10C3E1352DB7}" destId="{532C6FA9-C1BB-495F-A267-A81E3B1DC97F}" srcOrd="0" destOrd="0" presId="urn:microsoft.com/office/officeart/2018/2/layout/IconVerticalSolidList"/>
    <dgm:cxn modelId="{118C0FD7-8236-4299-AEC0-591799C5DBF2}" type="presParOf" srcId="{095F3949-D514-4D90-B01E-7A00A3FEBB10}" destId="{BA1CD670-9C10-443A-8BDE-BBB03D9CB207}" srcOrd="0" destOrd="0" presId="urn:microsoft.com/office/officeart/2018/2/layout/IconVerticalSolidList"/>
    <dgm:cxn modelId="{EE41A6C8-DA0E-4B8B-BE58-FB1C40BC8708}" type="presParOf" srcId="{BA1CD670-9C10-443A-8BDE-BBB03D9CB207}" destId="{09E95354-F8A9-47D3-B47D-9A709D45E2E1}" srcOrd="0" destOrd="0" presId="urn:microsoft.com/office/officeart/2018/2/layout/IconVerticalSolidList"/>
    <dgm:cxn modelId="{FB407C64-8AE3-4660-86F2-0479D04326A1}" type="presParOf" srcId="{BA1CD670-9C10-443A-8BDE-BBB03D9CB207}" destId="{EDB464F0-EDB5-49F4-9ADE-D9C2341FDA6B}" srcOrd="1" destOrd="0" presId="urn:microsoft.com/office/officeart/2018/2/layout/IconVerticalSolidList"/>
    <dgm:cxn modelId="{6CA57226-6B73-4F85-B3D4-FA312EE46999}" type="presParOf" srcId="{BA1CD670-9C10-443A-8BDE-BBB03D9CB207}" destId="{9E482931-A3F5-485A-8F13-5F36723BB811}" srcOrd="2" destOrd="0" presId="urn:microsoft.com/office/officeart/2018/2/layout/IconVerticalSolidList"/>
    <dgm:cxn modelId="{18E94BD0-0958-48E2-B337-6D974BFE01C2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>
              <a:latin typeface="Calibri Light" panose="020F0302020204030204"/>
            </a:rPr>
            <a:t>2. Construção do Código</a:t>
          </a:r>
          <a:endParaRPr lang="pt-BR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1D8F501-6785-499C-9A2C-2A1CC288BEE0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118C0FD7-8236-4299-AEC0-591799C5DBF2}" type="presParOf" srcId="{095F3949-D514-4D90-B01E-7A00A3FEBB10}" destId="{BA1CD670-9C10-443A-8BDE-BBB03D9CB207}" srcOrd="0" destOrd="0" presId="urn:microsoft.com/office/officeart/2018/2/layout/IconVerticalSolidList"/>
    <dgm:cxn modelId="{1D3CF3C6-FD64-4C42-BBBC-279234B72295}" type="presParOf" srcId="{BA1CD670-9C10-443A-8BDE-BBB03D9CB207}" destId="{09E95354-F8A9-47D3-B47D-9A709D45E2E1}" srcOrd="0" destOrd="0" presId="urn:microsoft.com/office/officeart/2018/2/layout/IconVerticalSolidList"/>
    <dgm:cxn modelId="{1F3BD285-26CA-44C5-8349-39922FDE9DDB}" type="presParOf" srcId="{BA1CD670-9C10-443A-8BDE-BBB03D9CB207}" destId="{EDB464F0-EDB5-49F4-9ADE-D9C2341FDA6B}" srcOrd="1" destOrd="0" presId="urn:microsoft.com/office/officeart/2018/2/layout/IconVerticalSolidList"/>
    <dgm:cxn modelId="{70680834-DBB1-43FA-8AB1-911F5A8FC050}" type="presParOf" srcId="{BA1CD670-9C10-443A-8BDE-BBB03D9CB207}" destId="{9E482931-A3F5-485A-8F13-5F36723BB811}" srcOrd="2" destOrd="0" presId="urn:microsoft.com/office/officeart/2018/2/layout/IconVerticalSolidList"/>
    <dgm:cxn modelId="{09B1C42B-0D7A-4609-8366-911D73098694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>
              <a:latin typeface="Calibri Light" panose="020F0302020204030204"/>
            </a:rPr>
            <a:t>2. Construção do Código</a:t>
          </a:r>
          <a:endParaRPr lang="pt-BR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1D8F501-6785-499C-9A2C-2A1CC288BEE0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118C0FD7-8236-4299-AEC0-591799C5DBF2}" type="presParOf" srcId="{095F3949-D514-4D90-B01E-7A00A3FEBB10}" destId="{BA1CD670-9C10-443A-8BDE-BBB03D9CB207}" srcOrd="0" destOrd="0" presId="urn:microsoft.com/office/officeart/2018/2/layout/IconVerticalSolidList"/>
    <dgm:cxn modelId="{1D3CF3C6-FD64-4C42-BBBC-279234B72295}" type="presParOf" srcId="{BA1CD670-9C10-443A-8BDE-BBB03D9CB207}" destId="{09E95354-F8A9-47D3-B47D-9A709D45E2E1}" srcOrd="0" destOrd="0" presId="urn:microsoft.com/office/officeart/2018/2/layout/IconVerticalSolidList"/>
    <dgm:cxn modelId="{1F3BD285-26CA-44C5-8349-39922FDE9DDB}" type="presParOf" srcId="{BA1CD670-9C10-443A-8BDE-BBB03D9CB207}" destId="{EDB464F0-EDB5-49F4-9ADE-D9C2341FDA6B}" srcOrd="1" destOrd="0" presId="urn:microsoft.com/office/officeart/2018/2/layout/IconVerticalSolidList"/>
    <dgm:cxn modelId="{70680834-DBB1-43FA-8AB1-911F5A8FC050}" type="presParOf" srcId="{BA1CD670-9C10-443A-8BDE-BBB03D9CB207}" destId="{9E482931-A3F5-485A-8F13-5F36723BB811}" srcOrd="2" destOrd="0" presId="urn:microsoft.com/office/officeart/2018/2/layout/IconVerticalSolidList"/>
    <dgm:cxn modelId="{09B1C42B-0D7A-4609-8366-911D73098694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>
              <a:latin typeface="Calibri Light" panose="020F0302020204030204"/>
            </a:rPr>
            <a:t>2. Construção do Código</a:t>
          </a:r>
          <a:endParaRPr lang="pt-BR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1D8F501-6785-499C-9A2C-2A1CC288BEE0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118C0FD7-8236-4299-AEC0-591799C5DBF2}" type="presParOf" srcId="{095F3949-D514-4D90-B01E-7A00A3FEBB10}" destId="{BA1CD670-9C10-443A-8BDE-BBB03D9CB207}" srcOrd="0" destOrd="0" presId="urn:microsoft.com/office/officeart/2018/2/layout/IconVerticalSolidList"/>
    <dgm:cxn modelId="{1D3CF3C6-FD64-4C42-BBBC-279234B72295}" type="presParOf" srcId="{BA1CD670-9C10-443A-8BDE-BBB03D9CB207}" destId="{09E95354-F8A9-47D3-B47D-9A709D45E2E1}" srcOrd="0" destOrd="0" presId="urn:microsoft.com/office/officeart/2018/2/layout/IconVerticalSolidList"/>
    <dgm:cxn modelId="{1F3BD285-26CA-44C5-8349-39922FDE9DDB}" type="presParOf" srcId="{BA1CD670-9C10-443A-8BDE-BBB03D9CB207}" destId="{EDB464F0-EDB5-49F4-9ADE-D9C2341FDA6B}" srcOrd="1" destOrd="0" presId="urn:microsoft.com/office/officeart/2018/2/layout/IconVerticalSolidList"/>
    <dgm:cxn modelId="{70680834-DBB1-43FA-8AB1-911F5A8FC050}" type="presParOf" srcId="{BA1CD670-9C10-443A-8BDE-BBB03D9CB207}" destId="{9E482931-A3F5-485A-8F13-5F36723BB811}" srcOrd="2" destOrd="0" presId="urn:microsoft.com/office/officeart/2018/2/layout/IconVerticalSolidList"/>
    <dgm:cxn modelId="{09B1C42B-0D7A-4609-8366-911D73098694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C909EC-F7D6-4D14-9B7F-26FBFC7A6E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A22EA33-0369-4185-A1E3-10C3E1352DB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>
              <a:latin typeface="Calibri Light" panose="020F0302020204030204"/>
            </a:rPr>
            <a:t>2. Construção do Código</a:t>
          </a:r>
          <a:endParaRPr lang="pt-BR"/>
        </a:p>
      </dgm:t>
    </dgm:pt>
    <dgm:pt modelId="{01EC1C0C-6BD4-4CF8-BC10-FD8293F3F44F}" type="parTrans" cxnId="{DAE45920-5E24-46AA-AC44-64C27348000C}">
      <dgm:prSet/>
      <dgm:spPr/>
      <dgm:t>
        <a:bodyPr/>
        <a:lstStyle/>
        <a:p>
          <a:endParaRPr lang="en-US"/>
        </a:p>
      </dgm:t>
    </dgm:pt>
    <dgm:pt modelId="{4E2429F5-8AB7-4837-844A-75B26C38AA88}" type="sibTrans" cxnId="{DAE45920-5E24-46AA-AC44-64C27348000C}">
      <dgm:prSet/>
      <dgm:spPr/>
      <dgm:t>
        <a:bodyPr/>
        <a:lstStyle/>
        <a:p>
          <a:endParaRPr lang="en-US"/>
        </a:p>
      </dgm:t>
    </dgm:pt>
    <dgm:pt modelId="{095F3949-D514-4D90-B01E-7A00A3FEBB10}" type="pres">
      <dgm:prSet presAssocID="{2FC909EC-F7D6-4D14-9B7F-26FBFC7A6E97}" presName="root" presStyleCnt="0">
        <dgm:presLayoutVars>
          <dgm:dir/>
          <dgm:resizeHandles val="exact"/>
        </dgm:presLayoutVars>
      </dgm:prSet>
      <dgm:spPr/>
    </dgm:pt>
    <dgm:pt modelId="{BA1CD670-9C10-443A-8BDE-BBB03D9CB207}" type="pres">
      <dgm:prSet presAssocID="{5A22EA33-0369-4185-A1E3-10C3E1352DB7}" presName="compNode" presStyleCnt="0"/>
      <dgm:spPr/>
    </dgm:pt>
    <dgm:pt modelId="{09E95354-F8A9-47D3-B47D-9A709D45E2E1}" type="pres">
      <dgm:prSet presAssocID="{5A22EA33-0369-4185-A1E3-10C3E1352DB7}" presName="bgRect" presStyleLbl="bgShp" presStyleIdx="0" presStyleCnt="1"/>
      <dgm:spPr/>
    </dgm:pt>
    <dgm:pt modelId="{EDB464F0-EDB5-49F4-9ADE-D9C2341FDA6B}" type="pres">
      <dgm:prSet presAssocID="{5A22EA33-0369-4185-A1E3-10C3E1352D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9E482931-A3F5-485A-8F13-5F36723BB811}" type="pres">
      <dgm:prSet presAssocID="{5A22EA33-0369-4185-A1E3-10C3E1352DB7}" presName="spaceRect" presStyleCnt="0"/>
      <dgm:spPr/>
    </dgm:pt>
    <dgm:pt modelId="{532C6FA9-C1BB-495F-A267-A81E3B1DC97F}" type="pres">
      <dgm:prSet presAssocID="{5A22EA33-0369-4185-A1E3-10C3E1352DB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1D8F501-6785-499C-9A2C-2A1CC288BEE0}" type="presOf" srcId="{5A22EA33-0369-4185-A1E3-10C3E1352DB7}" destId="{532C6FA9-C1BB-495F-A267-A81E3B1DC97F}" srcOrd="0" destOrd="0" presId="urn:microsoft.com/office/officeart/2018/2/layout/IconVerticalSolidList"/>
    <dgm:cxn modelId="{DAE45920-5E24-46AA-AC44-64C27348000C}" srcId="{2FC909EC-F7D6-4D14-9B7F-26FBFC7A6E97}" destId="{5A22EA33-0369-4185-A1E3-10C3E1352DB7}" srcOrd="0" destOrd="0" parTransId="{01EC1C0C-6BD4-4CF8-BC10-FD8293F3F44F}" sibTransId="{4E2429F5-8AB7-4837-844A-75B26C38AA88}"/>
    <dgm:cxn modelId="{477BAA73-2886-4BC0-95C6-66B57E20EB6B}" type="presOf" srcId="{2FC909EC-F7D6-4D14-9B7F-26FBFC7A6E97}" destId="{095F3949-D514-4D90-B01E-7A00A3FEBB10}" srcOrd="0" destOrd="0" presId="urn:microsoft.com/office/officeart/2018/2/layout/IconVerticalSolidList"/>
    <dgm:cxn modelId="{118C0FD7-8236-4299-AEC0-591799C5DBF2}" type="presParOf" srcId="{095F3949-D514-4D90-B01E-7A00A3FEBB10}" destId="{BA1CD670-9C10-443A-8BDE-BBB03D9CB207}" srcOrd="0" destOrd="0" presId="urn:microsoft.com/office/officeart/2018/2/layout/IconVerticalSolidList"/>
    <dgm:cxn modelId="{1D3CF3C6-FD64-4C42-BBBC-279234B72295}" type="presParOf" srcId="{BA1CD670-9C10-443A-8BDE-BBB03D9CB207}" destId="{09E95354-F8A9-47D3-B47D-9A709D45E2E1}" srcOrd="0" destOrd="0" presId="urn:microsoft.com/office/officeart/2018/2/layout/IconVerticalSolidList"/>
    <dgm:cxn modelId="{1F3BD285-26CA-44C5-8349-39922FDE9DDB}" type="presParOf" srcId="{BA1CD670-9C10-443A-8BDE-BBB03D9CB207}" destId="{EDB464F0-EDB5-49F4-9ADE-D9C2341FDA6B}" srcOrd="1" destOrd="0" presId="urn:microsoft.com/office/officeart/2018/2/layout/IconVerticalSolidList"/>
    <dgm:cxn modelId="{70680834-DBB1-43FA-8AB1-911F5A8FC050}" type="presParOf" srcId="{BA1CD670-9C10-443A-8BDE-BBB03D9CB207}" destId="{9E482931-A3F5-485A-8F13-5F36723BB811}" srcOrd="2" destOrd="0" presId="urn:microsoft.com/office/officeart/2018/2/layout/IconVerticalSolidList"/>
    <dgm:cxn modelId="{09B1C42B-0D7A-4609-8366-911D73098694}" type="presParOf" srcId="{BA1CD670-9C10-443A-8BDE-BBB03D9CB207}" destId="{532C6FA9-C1BB-495F-A267-A81E3B1DC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99C6F-1104-41A1-91E7-F00F04A8C32C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9C8CE-2E2D-4973-BAF4-FF6E13E83FA8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800" kern="1200" dirty="0">
              <a:latin typeface="Calibri Light" panose="020F0302020204030204"/>
            </a:rPr>
            <a:t>Gustavo Lopes dos Santos - 53158</a:t>
          </a:r>
        </a:p>
      </dsp:txBody>
      <dsp:txXfrm>
        <a:off x="0" y="2124"/>
        <a:ext cx="10515600" cy="1449029"/>
      </dsp:txXfrm>
    </dsp:sp>
    <dsp:sp modelId="{3BFB934A-5BB1-421C-9D51-11AECD5D7C8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E696A-84FE-4A47-83FB-93CDCE79F3FB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800" kern="1200" dirty="0">
              <a:latin typeface="Calibri Light" panose="020F0302020204030204"/>
            </a:rPr>
            <a:t>Rodrigo Souza Ferreira - 41627</a:t>
          </a:r>
          <a:endParaRPr lang="en-US" sz="5800" kern="1200" dirty="0"/>
        </a:p>
      </dsp:txBody>
      <dsp:txXfrm>
        <a:off x="0" y="1451154"/>
        <a:ext cx="10515600" cy="1449029"/>
      </dsp:txXfrm>
    </dsp:sp>
    <dsp:sp modelId="{5BD765C5-0FBF-4F02-9A95-E02F098836F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B07C1-DF23-4824-AB87-6DBDB427E4FE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800" kern="1200" dirty="0">
              <a:latin typeface="Calibri Light" panose="020F0302020204030204"/>
            </a:rPr>
            <a:t>Wesley Alcântara Alves - 53273</a:t>
          </a:r>
          <a:endParaRPr lang="pt-BR" sz="5800" kern="1200" dirty="0"/>
        </a:p>
      </dsp:txBody>
      <dsp:txXfrm>
        <a:off x="0" y="2900183"/>
        <a:ext cx="10515600" cy="14490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637883"/>
          <a:ext cx="4612159" cy="14039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424679" y="1953760"/>
          <a:ext cx="772145" cy="772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621504" y="1637883"/>
          <a:ext cx="2990655" cy="140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79" tIns="148579" rIns="148579" bIns="148579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>
              <a:latin typeface="Calibri Light" panose="020F0302020204030204"/>
            </a:rPr>
            <a:t>2. Construção do Código</a:t>
          </a:r>
          <a:endParaRPr lang="pt-BR" sz="2500" kern="1200"/>
        </a:p>
      </dsp:txBody>
      <dsp:txXfrm>
        <a:off x="1621504" y="1637883"/>
        <a:ext cx="2990655" cy="14039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2719780"/>
          <a:ext cx="8795971" cy="2331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705200" y="3244309"/>
          <a:ext cx="1282182" cy="12821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2692582" y="2719780"/>
          <a:ext cx="6103388" cy="233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23" tIns="246723" rIns="246723" bIns="2467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3. O Jogo</a:t>
          </a:r>
          <a:endParaRPr lang="en-US" sz="2500" kern="1200" dirty="0"/>
        </a:p>
      </dsp:txBody>
      <dsp:txXfrm>
        <a:off x="2692582" y="2719780"/>
        <a:ext cx="6103388" cy="2331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245381"/>
          <a:ext cx="3749519" cy="10674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22909" y="1485562"/>
          <a:ext cx="587108" cy="58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232928" y="1245381"/>
          <a:ext cx="2516590" cy="106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4" tIns="112974" rIns="112974" bIns="1129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3. O Jogo</a:t>
          </a:r>
          <a:endParaRPr lang="en-US" sz="2500" kern="1200" dirty="0"/>
        </a:p>
      </dsp:txBody>
      <dsp:txXfrm>
        <a:off x="1232928" y="1245381"/>
        <a:ext cx="2516590" cy="10674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245381"/>
          <a:ext cx="3749519" cy="10674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22909" y="1485562"/>
          <a:ext cx="587108" cy="58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232928" y="1245381"/>
          <a:ext cx="2516590" cy="106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4" tIns="112974" rIns="112974" bIns="1129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3. O Jogo</a:t>
          </a:r>
          <a:endParaRPr lang="en-US" sz="2500" kern="1200" dirty="0"/>
        </a:p>
      </dsp:txBody>
      <dsp:txXfrm>
        <a:off x="1232928" y="1245381"/>
        <a:ext cx="2516590" cy="10674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335959"/>
          <a:ext cx="3433216" cy="11451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46395" y="1593608"/>
          <a:ext cx="629809" cy="62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322599" y="1335959"/>
          <a:ext cx="2110616" cy="114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91" tIns="121191" rIns="121191" bIns="12119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3. O Jogo</a:t>
          </a:r>
          <a:endParaRPr lang="en-US" sz="2500" kern="1200" dirty="0"/>
        </a:p>
      </dsp:txBody>
      <dsp:txXfrm>
        <a:off x="1322599" y="1335959"/>
        <a:ext cx="2110616" cy="114510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381247"/>
          <a:ext cx="3591368" cy="11839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58137" y="1647631"/>
          <a:ext cx="651159" cy="651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367435" y="1381247"/>
          <a:ext cx="2223932" cy="1183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99" tIns="125299" rIns="125299" bIns="1252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3. O Jogo</a:t>
          </a:r>
          <a:endParaRPr lang="en-US" sz="2500" kern="1200" dirty="0"/>
        </a:p>
      </dsp:txBody>
      <dsp:txXfrm>
        <a:off x="1367435" y="1381247"/>
        <a:ext cx="2223932" cy="118392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205125"/>
          <a:ext cx="3533859" cy="1032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12471" y="1437542"/>
          <a:ext cx="568130" cy="568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193073" y="1205125"/>
          <a:ext cx="2340785" cy="103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22" tIns="109322" rIns="109322" bIns="1093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3. O Jogo</a:t>
          </a:r>
          <a:endParaRPr lang="en-US" sz="2500" kern="1200" dirty="0"/>
        </a:p>
      </dsp:txBody>
      <dsp:txXfrm>
        <a:off x="1193073" y="1205125"/>
        <a:ext cx="2340785" cy="10329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295702"/>
          <a:ext cx="3476349" cy="1110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35957" y="1545587"/>
          <a:ext cx="610831" cy="610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282745" y="1295702"/>
          <a:ext cx="2193603" cy="111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39" tIns="117539" rIns="117539" bIns="117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3. O Jogo</a:t>
          </a:r>
          <a:endParaRPr lang="en-US" sz="2500" kern="1200" dirty="0"/>
        </a:p>
      </dsp:txBody>
      <dsp:txXfrm>
        <a:off x="1282745" y="1295702"/>
        <a:ext cx="2193603" cy="11106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230285"/>
          <a:ext cx="3778274" cy="10545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18995" y="1467554"/>
          <a:ext cx="579991" cy="579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217982" y="1230285"/>
          <a:ext cx="2560291" cy="105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04" tIns="111604" rIns="111604" bIns="11160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3. O Jogo</a:t>
          </a:r>
          <a:endParaRPr lang="en-US" sz="2500" kern="1200" dirty="0"/>
        </a:p>
      </dsp:txBody>
      <dsp:txXfrm>
        <a:off x="1217982" y="1230285"/>
        <a:ext cx="2560291" cy="105453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184996"/>
          <a:ext cx="3289444" cy="1015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07252" y="1413531"/>
          <a:ext cx="558641" cy="558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173146" y="1184996"/>
          <a:ext cx="2116297" cy="1015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496" tIns="107496" rIns="107496" bIns="1074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3. O Jogo</a:t>
          </a:r>
          <a:endParaRPr lang="en-US" sz="2500" kern="1200" dirty="0"/>
        </a:p>
      </dsp:txBody>
      <dsp:txXfrm>
        <a:off x="1173146" y="1184996"/>
        <a:ext cx="2116297" cy="1015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1. Introdução </a:t>
          </a:r>
          <a:endParaRPr lang="en-US" sz="2200" kern="1200"/>
        </a:p>
      </dsp:txBody>
      <dsp:txXfrm>
        <a:off x="1337397" y="2284"/>
        <a:ext cx="4926242" cy="1157919"/>
      </dsp:txXfrm>
    </dsp:sp>
    <dsp:sp modelId="{727AB07A-33CE-4158-AFDD-AD8139F1367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EE6D9-832F-40C7-A9EB-A81281A459C4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7F06D-3901-4CCE-8F52-DC7A84BA93EF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>
              <a:latin typeface="Calibri Light" panose="020F0302020204030204"/>
            </a:rPr>
            <a:t>2</a:t>
          </a:r>
          <a:r>
            <a:rPr lang="pt-BR" sz="2200" kern="1200"/>
            <a:t>. Construção do Código</a:t>
          </a:r>
        </a:p>
      </dsp:txBody>
      <dsp:txXfrm>
        <a:off x="1337397" y="1449684"/>
        <a:ext cx="4926242" cy="1157919"/>
      </dsp:txXfrm>
    </dsp:sp>
    <dsp:sp modelId="{95E4AB85-A880-4C75-A21B-FE8DD673ECC4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06F02-3C97-41C0-89AA-58E287203449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1C8D8-A273-4578-8FEF-71816F990B33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>
              <a:latin typeface="Calibri Light" panose="020F0302020204030204"/>
            </a:rPr>
            <a:t>3. O Jogo</a:t>
          </a:r>
        </a:p>
      </dsp:txBody>
      <dsp:txXfrm>
        <a:off x="1337397" y="2897083"/>
        <a:ext cx="4926242" cy="1157919"/>
      </dsp:txXfrm>
    </dsp:sp>
    <dsp:sp modelId="{A16E100C-2418-47C2-A228-B6830CAD822A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FCB8D-1A37-4997-A022-DE90C82E4E86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601FB-203A-4EE3-B004-EAFE3B34458D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>
              <a:latin typeface="Calibri Light" panose="020F0302020204030204"/>
            </a:rPr>
            <a:t>4. Conclusão</a:t>
          </a:r>
          <a:endParaRPr lang="en-US" sz="2200" kern="1200"/>
        </a:p>
      </dsp:txBody>
      <dsp:txXfrm>
        <a:off x="1337397" y="4344483"/>
        <a:ext cx="4926242" cy="115791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200092"/>
          <a:ext cx="3605745" cy="10286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11166" y="1431539"/>
          <a:ext cx="565758" cy="5657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188092" y="1200092"/>
          <a:ext cx="2417652" cy="102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66" tIns="108866" rIns="108866" bIns="1088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3. O Jogo</a:t>
          </a:r>
          <a:endParaRPr lang="en-US" sz="2500" kern="1200" dirty="0"/>
        </a:p>
      </dsp:txBody>
      <dsp:txXfrm>
        <a:off x="1188092" y="1200092"/>
        <a:ext cx="2417652" cy="102865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270542"/>
          <a:ext cx="3950802" cy="1089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29433" y="1515575"/>
          <a:ext cx="598969" cy="5989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257836" y="1270542"/>
          <a:ext cx="2692965" cy="108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56" tIns="115256" rIns="115256" bIns="1152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3. O Jogo</a:t>
          </a:r>
          <a:endParaRPr lang="en-US" sz="2500" kern="1200" dirty="0"/>
        </a:p>
      </dsp:txBody>
      <dsp:txXfrm>
        <a:off x="1257836" y="1270542"/>
        <a:ext cx="2692965" cy="108903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270542"/>
          <a:ext cx="3950802" cy="1089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29433" y="1515575"/>
          <a:ext cx="598969" cy="5989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257836" y="1270542"/>
          <a:ext cx="2692965" cy="108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56" tIns="115256" rIns="115256" bIns="1152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>
              <a:latin typeface="Calibri Light" panose="020F0302020204030204"/>
            </a:rPr>
            <a:t>2. O Jogo</a:t>
          </a:r>
          <a:endParaRPr lang="en-US" sz="2500" kern="1200"/>
        </a:p>
      </dsp:txBody>
      <dsp:txXfrm>
        <a:off x="1257836" y="1270542"/>
        <a:ext cx="2692965" cy="108903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2773711"/>
          <a:ext cx="11039854" cy="2377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719183" y="3308641"/>
          <a:ext cx="1307606" cy="1307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2745974" y="2773711"/>
          <a:ext cx="8293879" cy="2377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5" tIns="251615" rIns="251615" bIns="251615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4. Conclusão</a:t>
          </a:r>
          <a:endParaRPr lang="pt-BR" sz="2500" kern="1200" dirty="0"/>
        </a:p>
      </dsp:txBody>
      <dsp:txXfrm>
        <a:off x="2745974" y="2773711"/>
        <a:ext cx="8293879" cy="2377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265510"/>
          <a:ext cx="6265556" cy="1084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28128" y="1509572"/>
          <a:ext cx="596597" cy="596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252854" y="1265510"/>
          <a:ext cx="5012701" cy="108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0" tIns="114800" rIns="114800" bIns="1148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alibri Light" panose="020F0302020204030204"/>
            </a:rPr>
            <a:t>3. O Jogo</a:t>
          </a:r>
          <a:endParaRPr lang="en-US" sz="2500" kern="1200" dirty="0"/>
        </a:p>
      </dsp:txBody>
      <dsp:txXfrm>
        <a:off x="1252854" y="1265510"/>
        <a:ext cx="5012701" cy="10847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2694619"/>
          <a:ext cx="10751292" cy="23096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698676" y="3214295"/>
          <a:ext cx="1270320" cy="1270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2667673" y="2694619"/>
          <a:ext cx="8083618" cy="2309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440" tIns="244440" rIns="244440" bIns="244440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>
              <a:latin typeface="Calibri Light" panose="020F0302020204030204"/>
            </a:rPr>
            <a:t>2. Construção do Código</a:t>
          </a:r>
          <a:endParaRPr lang="pt-BR" sz="2500" kern="1200"/>
        </a:p>
      </dsp:txBody>
      <dsp:txXfrm>
        <a:off x="2667673" y="2694619"/>
        <a:ext cx="8083618" cy="2309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2365911"/>
          <a:ext cx="10593592" cy="2027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613446" y="2822193"/>
          <a:ext cx="1115358" cy="1115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2342251" y="2365911"/>
          <a:ext cx="8251340" cy="202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622" tIns="214622" rIns="214622" bIns="214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1. Introdução </a:t>
          </a:r>
          <a:endParaRPr lang="en-US" sz="2500" kern="1200" dirty="0"/>
        </a:p>
      </dsp:txBody>
      <dsp:txXfrm>
        <a:off x="2342251" y="2365911"/>
        <a:ext cx="8251340" cy="20279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2694619"/>
          <a:ext cx="10751292" cy="23096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698676" y="3214295"/>
          <a:ext cx="1270320" cy="1270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2667673" y="2694619"/>
          <a:ext cx="8083618" cy="2309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440" tIns="244440" rIns="244440" bIns="244440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>
              <a:latin typeface="Calibri Light" panose="020F0302020204030204"/>
            </a:rPr>
            <a:t>2. Construção do Código</a:t>
          </a:r>
          <a:endParaRPr lang="pt-BR" sz="2500" kern="1200"/>
        </a:p>
      </dsp:txBody>
      <dsp:txXfrm>
        <a:off x="2667673" y="2694619"/>
        <a:ext cx="8083618" cy="23096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637883"/>
          <a:ext cx="4612159" cy="14039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424679" y="1953760"/>
          <a:ext cx="772145" cy="772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621504" y="1637883"/>
          <a:ext cx="2990655" cy="140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79" tIns="148579" rIns="148579" bIns="148579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>
              <a:latin typeface="Calibri Light" panose="020F0302020204030204"/>
            </a:rPr>
            <a:t>2. Construção do Código</a:t>
          </a:r>
          <a:endParaRPr lang="pt-BR" sz="2500" kern="1200"/>
        </a:p>
      </dsp:txBody>
      <dsp:txXfrm>
        <a:off x="1621504" y="1637883"/>
        <a:ext cx="2990655" cy="1403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396343"/>
          <a:ext cx="3950802" cy="1196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362052" y="1665638"/>
          <a:ext cx="658276" cy="6582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382380" y="1396343"/>
          <a:ext cx="2568421" cy="1196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68" tIns="126668" rIns="126668" bIns="126668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>
              <a:latin typeface="Calibri Light" panose="020F0302020204030204"/>
            </a:rPr>
            <a:t>2. Construção do Código</a:t>
          </a:r>
          <a:endParaRPr lang="pt-BR" sz="2500" kern="1200"/>
        </a:p>
      </dsp:txBody>
      <dsp:txXfrm>
        <a:off x="1382380" y="1396343"/>
        <a:ext cx="2568421" cy="11968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5354-F8A9-47D3-B47D-9A709D45E2E1}">
      <dsp:nvSpPr>
        <dsp:cNvPr id="0" name=""/>
        <dsp:cNvSpPr/>
      </dsp:nvSpPr>
      <dsp:spPr>
        <a:xfrm>
          <a:off x="0" y="1637883"/>
          <a:ext cx="4612159" cy="14039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64F0-EDB5-49F4-9ADE-D9C2341FDA6B}">
      <dsp:nvSpPr>
        <dsp:cNvPr id="0" name=""/>
        <dsp:cNvSpPr/>
      </dsp:nvSpPr>
      <dsp:spPr>
        <a:xfrm>
          <a:off x="424679" y="1953760"/>
          <a:ext cx="772145" cy="772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6FA9-C1BB-495F-A267-A81E3B1DC97F}">
      <dsp:nvSpPr>
        <dsp:cNvPr id="0" name=""/>
        <dsp:cNvSpPr/>
      </dsp:nvSpPr>
      <dsp:spPr>
        <a:xfrm>
          <a:off x="1621504" y="1637883"/>
          <a:ext cx="2990655" cy="140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79" tIns="148579" rIns="148579" bIns="148579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>
              <a:latin typeface="Calibri Light" panose="020F0302020204030204"/>
            </a:rPr>
            <a:t>2. Construção do Código</a:t>
          </a:r>
          <a:endParaRPr lang="pt-BR" sz="2500" kern="1200"/>
        </a:p>
      </dsp:txBody>
      <dsp:txXfrm>
        <a:off x="1621504" y="1637883"/>
        <a:ext cx="2990655" cy="1403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AA74417-0617-4509-871F-8377988AD8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1C9DB8-682A-4AEC-8FF7-DDBD98BE4F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C3D67-17BE-4B87-8281-0D48C6A1026C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487D00-390D-45CA-9CF4-59134196EF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E57AB9-C6CC-45E6-BCDE-6DE13AB42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F487F-8E70-4633-9F4F-3B3F178DD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076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AFA3-CD67-446E-A472-AB809A4A8CB7}" type="datetimeFigureOut">
              <a:rPr lang="pt-BR" noProof="0" smtClean="0"/>
              <a:t>30/11/2021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50F02-8FDE-4063-9753-A86EE4DABF2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34400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50F02-8FDE-4063-9753-A86EE4DABF2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26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7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1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6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1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8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1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5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6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8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9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0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1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7220" y="616362"/>
            <a:ext cx="8128314" cy="2991416"/>
          </a:xfrm>
        </p:spPr>
        <p:txBody>
          <a:bodyPr rtlCol="0" anchor="b">
            <a:normAutofit/>
          </a:bodyPr>
          <a:lstStyle/>
          <a:p>
            <a:pPr algn="l"/>
            <a:br>
              <a:rPr lang="pt-BR" sz="5100" dirty="0">
                <a:ea typeface="+mj-lt"/>
                <a:cs typeface="+mj-lt"/>
              </a:rPr>
            </a:br>
            <a:br>
              <a:rPr lang="pt-BR" sz="5100" dirty="0">
                <a:ea typeface="+mj-lt"/>
                <a:cs typeface="+mj-lt"/>
              </a:rPr>
            </a:br>
            <a:r>
              <a:rPr lang="pt-BR" sz="5100" dirty="0">
                <a:ea typeface="+mj-lt"/>
                <a:cs typeface="+mj-lt"/>
              </a:rPr>
              <a:t>     </a:t>
            </a:r>
            <a:r>
              <a:rPr lang="pt-BR" sz="5100" dirty="0">
                <a:latin typeface="Times New Roman"/>
                <a:ea typeface="+mj-lt"/>
                <a:cs typeface="+mj-lt"/>
              </a:rPr>
              <a:t>Curso Sistemas </a:t>
            </a:r>
            <a:br>
              <a:rPr lang="pt-BR" sz="5100" dirty="0">
                <a:latin typeface="Times New Roman"/>
                <a:ea typeface="+mj-lt"/>
                <a:cs typeface="+mj-lt"/>
              </a:rPr>
            </a:br>
            <a:r>
              <a:rPr lang="pt-BR" sz="5100" dirty="0">
                <a:latin typeface="Times New Roman"/>
                <a:ea typeface="+mj-lt"/>
                <a:cs typeface="+mj-lt"/>
              </a:rPr>
              <a:t>      de Informação </a:t>
            </a:r>
            <a:endParaRPr lang="pt-BR" sz="5100" dirty="0">
              <a:latin typeface="Times New Roman"/>
              <a:cs typeface="Calibri Light" panose="020F0302020204030204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7835421-D111-4F63-8136-81BCE116D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3695" y="397658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Projeto Integrador – Desenvolvimento de Sistemas </a:t>
            </a:r>
            <a:endParaRPr lang="pt-BR" dirty="0"/>
          </a:p>
        </p:txBody>
      </p:sp>
      <p:pic>
        <p:nvPicPr>
          <p:cNvPr id="10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8A7F5ED3-6300-4FCB-9F3A-5AB2AB5C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72" y="2025985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B60A905-DFEC-42E9-8742-74B7FB0818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638580"/>
              </p:ext>
            </p:extLst>
          </p:nvPr>
        </p:nvGraphicFramePr>
        <p:xfrm>
          <a:off x="1824037" y="-672133"/>
          <a:ext cx="8795971" cy="777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42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1A4D033-B299-4CE5-A00D-A5146238E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331393"/>
              </p:ext>
            </p:extLst>
          </p:nvPr>
        </p:nvGraphicFramePr>
        <p:xfrm>
          <a:off x="300037" y="-815907"/>
          <a:ext cx="3749519" cy="3558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D327C1D-E2FF-48FA-BA42-0BDAA4B0A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9956" y="2888401"/>
            <a:ext cx="3886200" cy="173030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D8D841C-0257-4321-8A99-57AACF724AEF}"/>
              </a:ext>
            </a:extLst>
          </p:cNvPr>
          <p:cNvSpPr txBox="1"/>
          <p:nvPr/>
        </p:nvSpPr>
        <p:spPr>
          <a:xfrm>
            <a:off x="5702060" y="177704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Nick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14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383D13D0-3501-4F0D-9161-4A4EFC0D0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741071"/>
              </p:ext>
            </p:extLst>
          </p:nvPr>
        </p:nvGraphicFramePr>
        <p:xfrm>
          <a:off x="300037" y="-815907"/>
          <a:ext cx="3749519" cy="3558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Imagem 1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F90B005-8DD7-48A1-8FB0-88FD2A193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1193" y="2266658"/>
            <a:ext cx="3763992" cy="4093098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584AC0-07C6-46E0-83E6-920C7BFA0AAC}"/>
              </a:ext>
            </a:extLst>
          </p:cNvPr>
          <p:cNvSpPr txBox="1"/>
          <p:nvPr/>
        </p:nvSpPr>
        <p:spPr>
          <a:xfrm>
            <a:off x="5083834" y="143198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 err="1"/>
              <a:t>SnakeGame</a:t>
            </a:r>
          </a:p>
        </p:txBody>
      </p:sp>
    </p:spTree>
    <p:extLst>
      <p:ext uri="{BB962C8B-B14F-4D97-AF65-F5344CB8AC3E}">
        <p14:creationId xmlns:p14="http://schemas.microsoft.com/office/powerpoint/2010/main" val="426598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383D13D0-3501-4F0D-9161-4A4EFC0D0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77688"/>
              </p:ext>
            </p:extLst>
          </p:nvPr>
        </p:nvGraphicFramePr>
        <p:xfrm>
          <a:off x="213772" y="-902171"/>
          <a:ext cx="3433216" cy="3817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CaixaDeTexto 62">
            <a:extLst>
              <a:ext uri="{FF2B5EF4-FFF2-40B4-BE49-F238E27FC236}">
                <a16:creationId xmlns:a16="http://schemas.microsoft.com/office/drawing/2014/main" id="{6D02E3A4-8EF7-4763-8A0D-B5B31B5B526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pic>
        <p:nvPicPr>
          <p:cNvPr id="15" name="Imagem 1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4E142DF-7D82-4EEC-92AD-68B319C791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1796" y="1844309"/>
            <a:ext cx="4339087" cy="473651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4A1EAE-9D74-4E4D-96CA-F1079EB15335}"/>
              </a:ext>
            </a:extLst>
          </p:cNvPr>
          <p:cNvSpPr txBox="1"/>
          <p:nvPr/>
        </p:nvSpPr>
        <p:spPr>
          <a:xfrm>
            <a:off x="5687683" y="101504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Tela 1</a:t>
            </a:r>
          </a:p>
        </p:txBody>
      </p:sp>
    </p:spTree>
    <p:extLst>
      <p:ext uri="{BB962C8B-B14F-4D97-AF65-F5344CB8AC3E}">
        <p14:creationId xmlns:p14="http://schemas.microsoft.com/office/powerpoint/2010/main" val="44599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E0B2DB4-748A-4B42-AF1A-69ACDD518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601426"/>
              </p:ext>
            </p:extLst>
          </p:nvPr>
        </p:nvGraphicFramePr>
        <p:xfrm>
          <a:off x="285659" y="-916548"/>
          <a:ext cx="3591368" cy="3946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F41CD86-032D-4017-9813-E4178ACA4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1791315"/>
            <a:ext cx="4281577" cy="469872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D10E02-7383-440D-A335-03E27D15F156}"/>
              </a:ext>
            </a:extLst>
          </p:cNvPr>
          <p:cNvSpPr txBox="1"/>
          <p:nvPr/>
        </p:nvSpPr>
        <p:spPr>
          <a:xfrm>
            <a:off x="5112589" y="105817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Tela 2</a:t>
            </a:r>
          </a:p>
        </p:txBody>
      </p:sp>
    </p:spTree>
    <p:extLst>
      <p:ext uri="{BB962C8B-B14F-4D97-AF65-F5344CB8AC3E}">
        <p14:creationId xmlns:p14="http://schemas.microsoft.com/office/powerpoint/2010/main" val="249355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0DD1BC8-CC42-4F81-93FC-4336A6952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602226"/>
              </p:ext>
            </p:extLst>
          </p:nvPr>
        </p:nvGraphicFramePr>
        <p:xfrm>
          <a:off x="443810" y="-758397"/>
          <a:ext cx="3533859" cy="3443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1642A09-30F1-40F8-AD59-4C408F0DC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6778" y="1777951"/>
            <a:ext cx="4238445" cy="462481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824C24-447F-404B-9590-5D8705FEE482}"/>
              </a:ext>
            </a:extLst>
          </p:cNvPr>
          <p:cNvSpPr txBox="1"/>
          <p:nvPr/>
        </p:nvSpPr>
        <p:spPr>
          <a:xfrm>
            <a:off x="5112589" y="105817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Tela 3</a:t>
            </a:r>
          </a:p>
        </p:txBody>
      </p:sp>
    </p:spTree>
    <p:extLst>
      <p:ext uri="{BB962C8B-B14F-4D97-AF65-F5344CB8AC3E}">
        <p14:creationId xmlns:p14="http://schemas.microsoft.com/office/powerpoint/2010/main" val="180974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2C9B188-0224-4C0B-8DB3-8E3BB9690F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437396"/>
              </p:ext>
            </p:extLst>
          </p:nvPr>
        </p:nvGraphicFramePr>
        <p:xfrm>
          <a:off x="228149" y="-830284"/>
          <a:ext cx="3476349" cy="3702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672921B-9F12-4E29-97A9-0C5D0E9B8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7419" y="2046359"/>
            <a:ext cx="4037162" cy="446180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7B9A3E-BEC8-48D0-82B0-FE8C92B0F51D}"/>
              </a:ext>
            </a:extLst>
          </p:cNvPr>
          <p:cNvSpPr txBox="1"/>
          <p:nvPr/>
        </p:nvSpPr>
        <p:spPr>
          <a:xfrm>
            <a:off x="5443267" y="127383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/>
              <a:t>Colisão</a:t>
            </a:r>
          </a:p>
        </p:txBody>
      </p:sp>
    </p:spTree>
    <p:extLst>
      <p:ext uri="{BB962C8B-B14F-4D97-AF65-F5344CB8AC3E}">
        <p14:creationId xmlns:p14="http://schemas.microsoft.com/office/powerpoint/2010/main" val="4787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Espaço Reservado para Conteúdo 2">
            <a:extLst>
              <a:ext uri="{FF2B5EF4-FFF2-40B4-BE49-F238E27FC236}">
                <a16:creationId xmlns:a16="http://schemas.microsoft.com/office/drawing/2014/main" id="{9F6352D7-930C-438A-8B21-4CF1DC611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564040"/>
              </p:ext>
            </p:extLst>
          </p:nvPr>
        </p:nvGraphicFramePr>
        <p:xfrm>
          <a:off x="208021" y="-778525"/>
          <a:ext cx="3778274" cy="3515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2" name="Imagem 4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0EE2EA3-DDF7-4BDD-A6AC-DC1FFF543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306" y="2064953"/>
            <a:ext cx="3907766" cy="4295226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D2AD4C-BE78-40A6-A27B-72EC3CA3E8E9}"/>
              </a:ext>
            </a:extLst>
          </p:cNvPr>
          <p:cNvSpPr txBox="1"/>
          <p:nvPr/>
        </p:nvSpPr>
        <p:spPr>
          <a:xfrm>
            <a:off x="5083834" y="120194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cs typeface="Calibri"/>
              </a:rPr>
              <a:t>Fim de jogo</a:t>
            </a:r>
          </a:p>
        </p:txBody>
      </p:sp>
    </p:spTree>
    <p:extLst>
      <p:ext uri="{BB962C8B-B14F-4D97-AF65-F5344CB8AC3E}">
        <p14:creationId xmlns:p14="http://schemas.microsoft.com/office/powerpoint/2010/main" val="52908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3D9EC7CD-F393-4E5B-980A-3B9C22FDB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423950"/>
              </p:ext>
            </p:extLst>
          </p:nvPr>
        </p:nvGraphicFramePr>
        <p:xfrm>
          <a:off x="495568" y="-677884"/>
          <a:ext cx="3289444" cy="3385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4" name="Imagem 4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8EC5884-2EBA-4FBF-8D10-61BC5D2834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095" y="1897810"/>
            <a:ext cx="5321959" cy="4557623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9C50F5C2-EC61-4AC1-A0CD-B3DCF70AA0E8}"/>
              </a:ext>
            </a:extLst>
          </p:cNvPr>
          <p:cNvSpPr txBox="1"/>
          <p:nvPr/>
        </p:nvSpPr>
        <p:spPr>
          <a:xfrm>
            <a:off x="5946475" y="114443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cs typeface="Calibri"/>
              </a:rPr>
              <a:t>Placar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30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869D422A-255B-42F4-8027-9EF84A82D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811257"/>
              </p:ext>
            </p:extLst>
          </p:nvPr>
        </p:nvGraphicFramePr>
        <p:xfrm>
          <a:off x="251153" y="-634752"/>
          <a:ext cx="3605745" cy="342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aixaDeTexto 28">
            <a:extLst>
              <a:ext uri="{FF2B5EF4-FFF2-40B4-BE49-F238E27FC236}">
                <a16:creationId xmlns:a16="http://schemas.microsoft.com/office/drawing/2014/main" id="{B688BC5A-5538-487E-A1FF-124D09D3A32E}"/>
              </a:ext>
            </a:extLst>
          </p:cNvPr>
          <p:cNvSpPr txBox="1"/>
          <p:nvPr/>
        </p:nvSpPr>
        <p:spPr>
          <a:xfrm>
            <a:off x="4940060" y="186330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cs typeface="Calibri"/>
              </a:rPr>
              <a:t>Alterar nome</a:t>
            </a:r>
          </a:p>
        </p:txBody>
      </p:sp>
      <p:pic>
        <p:nvPicPr>
          <p:cNvPr id="51" name="Imagem 5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58C6108-5804-4A97-BB6B-F95C82ADC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578" y="2972699"/>
            <a:ext cx="4742012" cy="21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0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31BDDB-FF90-415B-B0C4-56A95898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>
                <a:cs typeface="Calibri Light"/>
              </a:rPr>
              <a:t>Integrantes</a:t>
            </a: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383D13D0-3501-4F0D-9161-4A4EFC0D0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7637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6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0AB99242-7007-46F0-9887-D172E88090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273133"/>
              </p:ext>
            </p:extLst>
          </p:nvPr>
        </p:nvGraphicFramePr>
        <p:xfrm>
          <a:off x="222398" y="-951053"/>
          <a:ext cx="3950802" cy="363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4" name="Imagem 4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3AD0E9D-D664-4044-ACE7-5FA3091B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6922" y="2666012"/>
            <a:ext cx="6098156" cy="2748052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93040E3A-6C2B-4611-8220-1A6FB7498B32}"/>
              </a:ext>
            </a:extLst>
          </p:cNvPr>
          <p:cNvSpPr txBox="1"/>
          <p:nvPr/>
        </p:nvSpPr>
        <p:spPr>
          <a:xfrm>
            <a:off x="4968815" y="160451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cs typeface="Calibri"/>
              </a:rPr>
              <a:t>Alterar nome</a:t>
            </a:r>
          </a:p>
        </p:txBody>
      </p:sp>
    </p:spTree>
    <p:extLst>
      <p:ext uri="{BB962C8B-B14F-4D97-AF65-F5344CB8AC3E}">
        <p14:creationId xmlns:p14="http://schemas.microsoft.com/office/powerpoint/2010/main" val="369188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B6A45C5-D115-4EF8-B8C2-C602A94F80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570242"/>
              </p:ext>
            </p:extLst>
          </p:nvPr>
        </p:nvGraphicFramePr>
        <p:xfrm>
          <a:off x="222398" y="-951053"/>
          <a:ext cx="3950802" cy="363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157BD3E-77C5-4413-84E0-2EB062822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8514" y="2848065"/>
            <a:ext cx="6620593" cy="293028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0EA9CF-B19F-4510-A63E-8EA1A99458D7}"/>
              </a:ext>
            </a:extLst>
          </p:cNvPr>
          <p:cNvSpPr txBox="1"/>
          <p:nvPr/>
        </p:nvSpPr>
        <p:spPr>
          <a:xfrm>
            <a:off x="5313872" y="190643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cs typeface="Calibri"/>
              </a:rPr>
              <a:t>Remover</a:t>
            </a:r>
          </a:p>
        </p:txBody>
      </p:sp>
    </p:spTree>
    <p:extLst>
      <p:ext uri="{BB962C8B-B14F-4D97-AF65-F5344CB8AC3E}">
        <p14:creationId xmlns:p14="http://schemas.microsoft.com/office/powerpoint/2010/main" val="292274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383D13D0-3501-4F0D-9161-4A4EFC0D0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284290"/>
              </p:ext>
            </p:extLst>
          </p:nvPr>
        </p:nvGraphicFramePr>
        <p:xfrm>
          <a:off x="710383" y="-822503"/>
          <a:ext cx="11039854" cy="792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15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31BDDB-FF90-415B-B0C4-56A95898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pt-BR">
                <a:cs typeface="Calibri Light"/>
              </a:rPr>
              <a:t>Sumário da apresentação</a:t>
            </a:r>
            <a:endParaRPr lang="pt-BR"/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383D13D0-3501-4F0D-9161-4A4EFC0D0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685740"/>
              </p:ext>
            </p:extLst>
          </p:nvPr>
        </p:nvGraphicFramePr>
        <p:xfrm>
          <a:off x="5290940" y="651176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8" name="Espaço Reservado para Conteúdo 2">
            <a:extLst>
              <a:ext uri="{FF2B5EF4-FFF2-40B4-BE49-F238E27FC236}">
                <a16:creationId xmlns:a16="http://schemas.microsoft.com/office/drawing/2014/main" id="{FFB8A4E7-5D24-4558-892F-94E8947E7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751528"/>
              </p:ext>
            </p:extLst>
          </p:nvPr>
        </p:nvGraphicFramePr>
        <p:xfrm>
          <a:off x="5303357" y="2318357"/>
          <a:ext cx="6265556" cy="3615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165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F7E5B05-E20A-4031-9F74-5681DF58CCEB}"/>
              </a:ext>
            </a:extLst>
          </p:cNvPr>
          <p:cNvGraphicFramePr>
            <a:graphicFrameLocks/>
          </p:cNvGraphicFramePr>
          <p:nvPr/>
        </p:nvGraphicFramePr>
        <p:xfrm>
          <a:off x="916665" y="-720323"/>
          <a:ext cx="10751292" cy="7698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186F1364-9EBC-4429-A9FA-8495A4B81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47209"/>
              </p:ext>
            </p:extLst>
          </p:nvPr>
        </p:nvGraphicFramePr>
        <p:xfrm>
          <a:off x="916163" y="-361836"/>
          <a:ext cx="10593592" cy="6759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144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F7E5B05-E20A-4031-9F74-5681DF58CCEB}"/>
              </a:ext>
            </a:extLst>
          </p:cNvPr>
          <p:cNvGraphicFramePr>
            <a:graphicFrameLocks/>
          </p:cNvGraphicFramePr>
          <p:nvPr/>
        </p:nvGraphicFramePr>
        <p:xfrm>
          <a:off x="916665" y="-720323"/>
          <a:ext cx="10751292" cy="7698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65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055C4-D446-4DF9-A9C9-417DA2A9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19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600">
                <a:cs typeface="Calibri Light"/>
              </a:rPr>
              <a:t>Diagrama de Classes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269BB2C-A293-4308-866D-2BA0483CB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481021"/>
              </p:ext>
            </p:extLst>
          </p:nvPr>
        </p:nvGraphicFramePr>
        <p:xfrm>
          <a:off x="428367" y="-1251220"/>
          <a:ext cx="4612160" cy="4679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769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agem 36">
            <a:extLst>
              <a:ext uri="{FF2B5EF4-FFF2-40B4-BE49-F238E27FC236}">
                <a16:creationId xmlns:a16="http://schemas.microsoft.com/office/drawing/2014/main" id="{C560DB74-3B04-498F-B70D-8248EB2A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4" y="274872"/>
            <a:ext cx="9112369" cy="6581426"/>
          </a:xfrm>
          <a:prstGeom prst="rect">
            <a:avLst/>
          </a:prstGeom>
        </p:spPr>
      </p:pic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383D13D0-3501-4F0D-9161-4A4EFC0D0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03887"/>
              </p:ext>
            </p:extLst>
          </p:nvPr>
        </p:nvGraphicFramePr>
        <p:xfrm>
          <a:off x="371923" y="3799226"/>
          <a:ext cx="3950802" cy="3989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22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3C1F9-7F53-4CC0-BDC6-6F6CF6A9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5" y="774347"/>
            <a:ext cx="12166599" cy="4274784"/>
          </a:xfrm>
        </p:spPr>
        <p:txBody>
          <a:bodyPr>
            <a:normAutofit/>
          </a:bodyPr>
          <a:lstStyle/>
          <a:p>
            <a:pPr algn="ctr"/>
            <a:r>
              <a:rPr lang="pt-BR" sz="6600">
                <a:cs typeface="Calibri Light"/>
              </a:rPr>
              <a:t>Diagrama de Sequência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52DE7B9-DE75-4718-9629-ACCE4EB393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940227"/>
              </p:ext>
            </p:extLst>
          </p:nvPr>
        </p:nvGraphicFramePr>
        <p:xfrm>
          <a:off x="456590" y="-1194776"/>
          <a:ext cx="4612160" cy="4679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53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Diagrama&#10;&#10;Descrição gerada automaticamente">
            <a:extLst>
              <a:ext uri="{FF2B5EF4-FFF2-40B4-BE49-F238E27FC236}">
                <a16:creationId xmlns:a16="http://schemas.microsoft.com/office/drawing/2014/main" id="{6E8EC729-4D43-486B-A833-1B62F11C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6" y="236232"/>
            <a:ext cx="10550104" cy="6399914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A79500B-21A9-45F6-9BDE-8BD79D81CB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591082"/>
              </p:ext>
            </p:extLst>
          </p:nvPr>
        </p:nvGraphicFramePr>
        <p:xfrm>
          <a:off x="7344941" y="3684207"/>
          <a:ext cx="4612160" cy="4679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182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Office Theme</vt:lpstr>
      <vt:lpstr>       Curso Sistemas        de Informação </vt:lpstr>
      <vt:lpstr>Integrantes</vt:lpstr>
      <vt:lpstr>Sumário da apresentação</vt:lpstr>
      <vt:lpstr>Apresentação do PowerPoint</vt:lpstr>
      <vt:lpstr>Apresentação do PowerPoint</vt:lpstr>
      <vt:lpstr>Diagrama de Classes</vt:lpstr>
      <vt:lpstr>Apresentação do PowerPoint</vt:lpstr>
      <vt:lpstr>Diagrama de Sequência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381</cp:revision>
  <dcterms:created xsi:type="dcterms:W3CDTF">2021-11-25T19:04:23Z</dcterms:created>
  <dcterms:modified xsi:type="dcterms:W3CDTF">2021-11-30T22:14:40Z</dcterms:modified>
</cp:coreProperties>
</file>