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294" r:id="rId11"/>
    <p:sldId id="295" r:id="rId12"/>
    <p:sldId id="296" r:id="rId13"/>
    <p:sldId id="297" r:id="rId14"/>
    <p:sldId id="298" r:id="rId15"/>
    <p:sldId id="299" r:id="rId16"/>
    <p:sldId id="285" r:id="rId17"/>
    <p:sldId id="287" r:id="rId18"/>
    <p:sldId id="275" r:id="rId19"/>
    <p:sldId id="282" r:id="rId20"/>
    <p:sldId id="288" r:id="rId21"/>
    <p:sldId id="283" r:id="rId22"/>
    <p:sldId id="286" r:id="rId23"/>
    <p:sldId id="289" r:id="rId24"/>
    <p:sldId id="290" r:id="rId25"/>
    <p:sldId id="291" r:id="rId26"/>
    <p:sldId id="292" r:id="rId27"/>
    <p:sldId id="29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회원가입 및 로그인" id="{CF2B398D-82BD-450E-BD61-AD2D7616BEC7}">
          <p14:sldIdLst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마이페이지" id="{5212AFFA-E45A-4B65-8842-9EF7712B6337}">
          <p14:sldIdLst>
            <p14:sldId id="306"/>
            <p14:sldId id="307"/>
            <p14:sldId id="308"/>
          </p14:sldIdLst>
        </p14:section>
        <p14:section name="제품상세페이지" id="{852351D8-A80A-4BDF-91FE-90AEE06014BF}">
          <p14:sldIdLst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후기" id="{8B5B7F60-6D13-4032-98AC-1C791727907D}">
          <p14:sldIdLst>
            <p14:sldId id="285"/>
            <p14:sldId id="287"/>
            <p14:sldId id="275"/>
            <p14:sldId id="282"/>
            <p14:sldId id="288"/>
            <p14:sldId id="283"/>
            <p14:sldId id="286"/>
            <p14:sldId id="289"/>
          </p14:sldIdLst>
        </p14:section>
        <p14:section name="Q&amp;A" id="{DE2C1A27-E710-4510-AE53-2490C45B2588}">
          <p14:sldIdLst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2" autoAdjust="0"/>
    <p:restoredTop sz="94660"/>
  </p:normalViewPr>
  <p:slideViewPr>
    <p:cSldViewPr>
      <p:cViewPr>
        <p:scale>
          <a:sx n="90" d="100"/>
          <a:sy n="90" d="100"/>
        </p:scale>
        <p:origin x="-112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EA81C-6B55-43C0-8A44-BBB0A818E72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5D20-104E-450B-88C3-967CD935A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4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05D20-104E-450B-88C3-967CD935A4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1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05D20-104E-450B-88C3-967CD935A4B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13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05D20-104E-450B-88C3-967CD935A4B6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1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54601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 화면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</a:t>
                      </a:r>
                      <a:r>
                        <a:rPr lang="ko-KR" altLang="en-US" sz="1400" baseline="0" dirty="0" smtClean="0"/>
                        <a:t>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아이디 비밀번호 입력란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2. </a:t>
                      </a:r>
                      <a:r>
                        <a:rPr lang="ko-KR" altLang="en-US" sz="1000" baseline="0" dirty="0" smtClean="0"/>
                        <a:t>회원가입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아이디 찾기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비밀번호 찾기 페이지 이동 버튼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3. </a:t>
                      </a:r>
                      <a:r>
                        <a:rPr lang="ko-KR" altLang="en-US" sz="1000" dirty="0" smtClean="0"/>
                        <a:t>현재</a:t>
                      </a:r>
                      <a:r>
                        <a:rPr lang="ko-KR" altLang="en-US" sz="1000" baseline="0" dirty="0" smtClean="0"/>
                        <a:t> 사용중인 창 표시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13423"/>
            <a:ext cx="6489575" cy="4623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타원 17"/>
          <p:cNvSpPr/>
          <p:nvPr/>
        </p:nvSpPr>
        <p:spPr>
          <a:xfrm>
            <a:off x="2915816" y="314096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915816" y="381735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300192" y="22768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8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79855"/>
              </p:ext>
            </p:extLst>
          </p:nvPr>
        </p:nvGraphicFramePr>
        <p:xfrm>
          <a:off x="251520" y="548681"/>
          <a:ext cx="8640960" cy="6030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</a:t>
                      </a:r>
                      <a:r>
                        <a:rPr lang="ko-KR" altLang="en-US" sz="1200" baseline="0" dirty="0" smtClean="0"/>
                        <a:t> 목록 페이지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 </a:t>
                      </a:r>
                      <a:r>
                        <a:rPr lang="ko-KR" altLang="en-US" sz="1200" dirty="0" err="1" smtClean="0"/>
                        <a:t>목록페이지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제품들만 보이는 목록 페이지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6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상세페이지 경로 표시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클릭 시 해당 경로로 갈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정렬기준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err="1" smtClean="0"/>
                        <a:t>최신순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인기순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도서 이미지 클릭 시 해당 제품 상세페이지로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페이지 이동 </a:t>
                      </a: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648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718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846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56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1404371" y="1910782"/>
            <a:ext cx="1458648" cy="1929699"/>
            <a:chOff x="1335003" y="2295460"/>
            <a:chExt cx="1458648" cy="2076997"/>
          </a:xfrm>
        </p:grpSpPr>
        <p:sp>
          <p:nvSpPr>
            <p:cNvPr id="2" name="직사각형 1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095486" y="1910782"/>
            <a:ext cx="1458648" cy="1929699"/>
            <a:chOff x="1335003" y="2295460"/>
            <a:chExt cx="1458648" cy="2076997"/>
          </a:xfrm>
        </p:grpSpPr>
        <p:sp>
          <p:nvSpPr>
            <p:cNvPr id="45" name="직사각형 44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786601" y="1910782"/>
            <a:ext cx="1458648" cy="1929699"/>
            <a:chOff x="1335003" y="2295460"/>
            <a:chExt cx="1458648" cy="2076997"/>
          </a:xfrm>
        </p:grpSpPr>
        <p:sp>
          <p:nvSpPr>
            <p:cNvPr id="48" name="직사각형 47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404371" y="3991830"/>
            <a:ext cx="1458648" cy="1929699"/>
            <a:chOff x="1335003" y="2295460"/>
            <a:chExt cx="1458648" cy="2076997"/>
          </a:xfrm>
        </p:grpSpPr>
        <p:sp>
          <p:nvSpPr>
            <p:cNvPr id="51" name="직사각형 50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095486" y="3991830"/>
            <a:ext cx="1458648" cy="1929699"/>
            <a:chOff x="1335003" y="2295460"/>
            <a:chExt cx="1458648" cy="2076997"/>
          </a:xfrm>
        </p:grpSpPr>
        <p:sp>
          <p:nvSpPr>
            <p:cNvPr id="54" name="직사각형 53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786601" y="3991830"/>
            <a:ext cx="1458648" cy="1929699"/>
            <a:chOff x="1335003" y="2295460"/>
            <a:chExt cx="1458648" cy="2076997"/>
          </a:xfrm>
        </p:grpSpPr>
        <p:sp>
          <p:nvSpPr>
            <p:cNvPr id="57" name="직사각형 56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404371" y="1494218"/>
            <a:ext cx="2130447" cy="2340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Home / Books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245664" y="1336484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93447" y="6236839"/>
            <a:ext cx="2501968" cy="2535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  1      2      3        4         5  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445251" y="6072955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86601" y="1532754"/>
            <a:ext cx="1458648" cy="1669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정렬 기준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772680" y="135919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468840" y="1949551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30867"/>
              </p:ext>
            </p:extLst>
          </p:nvPr>
        </p:nvGraphicFramePr>
        <p:xfrm>
          <a:off x="251520" y="548681"/>
          <a:ext cx="8640960" cy="6164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제품상세화면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제품상세화면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 클릭 시 보이는 </a:t>
                      </a:r>
                      <a:r>
                        <a:rPr lang="ko-KR" altLang="en-US" sz="1200" dirty="0" err="1" smtClean="0"/>
                        <a:t>상세화면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6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상세페이지 경로 표시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클릭 시 해당 경로로 갈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클릭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상품 목록의 앞뒤로 갈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도서 이미지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도서명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가격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제품소개글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정책은 저장된 데이터 표시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장바구니에 담기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err="1" smtClean="0"/>
                        <a:t>로그인이</a:t>
                      </a:r>
                      <a:r>
                        <a:rPr lang="ko-KR" altLang="en-US" sz="1000" baseline="0" dirty="0" smtClean="0"/>
                        <a:t> 안되어 있다면 로그인 페이지로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바로구매</a:t>
                      </a:r>
                      <a:r>
                        <a:rPr lang="ko-KR" altLang="en-US" sz="1000" baseline="0" dirty="0" smtClean="0"/>
                        <a:t> 버튼으로 이동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비로그인</a:t>
                      </a:r>
                      <a:r>
                        <a:rPr lang="ko-KR" altLang="en-US" sz="1000" baseline="0" dirty="0" smtClean="0"/>
                        <a:t> 시 로그인 화면으로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해당 도서의 후기 게시판으로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분류와 작가가 같은 도서 </a:t>
                      </a:r>
                      <a:r>
                        <a:rPr lang="en-US" altLang="ko-KR" sz="1000" baseline="0" dirty="0" smtClean="0"/>
                        <a:t>3</a:t>
                      </a:r>
                      <a:r>
                        <a:rPr lang="ko-KR" altLang="en-US" sz="1000" baseline="0" dirty="0" smtClean="0"/>
                        <a:t>가지 추천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648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718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846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56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84193" y="1949668"/>
            <a:ext cx="2314378" cy="31846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2111" y="1949668"/>
            <a:ext cx="2314378" cy="31846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도서 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8465" y="2083149"/>
            <a:ext cx="1985835" cy="2501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도서명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48465" y="2396756"/>
            <a:ext cx="876683" cy="2455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가격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48465" y="3072704"/>
            <a:ext cx="927133" cy="30111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장바구니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담기 버튼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48465" y="3472561"/>
            <a:ext cx="1985835" cy="4940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제품 소개 글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48465" y="4054315"/>
            <a:ext cx="1985835" cy="3852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환불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교환 정책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8465" y="4547808"/>
            <a:ext cx="1985835" cy="3852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후기 게시판 가기 </a:t>
            </a:r>
            <a:r>
              <a:rPr lang="en-US" altLang="ko-KR" sz="1000" dirty="0" smtClean="0">
                <a:solidFill>
                  <a:schemeClr val="tx1"/>
                </a:solidFill>
              </a:rPr>
              <a:t>+ </a:t>
            </a:r>
            <a:r>
              <a:rPr lang="ko-KR" altLang="en-US" sz="1000" dirty="0" smtClean="0">
                <a:solidFill>
                  <a:schemeClr val="tx1"/>
                </a:solidFill>
              </a:rPr>
              <a:t>후기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51273" y="3083734"/>
            <a:ext cx="983028" cy="30111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바로 구매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버튼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21888" y="1552502"/>
            <a:ext cx="876683" cy="2455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Prev</a:t>
            </a:r>
            <a:r>
              <a:rPr lang="en-US" altLang="ko-KR" sz="900" dirty="0" smtClean="0">
                <a:solidFill>
                  <a:schemeClr val="tx1"/>
                </a:solidFill>
              </a:rPr>
              <a:t> | Next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82111" y="1564018"/>
            <a:ext cx="2130447" cy="2340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Home / Books / </a:t>
            </a:r>
            <a:r>
              <a:rPr lang="ko-KR" altLang="en-US" sz="900" dirty="0" smtClean="0">
                <a:solidFill>
                  <a:schemeClr val="tx1"/>
                </a:solidFill>
              </a:rPr>
              <a:t>도서명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82111" y="5285924"/>
            <a:ext cx="4816460" cy="112815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도서 추천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같은 분류 책이나 동일 작가의 작품 추천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223404" y="1406284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73692" y="1393750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58096" y="2043797"/>
            <a:ext cx="296392" cy="2721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900269" y="3023641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967501" y="302945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17397" y="452213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20825" y="5494343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7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94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23803"/>
              </p:ext>
            </p:extLst>
          </p:nvPr>
        </p:nvGraphicFramePr>
        <p:xfrm>
          <a:off x="251520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상품목록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상품관리 메뉴를 클릭하면 이동하는 상품 전체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목록조회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dirty="0" smtClean="0"/>
                        <a:t>관리자의 </a:t>
                      </a:r>
                      <a:r>
                        <a:rPr lang="ko-KR" altLang="en-US" sz="1000" dirty="0" err="1" smtClean="0"/>
                        <a:t>상품목록</a:t>
                      </a:r>
                      <a:r>
                        <a:rPr lang="ko-KR" altLang="en-US" sz="1000" dirty="0" smtClean="0"/>
                        <a:t> 페이지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lang="ko-KR" altLang="en-US"/>
                      </a:pPr>
                      <a:r>
                        <a:rPr lang="ko-KR" altLang="en-US" sz="1000" dirty="0" err="1" smtClean="0"/>
                        <a:t>조회조건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분야 체크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조회조건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상품명 입력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조회 버튼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신규등록 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상품등록페이지로 이동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상품 목록 조회 결과 표시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상품명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상품번호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 클릭 시 수정페이지로 이동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수정 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클릭 시 수정페이지로 이동 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조회 페이지 이동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3242986" y="6236839"/>
            <a:ext cx="2501968" cy="2535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  1      2      3        4         5  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094790" y="6072955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5" y="1526113"/>
            <a:ext cx="6626937" cy="42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헤더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2061515"/>
            <a:ext cx="1146363" cy="226454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고정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사이드바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상품관리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주문관리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리뷰관리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QnA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82800"/>
              </p:ext>
            </p:extLst>
          </p:nvPr>
        </p:nvGraphicFramePr>
        <p:xfrm>
          <a:off x="1702676" y="2981360"/>
          <a:ext cx="5366728" cy="30288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2516">
                  <a:extLst>
                    <a:ext uri="{9D8B030D-6E8A-4147-A177-3AD203B41FA5}">
                      <a16:colId xmlns="" xmlns:a16="http://schemas.microsoft.com/office/drawing/2014/main" val="1419445832"/>
                    </a:ext>
                  </a:extLst>
                </a:gridCol>
                <a:gridCol w="599089">
                  <a:extLst>
                    <a:ext uri="{9D8B030D-6E8A-4147-A177-3AD203B41FA5}">
                      <a16:colId xmlns="" xmlns:a16="http://schemas.microsoft.com/office/drawing/2014/main" val="1727369705"/>
                    </a:ext>
                  </a:extLst>
                </a:gridCol>
                <a:gridCol w="1381060">
                  <a:extLst>
                    <a:ext uri="{9D8B030D-6E8A-4147-A177-3AD203B41FA5}">
                      <a16:colId xmlns="" xmlns:a16="http://schemas.microsoft.com/office/drawing/2014/main" val="3283395901"/>
                    </a:ext>
                  </a:extLst>
                </a:gridCol>
                <a:gridCol w="630620">
                  <a:extLst>
                    <a:ext uri="{9D8B030D-6E8A-4147-A177-3AD203B41FA5}">
                      <a16:colId xmlns="" xmlns:a16="http://schemas.microsoft.com/office/drawing/2014/main" val="3527340190"/>
                    </a:ext>
                  </a:extLst>
                </a:gridCol>
                <a:gridCol w="554947">
                  <a:extLst>
                    <a:ext uri="{9D8B030D-6E8A-4147-A177-3AD203B41FA5}">
                      <a16:colId xmlns="" xmlns:a16="http://schemas.microsoft.com/office/drawing/2014/main" val="3080755692"/>
                    </a:ext>
                  </a:extLst>
                </a:gridCol>
                <a:gridCol w="599089">
                  <a:extLst>
                    <a:ext uri="{9D8B030D-6E8A-4147-A177-3AD203B41FA5}">
                      <a16:colId xmlns="" xmlns:a16="http://schemas.microsoft.com/office/drawing/2014/main" val="3091255994"/>
                    </a:ext>
                  </a:extLst>
                </a:gridCol>
                <a:gridCol w="649540">
                  <a:extLst>
                    <a:ext uri="{9D8B030D-6E8A-4147-A177-3AD203B41FA5}">
                      <a16:colId xmlns="" xmlns:a16="http://schemas.microsoft.com/office/drawing/2014/main" val="456759696"/>
                    </a:ext>
                  </a:extLst>
                </a:gridCol>
                <a:gridCol w="529867">
                  <a:extLst>
                    <a:ext uri="{9D8B030D-6E8A-4147-A177-3AD203B41FA5}">
                      <a16:colId xmlns="" xmlns:a16="http://schemas.microsoft.com/office/drawing/2014/main" val="301669046"/>
                    </a:ext>
                  </a:extLst>
                </a:gridCol>
              </a:tblGrid>
              <a:tr h="26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 번호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분야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작가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가격 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할인율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등록일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수정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56753654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smtClean="0">
                          <a:solidFill>
                            <a:srgbClr val="0070C0"/>
                          </a:solidFill>
                        </a:rPr>
                        <a:t>0001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사회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과학</a:t>
                      </a:r>
                      <a:endParaRPr lang="ko-KR" altLang="en-US" sz="9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err="1" smtClean="0">
                          <a:solidFill>
                            <a:srgbClr val="0070C0"/>
                          </a:solidFill>
                        </a:rPr>
                        <a:t>팩트풀니스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한스로슬링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19800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10%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2020-04-26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58064368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93759861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7598695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8567082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406562" y="2063272"/>
            <a:ext cx="1730774" cy="403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상품리스트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88347" y="2527629"/>
            <a:ext cx="498334" cy="29928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86681" y="2143555"/>
            <a:ext cx="882721" cy="2615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신규 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8258" y="3515886"/>
            <a:ext cx="446856" cy="28045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44432" y="2564857"/>
            <a:ext cx="570870" cy="2196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55830" y="2568536"/>
            <a:ext cx="1155795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46081" y="2517663"/>
            <a:ext cx="746670" cy="3092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상품분야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34436" y="2568536"/>
            <a:ext cx="1171074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선택하세요   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2676" y="2466870"/>
            <a:ext cx="5391806" cy="40676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613907" y="2392779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259921" y="236337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564781" y="236080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038485" y="2013203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13907" y="2864791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840944" y="3370563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430062" y="336309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7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8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251" y="1470632"/>
            <a:ext cx="1098693" cy="99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96845"/>
              </p:ext>
            </p:extLst>
          </p:nvPr>
        </p:nvGraphicFramePr>
        <p:xfrm>
          <a:off x="276745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상품등록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dirty="0" smtClean="0"/>
                        <a:t>관리자</a:t>
                      </a:r>
                      <a:r>
                        <a:rPr lang="ko-KR" altLang="en-US" sz="1000" baseline="0" dirty="0" smtClean="0"/>
                        <a:t> 상품 등록 페이지</a:t>
                      </a: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/>
                        <a:defRPr lang="ko-KR" altLang="en-US"/>
                      </a:pPr>
                      <a:r>
                        <a:rPr lang="ko-KR" altLang="en-US" sz="1000" dirty="0" smtClean="0"/>
                        <a:t>상품 등록 영역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장르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상품명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정가</a:t>
                      </a:r>
                      <a:r>
                        <a:rPr lang="en-US" altLang="ko-KR" sz="1000" dirty="0" smtClean="0"/>
                        <a:t>: number</a:t>
                      </a:r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할인율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        (5%, 10%, 15%, 20%)</a:t>
                      </a:r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작가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출판사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출판일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err="1" smtClean="0"/>
                        <a:t>날짜형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제품 설명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r>
                        <a:rPr lang="en-US" altLang="ko-KR" sz="1000" dirty="0" smtClean="0"/>
                        <a:t>(null</a:t>
                      </a:r>
                      <a:r>
                        <a:rPr lang="ko-KR" altLang="en-US" sz="1000" dirty="0" smtClean="0"/>
                        <a:t>허용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상품이미지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파일첨부</a:t>
                      </a:r>
                      <a:endParaRPr lang="en-US" altLang="ko-KR" sz="1000" baseline="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등록버튼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입력 데이터 저장 후</a:t>
                      </a:r>
                      <a:r>
                        <a:rPr lang="ko-KR" altLang="en-US" sz="1000" baseline="0" dirty="0" smtClean="0"/>
                        <a:t> 확인페이지로</a:t>
                      </a:r>
                      <a:endParaRPr lang="en-US" altLang="ko-KR" sz="1000" baseline="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endParaRPr lang="en-US" altLang="ko-KR" sz="1000" baseline="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취소버튼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상품목록</a:t>
                      </a:r>
                      <a:r>
                        <a:rPr lang="ko-KR" altLang="en-US" sz="1000" baseline="0" dirty="0" smtClean="0"/>
                        <a:t> 페이지로 이동</a:t>
                      </a:r>
                      <a:r>
                        <a:rPr lang="ko-KR" altLang="en-US" sz="1000" dirty="0" smtClean="0"/>
                        <a:t> 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89117" y="1366491"/>
            <a:ext cx="100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상품등록</a:t>
            </a:r>
            <a:endParaRPr lang="ko-KR" alt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6010" y="1911960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장르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분야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010" y="2305489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6010" y="2699018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정가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8180" y="2698954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할인율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6010" y="3879603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제품 설명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13167" y="5556414"/>
            <a:ext cx="108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상품이미지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1644486" y="1960759"/>
            <a:ext cx="2018236" cy="25842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장르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분야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</a:rPr>
              <a:t>선택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44486" y="2329813"/>
            <a:ext cx="2018236" cy="268106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상품명입력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44486" y="2708550"/>
            <a:ext cx="2002778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정가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42217" y="2708550"/>
            <a:ext cx="1909931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할인율 선택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44486" y="3879603"/>
            <a:ext cx="5128380" cy="155791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제품 상세 설명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44486" y="5588974"/>
            <a:ext cx="821241" cy="27521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010" y="3092547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작가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678180" y="3083615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1659944" y="3107862"/>
            <a:ext cx="2002778" cy="2774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작가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42217" y="3107862"/>
            <a:ext cx="1909931" cy="292463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출판사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6010" y="3486076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출판일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1659944" y="3495991"/>
            <a:ext cx="2002778" cy="2851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출판일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07049" y="6085933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59168" y="6085932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취소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17814" y="166976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758853" y="590924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108032" y="590924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0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00555"/>
              </p:ext>
            </p:extLst>
          </p:nvPr>
        </p:nvGraphicFramePr>
        <p:xfrm>
          <a:off x="276745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76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626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상품등록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확인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baseline="0" dirty="0" smtClean="0"/>
                        <a:t>상품 등록 확인 페이지</a:t>
                      </a:r>
                      <a:endParaRPr lang="en-US" altLang="ko-KR" sz="900" baseline="0" dirty="0" smtClean="0"/>
                    </a:p>
                    <a:p>
                      <a:pPr lvl="0">
                        <a:defRPr lang="ko-KR" altLang="en-US"/>
                      </a:pPr>
                      <a:endParaRPr lang="ko-KR" altLang="en-US" sz="9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등록 제품 번호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제품명 출력하여 정상 처리 확인</a:t>
                      </a:r>
                      <a:endParaRPr lang="en-US" altLang="ko-KR" sz="1000" baseline="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확인버튼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상품 목록 페이지로 이동</a:t>
                      </a:r>
                      <a:r>
                        <a:rPr lang="ko-KR" altLang="en-US" sz="1000" dirty="0" smtClean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639614" y="1942312"/>
            <a:ext cx="4515244" cy="227023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＇</a:t>
            </a:r>
            <a:r>
              <a:rPr lang="ko-KR" altLang="en-US" dirty="0">
                <a:solidFill>
                  <a:srgbClr val="0070C0"/>
                </a:solidFill>
              </a:rPr>
              <a:t>등록 제품 번호 </a:t>
            </a:r>
            <a:r>
              <a:rPr lang="en-US" altLang="ko-KR" dirty="0">
                <a:solidFill>
                  <a:srgbClr val="0070C0"/>
                </a:solidFill>
              </a:rPr>
              <a:t>/ </a:t>
            </a:r>
            <a:r>
              <a:rPr lang="ko-KR" altLang="en-US" dirty="0">
                <a:solidFill>
                  <a:srgbClr val="0070C0"/>
                </a:solidFill>
              </a:rPr>
              <a:t>등록 제품명</a:t>
            </a:r>
            <a:r>
              <a:rPr lang="en-US" altLang="ko-KR" dirty="0">
                <a:solidFill>
                  <a:schemeClr val="tx1"/>
                </a:solidFill>
              </a:rPr>
              <a:t>‘ 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정상적으로 </a:t>
            </a:r>
            <a:r>
              <a:rPr lang="ko-KR" altLang="en-US" dirty="0">
                <a:solidFill>
                  <a:schemeClr val="tx1"/>
                </a:solidFill>
              </a:rPr>
              <a:t>등록되었습니다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90219" y="4704874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743017" y="203552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93827" y="451386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7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251" y="1470632"/>
            <a:ext cx="1098693" cy="99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36869"/>
              </p:ext>
            </p:extLst>
          </p:nvPr>
        </p:nvGraphicFramePr>
        <p:xfrm>
          <a:off x="276745" y="548681"/>
          <a:ext cx="8640960" cy="6258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상품수정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dirty="0" smtClean="0"/>
                        <a:t>관리자</a:t>
                      </a:r>
                      <a:r>
                        <a:rPr lang="ko-KR" altLang="en-US" sz="1000" baseline="0" dirty="0" smtClean="0"/>
                        <a:t> 상품 수정 페이지</a:t>
                      </a: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/>
                        <a:defRPr lang="ko-KR" altLang="en-US"/>
                      </a:pPr>
                      <a:r>
                        <a:rPr lang="ko-KR" altLang="en-US" sz="1000" dirty="0" smtClean="0"/>
                        <a:t>상품 조회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수정 영역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등록 화면과 동일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ko-KR" altLang="en-US" sz="1000" dirty="0" smtClean="0"/>
                        <a:t>조회 화면에서 수정 내용하고 싶은 내용 수정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수정버튼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 </a:t>
                      </a:r>
                      <a:r>
                        <a:rPr lang="ko-KR" altLang="en-US" sz="1000" dirty="0" smtClean="0"/>
                        <a:t>수정 </a:t>
                      </a:r>
                      <a:r>
                        <a:rPr lang="ko-KR" altLang="en-US" sz="1000" dirty="0" err="1" smtClean="0"/>
                        <a:t>확인창</a:t>
                      </a:r>
                      <a:r>
                        <a:rPr lang="ko-KR" altLang="en-US" sz="1000" dirty="0" smtClean="0"/>
                        <a:t> 팝업 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2-1. </a:t>
                      </a:r>
                      <a:r>
                        <a:rPr lang="ko-KR" altLang="en-US" sz="1000" dirty="0" smtClean="0"/>
                        <a:t>수정 확인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 </a:t>
                      </a:r>
                      <a:r>
                        <a:rPr lang="ko-KR" altLang="en-US" sz="1000" dirty="0" smtClean="0"/>
                        <a:t>확인을 누르면 수정 사항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빨간 색으로 써진 </a:t>
                      </a:r>
                      <a:r>
                        <a:rPr lang="ko-KR" altLang="en-US" sz="1000" dirty="0" err="1" smtClean="0"/>
                        <a:t>수정부분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적용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3-1. </a:t>
                      </a:r>
                      <a:r>
                        <a:rPr lang="ko-KR" altLang="en-US" sz="1000" dirty="0" smtClean="0"/>
                        <a:t>수정</a:t>
                      </a:r>
                      <a:r>
                        <a:rPr lang="ko-KR" altLang="en-US" sz="1000" baseline="0" dirty="0" smtClean="0"/>
                        <a:t> 취소</a:t>
                      </a:r>
                      <a:r>
                        <a:rPr lang="ko-KR" altLang="en-US" sz="1000" dirty="0" smtClean="0"/>
                        <a:t>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 </a:t>
                      </a:r>
                      <a:r>
                        <a:rPr lang="ko-KR" altLang="en-US" sz="1000" dirty="0" smtClean="0"/>
                        <a:t>수정 </a:t>
                      </a:r>
                      <a:r>
                        <a:rPr lang="ko-KR" altLang="en-US" sz="1000" dirty="0" err="1" smtClean="0"/>
                        <a:t>확인창만</a:t>
                      </a:r>
                      <a:r>
                        <a:rPr lang="ko-KR" altLang="en-US" sz="1000" dirty="0" smtClean="0"/>
                        <a:t> 종료 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3. </a:t>
                      </a:r>
                      <a:r>
                        <a:rPr lang="ko-KR" altLang="en-US" sz="1000" dirty="0" err="1" smtClean="0"/>
                        <a:t>삭제버튼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상품 삭제 </a:t>
                      </a:r>
                      <a:r>
                        <a:rPr lang="ko-KR" altLang="en-US" sz="1000" dirty="0" err="1" smtClean="0"/>
                        <a:t>확인창</a:t>
                      </a:r>
                      <a:r>
                        <a:rPr lang="ko-KR" altLang="en-US" sz="1000" dirty="0" smtClean="0"/>
                        <a:t> 팝업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3-1. </a:t>
                      </a:r>
                      <a:r>
                        <a:rPr lang="ko-KR" altLang="en-US" sz="1000" dirty="0" smtClean="0"/>
                        <a:t>삭제 확인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목록에서 해당 상품 삭제 적용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3-2. </a:t>
                      </a:r>
                      <a:r>
                        <a:rPr lang="ko-KR" altLang="en-US" sz="1000" dirty="0" err="1" smtClean="0"/>
                        <a:t>삭제취소</a:t>
                      </a:r>
                      <a:r>
                        <a:rPr lang="ko-KR" altLang="en-US" sz="1000" dirty="0" smtClean="0"/>
                        <a:t>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삭제 </a:t>
                      </a:r>
                      <a:r>
                        <a:rPr lang="ko-KR" altLang="en-US" sz="1000" dirty="0" err="1" smtClean="0"/>
                        <a:t>확인창만</a:t>
                      </a:r>
                      <a:r>
                        <a:rPr lang="ko-KR" altLang="en-US" sz="1000" dirty="0" smtClean="0"/>
                        <a:t> 종료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4.  </a:t>
                      </a:r>
                      <a:r>
                        <a:rPr lang="ko-KR" altLang="en-US" sz="1000" dirty="0" err="1" smtClean="0"/>
                        <a:t>취소버튼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상품목록</a:t>
                      </a:r>
                      <a:r>
                        <a:rPr lang="ko-KR" altLang="en-US" sz="1000" baseline="0" dirty="0" smtClean="0"/>
                        <a:t> 페이지로 이동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89117" y="1366491"/>
            <a:ext cx="100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상품수정</a:t>
            </a:r>
            <a:endParaRPr lang="ko-KR" alt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6010" y="1911960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장르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분야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010" y="2305489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6010" y="2699018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정가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8180" y="2698954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할인율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6010" y="3879603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제품 설명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13167" y="5556414"/>
            <a:ext cx="108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상품이미지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1644486" y="1960759"/>
            <a:ext cx="2018236" cy="25842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사회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정치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44486" y="2329813"/>
            <a:ext cx="2018236" cy="268106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팩트풀니스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44486" y="2708550"/>
            <a:ext cx="2002778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19800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42217" y="2708550"/>
            <a:ext cx="1909931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5% -&gt;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10%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44486" y="3879603"/>
            <a:ext cx="5128380" cy="155791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빌 게이츠가 미국 모든 대학 졸업생에게 직접 선물한 화제의 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강력한 사실을 바탕으로 세상을 정확하게 바라보는 방법을 담은 혁명적 저작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전세계적으로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확증편향이</a:t>
            </a:r>
            <a:r>
              <a:rPr lang="ko-KR" altLang="en-US" sz="1000" dirty="0" smtClean="0">
                <a:solidFill>
                  <a:srgbClr val="FF0000"/>
                </a:solidFill>
              </a:rPr>
              <a:t> 기승을 부리는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탈진실의</a:t>
            </a:r>
            <a:r>
              <a:rPr lang="ko-KR" altLang="en-US" sz="1000" dirty="0" smtClean="0">
                <a:solidFill>
                  <a:srgbClr val="FF0000"/>
                </a:solidFill>
              </a:rPr>
              <a:t> 시대에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막연한 두려움과 편견을 이기는 팩트의 중요성을 일깨우는 세계적인 역작</a:t>
            </a:r>
            <a:r>
              <a:rPr lang="en-US" altLang="ko-KR" sz="1000" dirty="0" smtClean="0">
                <a:solidFill>
                  <a:srgbClr val="FF0000"/>
                </a:solidFill>
              </a:rPr>
              <a:t>!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76234" y="5569327"/>
            <a:ext cx="821241" cy="27521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010" y="3092547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작가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678180" y="3083615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1659944" y="3107862"/>
            <a:ext cx="2002778" cy="2774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한스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로스링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42217" y="3107862"/>
            <a:ext cx="1909931" cy="292463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김영사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6010" y="3486076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출판일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1659944" y="3495991"/>
            <a:ext cx="2002778" cy="2851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2020-04-26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644486" y="6085933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59168" y="6085932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취소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17814" y="166976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496290" y="590924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108032" y="590924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4486" y="5567545"/>
            <a:ext cx="176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Factfulness.jpg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523217" y="5157100"/>
            <a:ext cx="1599664" cy="1267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수정하겠습니까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76353" y="6033261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356572" y="6033261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732126" y="5696488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2-1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327279" y="5690253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2-2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918883" y="6089075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770687" y="5912390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27447" y="3737098"/>
            <a:ext cx="1599664" cy="1267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삭제하겠습니까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780583" y="4613259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360802" y="4613259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736356" y="4276486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3-1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331509" y="4270251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3-2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9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44069"/>
              </p:ext>
            </p:extLst>
          </p:nvPr>
        </p:nvGraphicFramePr>
        <p:xfrm>
          <a:off x="251520" y="548680"/>
          <a:ext cx="8640960" cy="6394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게시판에서 일반 </a:t>
                      </a:r>
                      <a:r>
                        <a:rPr lang="ko-KR" altLang="en-US" sz="1400" dirty="0" smtClean="0"/>
                        <a:t>사용자에게 보이는 도서 후기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화면은 제품 상세 페이지의 후기 탭을 눌러서 넘어 올 수도 있고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아래로 스크롤 해서 넘어올 수도 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로그인 창이 뜨고 로그인 후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작성페이지에서 입력한 평점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제목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등이 보인다</a:t>
                      </a:r>
                      <a:r>
                        <a:rPr lang="en-US" altLang="ko-KR" sz="900" baseline="0" dirty="0" smtClean="0"/>
                        <a:t>.</a:t>
                      </a:r>
                      <a:r>
                        <a:rPr lang="ko-KR" altLang="en-US" sz="900" baseline="0" dirty="0" smtClean="0"/>
                        <a:t> 가장 최근에 등록한 순으로 작성된 후기가 보인다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제목을 클릭하면 내용을 볼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페이징</a:t>
                      </a:r>
                      <a:r>
                        <a:rPr lang="ko-KR" altLang="en-US" sz="900" baseline="0" dirty="0" smtClean="0"/>
                        <a:t> 처리는 </a:t>
                      </a:r>
                      <a:r>
                        <a:rPr lang="en-US" altLang="ko-KR" sz="900" baseline="0" dirty="0" smtClean="0"/>
                        <a:t>10</a:t>
                      </a:r>
                      <a:r>
                        <a:rPr lang="ko-KR" altLang="en-US" sz="900" baseline="0" dirty="0" smtClean="0"/>
                        <a:t>개씩 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후기 </a:t>
                      </a:r>
                      <a:r>
                        <a:rPr lang="ko-KR" altLang="en-US" sz="900" baseline="0" dirty="0" err="1" smtClean="0"/>
                        <a:t>검색창</a:t>
                      </a: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구현단위는 노노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04920" y="1556792"/>
            <a:ext cx="6338648" cy="4968552"/>
            <a:chOff x="504920" y="1556792"/>
            <a:chExt cx="6338648" cy="4968552"/>
          </a:xfrm>
        </p:grpSpPr>
        <p:grpSp>
          <p:nvGrpSpPr>
            <p:cNvPr id="7" name="그룹 6"/>
            <p:cNvGrpSpPr/>
            <p:nvPr/>
          </p:nvGrpSpPr>
          <p:grpSpPr>
            <a:xfrm>
              <a:off x="504920" y="2770536"/>
              <a:ext cx="6274584" cy="2807923"/>
              <a:chOff x="323528" y="2736512"/>
              <a:chExt cx="6274584" cy="2807923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3492852" y="302454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683568" y="2997702"/>
                <a:ext cx="5914544" cy="2325844"/>
                <a:chOff x="846245" y="1657416"/>
                <a:chExt cx="5914544" cy="2325844"/>
              </a:xfrm>
            </p:grpSpPr>
            <p:sp>
              <p:nvSpPr>
                <p:cNvPr id="22" name="Rectangle 7"/>
                <p:cNvSpPr/>
                <p:nvPr/>
              </p:nvSpPr>
              <p:spPr>
                <a:xfrm>
                  <a:off x="846245" y="2006842"/>
                  <a:ext cx="5904656" cy="3240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  평점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제목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작성자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추천수</a:t>
                  </a:r>
                  <a:r>
                    <a:rPr lang="en-US" altLang="ko-KR" sz="105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    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작성일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7"/>
                <p:cNvSpPr/>
                <p:nvPr/>
              </p:nvSpPr>
              <p:spPr>
                <a:xfrm>
                  <a:off x="846245" y="2339180"/>
                  <a:ext cx="5904656" cy="3240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★★★★☆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후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기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제목</a:t>
                  </a:r>
                  <a:r>
                    <a:rPr lang="en-US" altLang="ko-KR" sz="105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작성자</a:t>
                  </a:r>
                  <a:r>
                    <a:rPr lang="en-US" altLang="ko-KR" sz="105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37     2020-04-28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7"/>
                <p:cNvSpPr/>
                <p:nvPr/>
              </p:nvSpPr>
              <p:spPr>
                <a:xfrm>
                  <a:off x="846245" y="2663216"/>
                  <a:ext cx="5904656" cy="3240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★★★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☆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☆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후기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제목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3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작성자</a:t>
                  </a:r>
                  <a:r>
                    <a:rPr lang="en-US" altLang="ko-KR" sz="1050" dirty="0">
                      <a:solidFill>
                        <a:schemeClr val="tx1"/>
                      </a:solidFill>
                    </a:rPr>
                    <a:t>3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20     2020-04-27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7"/>
                <p:cNvSpPr/>
                <p:nvPr/>
              </p:nvSpPr>
              <p:spPr>
                <a:xfrm>
                  <a:off x="846245" y="2993560"/>
                  <a:ext cx="5904656" cy="3240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★★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☆☆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☆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후기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제목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2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작성자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2	17     2020-04-26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7"/>
                <p:cNvSpPr/>
                <p:nvPr/>
              </p:nvSpPr>
              <p:spPr>
                <a:xfrm>
                  <a:off x="848189" y="3317596"/>
                  <a:ext cx="5902712" cy="3240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★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☆☆☆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☆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후기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제목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작성자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	22     2020-04-25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7"/>
                <p:cNvSpPr/>
                <p:nvPr/>
              </p:nvSpPr>
              <p:spPr>
                <a:xfrm>
                  <a:off x="846245" y="1657416"/>
                  <a:ext cx="845436" cy="3240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후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기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[4]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7"/>
                <p:cNvSpPr/>
                <p:nvPr/>
              </p:nvSpPr>
              <p:spPr>
                <a:xfrm>
                  <a:off x="5868144" y="1684258"/>
                  <a:ext cx="892645" cy="3240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</a:rPr>
                    <a:t>후기 작성 하기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7"/>
                <p:cNvSpPr/>
                <p:nvPr/>
              </p:nvSpPr>
              <p:spPr>
                <a:xfrm>
                  <a:off x="2587015" y="3659224"/>
                  <a:ext cx="2423116" cy="3240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&lt;&lt;	&lt; 1 &gt;	&gt;&gt;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타원 29"/>
              <p:cNvSpPr/>
              <p:nvPr/>
            </p:nvSpPr>
            <p:spPr>
              <a:xfrm>
                <a:off x="1043608" y="2736512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5940152" y="277765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323528" y="404581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280322" y="4039506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886552" y="4968371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174800" y="5256403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792952" y="1556792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header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6904" y="5733256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footer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10396" y="5351039"/>
            <a:ext cx="4176463" cy="828221"/>
            <a:chOff x="1710396" y="5351039"/>
            <a:chExt cx="4176463" cy="828221"/>
          </a:xfrm>
        </p:grpSpPr>
        <p:sp>
          <p:nvSpPr>
            <p:cNvPr id="8" name="직사각형 7"/>
            <p:cNvSpPr/>
            <p:nvPr/>
          </p:nvSpPr>
          <p:spPr>
            <a:xfrm>
              <a:off x="2614279" y="5351039"/>
              <a:ext cx="2520280" cy="1747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검색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10396" y="5351039"/>
              <a:ext cx="751318" cy="1747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작성자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332849" y="5351039"/>
              <a:ext cx="554010" cy="1747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710396" y="5549883"/>
              <a:ext cx="751318" cy="629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제목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…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61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67910"/>
              </p:ext>
            </p:extLst>
          </p:nvPr>
        </p:nvGraphicFramePr>
        <p:xfrm>
          <a:off x="251520" y="548680"/>
          <a:ext cx="8640960" cy="6159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게시판에서 일반 </a:t>
                      </a:r>
                      <a:r>
                        <a:rPr lang="ko-KR" altLang="en-US" sz="1400" dirty="0" smtClean="0"/>
                        <a:t>사용자에게 보이는 도서 후기 상세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상세보기 화면에서도 후기 보기 화면과 마찬가지로 위 아래로 이동이 가능하다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로그인 창이 뜨고 로그인 후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내용이 출력된다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err="1" smtClean="0"/>
                        <a:t>이전글</a:t>
                      </a:r>
                      <a:r>
                        <a:rPr lang="ko-KR" altLang="en-US" sz="900" dirty="0" smtClean="0"/>
                        <a:t> 제목을 누르면 </a:t>
                      </a:r>
                      <a:r>
                        <a:rPr lang="ko-KR" altLang="en-US" sz="900" dirty="0" err="1" smtClean="0"/>
                        <a:t>이전글로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이동한다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다음글</a:t>
                      </a:r>
                      <a:r>
                        <a:rPr lang="ko-KR" altLang="en-US" sz="900" baseline="0" dirty="0" smtClean="0"/>
                        <a:t> 제목을 누르면 </a:t>
                      </a:r>
                      <a:r>
                        <a:rPr lang="ko-KR" altLang="en-US" sz="900" baseline="0" dirty="0" err="1" smtClean="0"/>
                        <a:t>다음글로</a:t>
                      </a:r>
                      <a:r>
                        <a:rPr lang="ko-KR" altLang="en-US" sz="900" baseline="0" dirty="0" smtClean="0"/>
                        <a:t> 이동한다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구현단위는 노노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809737" y="1412776"/>
            <a:ext cx="6012668" cy="5184576"/>
            <a:chOff x="809737" y="1412776"/>
            <a:chExt cx="6012668" cy="5184576"/>
          </a:xfrm>
        </p:grpSpPr>
        <p:grpSp>
          <p:nvGrpSpPr>
            <p:cNvPr id="2" name="그룹 1"/>
            <p:cNvGrpSpPr/>
            <p:nvPr/>
          </p:nvGrpSpPr>
          <p:grpSpPr>
            <a:xfrm>
              <a:off x="845741" y="2275502"/>
              <a:ext cx="5914544" cy="3413524"/>
              <a:chOff x="864960" y="1599652"/>
              <a:chExt cx="5914544" cy="3413524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3673272" y="1744706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7"/>
              <p:cNvSpPr/>
              <p:nvPr/>
            </p:nvSpPr>
            <p:spPr>
              <a:xfrm>
                <a:off x="864960" y="2238148"/>
                <a:ext cx="5904656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     평점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7"/>
              <p:cNvSpPr/>
              <p:nvPr/>
            </p:nvSpPr>
            <p:spPr>
              <a:xfrm>
                <a:off x="864960" y="2570486"/>
                <a:ext cx="5904656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추천수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일</a:t>
                </a:r>
              </a:p>
            </p:txBody>
          </p:sp>
          <p:sp>
            <p:nvSpPr>
              <p:cNvPr id="24" name="Rectangle 7"/>
              <p:cNvSpPr/>
              <p:nvPr/>
            </p:nvSpPr>
            <p:spPr>
              <a:xfrm>
                <a:off x="864960" y="2894522"/>
                <a:ext cx="5904656" cy="14705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후기 내용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7"/>
              <p:cNvSpPr/>
              <p:nvPr/>
            </p:nvSpPr>
            <p:spPr>
              <a:xfrm>
                <a:off x="864960" y="1888722"/>
                <a:ext cx="845436" cy="3240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후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[4]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7"/>
              <p:cNvSpPr/>
              <p:nvPr/>
            </p:nvSpPr>
            <p:spPr>
              <a:xfrm>
                <a:off x="5886859" y="1915564"/>
                <a:ext cx="892645" cy="3240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후기 작성 하기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7"/>
              <p:cNvSpPr/>
              <p:nvPr/>
            </p:nvSpPr>
            <p:spPr>
              <a:xfrm>
                <a:off x="864960" y="4365104"/>
                <a:ext cx="5904656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▲ 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이전글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|	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이전글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           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이전글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제목 작성자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"/>
              <p:cNvSpPr/>
              <p:nvPr/>
            </p:nvSpPr>
            <p:spPr>
              <a:xfrm>
                <a:off x="864960" y="4689140"/>
                <a:ext cx="5904656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▼ 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다음글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|	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다음글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           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다음글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제목 작성자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999646" y="1599652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6228184" y="1627532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3673272" y="3212976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22607" y="436510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22607" y="4689140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845741" y="1412776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9737" y="5805264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</a:rPr>
                <a:t>footer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9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67167"/>
              </p:ext>
            </p:extLst>
          </p:nvPr>
        </p:nvGraphicFramePr>
        <p:xfrm>
          <a:off x="251520" y="548680"/>
          <a:ext cx="8640960" cy="6159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작성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작성 페이지에서 보이는 후기 작성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현재 페이지가 구매 후기 작성 페이지임을 표시한다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구매한 도서명이 출력 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평점을 </a:t>
                      </a:r>
                      <a:r>
                        <a:rPr lang="en-US" altLang="ko-KR" sz="900" dirty="0" smtClean="0"/>
                        <a:t>1~5</a:t>
                      </a:r>
                      <a:r>
                        <a:rPr lang="ko-KR" altLang="en-US" sz="900" dirty="0" smtClean="0"/>
                        <a:t>사이에 줄 수 있으며 평점에 따라서 아래에 제품에 대한 간단한 코멘트가 자동으로 출력된다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사용자가 후기의 제목을 입력할 공간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사용자가 </a:t>
                      </a:r>
                      <a:r>
                        <a:rPr lang="ko-KR" altLang="en-US" sz="900" dirty="0" smtClean="0"/>
                        <a:t>후기를 입력할 수 있는 공간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작성한 후기가 등록 된다</a:t>
                      </a:r>
                      <a:r>
                        <a:rPr lang="en-US" altLang="ko-KR" sz="9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152429" y="1551867"/>
            <a:ext cx="3816424" cy="4926475"/>
            <a:chOff x="1877155" y="1435641"/>
            <a:chExt cx="3816424" cy="4926475"/>
          </a:xfrm>
        </p:grpSpPr>
        <p:grpSp>
          <p:nvGrpSpPr>
            <p:cNvPr id="3" name="그룹 2"/>
            <p:cNvGrpSpPr/>
            <p:nvPr/>
          </p:nvGrpSpPr>
          <p:grpSpPr>
            <a:xfrm>
              <a:off x="1877155" y="1435641"/>
              <a:ext cx="3816424" cy="4926475"/>
              <a:chOff x="1877155" y="1435641"/>
              <a:chExt cx="3816424" cy="4926475"/>
            </a:xfrm>
          </p:grpSpPr>
          <p:sp>
            <p:nvSpPr>
              <p:cNvPr id="8" name="Rectangle 6"/>
              <p:cNvSpPr/>
              <p:nvPr/>
            </p:nvSpPr>
            <p:spPr>
              <a:xfrm>
                <a:off x="1877155" y="1435641"/>
                <a:ext cx="3816424" cy="49264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7"/>
              <p:cNvSpPr/>
              <p:nvPr/>
            </p:nvSpPr>
            <p:spPr>
              <a:xfrm>
                <a:off x="2308527" y="1673061"/>
                <a:ext cx="3006880" cy="4154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구매 후기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8"/>
              <p:cNvSpPr/>
              <p:nvPr/>
            </p:nvSpPr>
            <p:spPr>
              <a:xfrm>
                <a:off x="2308527" y="2266613"/>
                <a:ext cx="3006880" cy="7122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구매한 제품명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★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★☆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좋아요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9"/>
              <p:cNvSpPr/>
              <p:nvPr/>
            </p:nvSpPr>
            <p:spPr>
              <a:xfrm>
                <a:off x="2308527" y="3191465"/>
                <a:ext cx="3006880" cy="26958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Rectangle 10"/>
              <p:cNvSpPr/>
              <p:nvPr/>
            </p:nvSpPr>
            <p:spPr>
              <a:xfrm>
                <a:off x="2397576" y="3305327"/>
                <a:ext cx="2775581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제목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1"/>
              <p:cNvSpPr/>
              <p:nvPr/>
            </p:nvSpPr>
            <p:spPr>
              <a:xfrm>
                <a:off x="2392951" y="4225332"/>
                <a:ext cx="2838031" cy="1305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내용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0"/>
              <p:cNvSpPr/>
              <p:nvPr/>
            </p:nvSpPr>
            <p:spPr>
              <a:xfrm>
                <a:off x="2424176" y="5970958"/>
                <a:ext cx="2775581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등록 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타원 1"/>
            <p:cNvSpPr/>
            <p:nvPr/>
          </p:nvSpPr>
          <p:spPr>
            <a:xfrm>
              <a:off x="3131840" y="1529045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843808" y="211816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845480" y="2622743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275856" y="3324537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275856" y="473422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2989496" y="5970958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36862"/>
              </p:ext>
            </p:extLst>
          </p:nvPr>
        </p:nvGraphicFramePr>
        <p:xfrm>
          <a:off x="251520" y="548680"/>
          <a:ext cx="8640960" cy="6394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게시판에서 일반 </a:t>
                      </a:r>
                      <a:r>
                        <a:rPr lang="ko-KR" altLang="en-US" sz="1400" dirty="0" smtClean="0"/>
                        <a:t>회원에게 보이는 도서 후기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화면은 제품 상세 페이지의 후기 탭을 눌러서 넘어 올 수도 있고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아래로 스크롤 해서 넘어올 수도 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작성페이지에서 입력한 평점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제목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등이 보인다</a:t>
                      </a:r>
                      <a:r>
                        <a:rPr lang="en-US" altLang="ko-KR" sz="900" baseline="0" dirty="0" smtClean="0"/>
                        <a:t>.</a:t>
                      </a:r>
                      <a:r>
                        <a:rPr lang="ko-KR" altLang="en-US" sz="900" baseline="0" dirty="0" smtClean="0"/>
                        <a:t> 가장 최근에 등록한 순으로 작성된 후기가 보인다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제목을 클릭하면 내용을 볼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페이징</a:t>
                      </a:r>
                      <a:r>
                        <a:rPr lang="ko-KR" altLang="en-US" sz="900" baseline="0" dirty="0" smtClean="0"/>
                        <a:t> 처리는 </a:t>
                      </a:r>
                      <a:r>
                        <a:rPr lang="en-US" altLang="ko-KR" sz="900" baseline="0" dirty="0" smtClean="0"/>
                        <a:t>10</a:t>
                      </a:r>
                      <a:r>
                        <a:rPr lang="ko-KR" altLang="en-US" sz="900" baseline="0" dirty="0" smtClean="0"/>
                        <a:t>개씩 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일반 회원은 자신의 후기를 수정할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후기검색창</a:t>
                      </a: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11560" y="1554358"/>
            <a:ext cx="6274584" cy="4970986"/>
            <a:chOff x="611560" y="1554358"/>
            <a:chExt cx="6274584" cy="4970986"/>
          </a:xfrm>
        </p:grpSpPr>
        <p:grpSp>
          <p:nvGrpSpPr>
            <p:cNvPr id="2" name="그룹 1"/>
            <p:cNvGrpSpPr/>
            <p:nvPr/>
          </p:nvGrpSpPr>
          <p:grpSpPr>
            <a:xfrm>
              <a:off x="611560" y="2736512"/>
              <a:ext cx="6274584" cy="2836909"/>
              <a:chOff x="611560" y="2736512"/>
              <a:chExt cx="6274584" cy="2836909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611560" y="2736512"/>
                <a:ext cx="6274584" cy="2836909"/>
                <a:chOff x="323528" y="2736512"/>
                <a:chExt cx="6274584" cy="2836909"/>
              </a:xfrm>
            </p:grpSpPr>
            <p:sp>
              <p:nvSpPr>
                <p:cNvPr id="21" name="타원 20"/>
                <p:cNvSpPr/>
                <p:nvPr/>
              </p:nvSpPr>
              <p:spPr>
                <a:xfrm>
                  <a:off x="3492852" y="3024544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/>
                <p:cNvGrpSpPr/>
                <p:nvPr/>
              </p:nvGrpSpPr>
              <p:grpSpPr>
                <a:xfrm>
                  <a:off x="683568" y="2997702"/>
                  <a:ext cx="5914544" cy="2325844"/>
                  <a:chOff x="846245" y="1657416"/>
                  <a:chExt cx="5914544" cy="2325844"/>
                </a:xfrm>
              </p:grpSpPr>
              <p:sp>
                <p:nvSpPr>
                  <p:cNvPr id="22" name="Rectangle 7"/>
                  <p:cNvSpPr/>
                  <p:nvPr/>
                </p:nvSpPr>
                <p:spPr>
                  <a:xfrm>
                    <a:off x="846245" y="2006842"/>
                    <a:ext cx="5904656" cy="3240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  평점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제목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작성자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추천수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    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작성일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7"/>
                  <p:cNvSpPr/>
                  <p:nvPr/>
                </p:nvSpPr>
                <p:spPr>
                  <a:xfrm>
                    <a:off x="846245" y="2339180"/>
                    <a:ext cx="5904656" cy="3240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★★★★☆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후</a:t>
                    </a:r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기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제목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4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작성자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4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37     2020-04-28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7"/>
                  <p:cNvSpPr/>
                  <p:nvPr/>
                </p:nvSpPr>
                <p:spPr>
                  <a:xfrm>
                    <a:off x="846245" y="2663216"/>
                    <a:ext cx="5904656" cy="3240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★★★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☆</a:t>
                    </a:r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☆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후기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제목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3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작성자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3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20     2020-04-27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7"/>
                  <p:cNvSpPr/>
                  <p:nvPr/>
                </p:nvSpPr>
                <p:spPr>
                  <a:xfrm>
                    <a:off x="846245" y="2993560"/>
                    <a:ext cx="5904656" cy="3240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★★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☆☆</a:t>
                    </a:r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☆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후기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제목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2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작성자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2	17     2020-04-26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7"/>
                  <p:cNvSpPr/>
                  <p:nvPr/>
                </p:nvSpPr>
                <p:spPr>
                  <a:xfrm>
                    <a:off x="848189" y="3317596"/>
                    <a:ext cx="5902712" cy="3240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★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☆☆☆</a:t>
                    </a:r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☆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후기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제목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1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작성자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1	22     2020-04-25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7"/>
                  <p:cNvSpPr/>
                  <p:nvPr/>
                </p:nvSpPr>
                <p:spPr>
                  <a:xfrm>
                    <a:off x="846245" y="1657416"/>
                    <a:ext cx="845436" cy="3240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후</a:t>
                    </a:r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기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[4]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7"/>
                  <p:cNvSpPr/>
                  <p:nvPr/>
                </p:nvSpPr>
                <p:spPr>
                  <a:xfrm>
                    <a:off x="5868144" y="1684258"/>
                    <a:ext cx="892645" cy="3240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800" dirty="0" smtClean="0">
                        <a:solidFill>
                          <a:schemeClr val="tx1"/>
                        </a:solidFill>
                      </a:rPr>
                      <a:t>후기 작성 하기</a:t>
                    </a:r>
                    <a:endParaRPr lang="ko-KR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7"/>
                  <p:cNvSpPr/>
                  <p:nvPr/>
                </p:nvSpPr>
                <p:spPr>
                  <a:xfrm>
                    <a:off x="2587015" y="3659224"/>
                    <a:ext cx="2423116" cy="3240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 smtClean="0">
                        <a:solidFill>
                          <a:schemeClr val="tx1"/>
                        </a:solidFill>
                      </a:rPr>
                      <a:t>&lt;&lt;	&lt; 1 &gt;	&gt;&gt;</a:t>
                    </a:r>
                    <a:endParaRPr lang="ko-KR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7"/>
                  <p:cNvSpPr/>
                  <p:nvPr/>
                </p:nvSpPr>
                <p:spPr>
                  <a:xfrm>
                    <a:off x="4806685" y="1684258"/>
                    <a:ext cx="1061459" cy="3240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800" dirty="0" smtClean="0">
                        <a:solidFill>
                          <a:schemeClr val="tx1"/>
                        </a:solidFill>
                      </a:rPr>
                      <a:t>내 후기 수정 하기</a:t>
                    </a:r>
                    <a:endParaRPr lang="ko-KR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0" name="타원 29"/>
                <p:cNvSpPr/>
                <p:nvPr/>
              </p:nvSpPr>
              <p:spPr>
                <a:xfrm>
                  <a:off x="1043608" y="2736512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5940152" y="2777654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323528" y="4045814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2280322" y="4039506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3808077" y="4981918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6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1043608" y="5285389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8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" name="타원 33"/>
              <p:cNvSpPr/>
              <p:nvPr/>
            </p:nvSpPr>
            <p:spPr>
              <a:xfrm>
                <a:off x="5318753" y="277765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909480" y="1554358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99592" y="5733256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</a:rPr>
                <a:t>footer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710396" y="5351039"/>
            <a:ext cx="4176463" cy="828221"/>
            <a:chOff x="1710396" y="5351039"/>
            <a:chExt cx="4176463" cy="828221"/>
          </a:xfrm>
        </p:grpSpPr>
        <p:sp>
          <p:nvSpPr>
            <p:cNvPr id="39" name="직사각형 38"/>
            <p:cNvSpPr/>
            <p:nvPr/>
          </p:nvSpPr>
          <p:spPr>
            <a:xfrm>
              <a:off x="2614279" y="5351039"/>
              <a:ext cx="2520280" cy="1747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검색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710396" y="5351039"/>
              <a:ext cx="751318" cy="1747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작성자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332849" y="5351039"/>
              <a:ext cx="554010" cy="1747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10396" y="5549883"/>
              <a:ext cx="751318" cy="629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제목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…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7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51898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 화면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회원가입 정보 입력란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2. </a:t>
                      </a:r>
                      <a:r>
                        <a:rPr lang="ko-KR" altLang="en-US" sz="1000" baseline="0" dirty="0" smtClean="0"/>
                        <a:t>회원가입 완료 시 자동 로그인 후 </a:t>
                      </a:r>
                      <a:r>
                        <a:rPr lang="en-US" altLang="ko-KR" sz="1000" baseline="0" dirty="0" smtClean="0"/>
                        <a:t>main</a:t>
                      </a:r>
                      <a:r>
                        <a:rPr lang="ko-KR" altLang="en-US" sz="1000" baseline="0" dirty="0" smtClean="0"/>
                        <a:t>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3. </a:t>
                      </a:r>
                      <a:r>
                        <a:rPr lang="ko-KR" altLang="en-US" sz="1000" dirty="0" smtClean="0"/>
                        <a:t>현재</a:t>
                      </a:r>
                      <a:r>
                        <a:rPr lang="ko-KR" altLang="en-US" sz="1000" baseline="0" dirty="0" smtClean="0"/>
                        <a:t> 사용중인 창 표시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13423"/>
            <a:ext cx="6489575" cy="4623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/>
          <p:cNvSpPr/>
          <p:nvPr/>
        </p:nvSpPr>
        <p:spPr>
          <a:xfrm>
            <a:off x="2915816" y="314096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915816" y="553481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300192" y="22768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8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249"/>
              </p:ext>
            </p:extLst>
          </p:nvPr>
        </p:nvGraphicFramePr>
        <p:xfrm>
          <a:off x="251520" y="548680"/>
          <a:ext cx="8640960" cy="6257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게시판에서 일반 </a:t>
                      </a:r>
                      <a:r>
                        <a:rPr lang="ko-KR" altLang="en-US" sz="1400" dirty="0" smtClean="0"/>
                        <a:t>회원에게 보이는 도서 후기 상세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상세보기 화면에서도 후기 보기 화면과 마찬가지로 위 아래로 이동이 가능하다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로그인 창이 뜨고 로그인 후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내용이 출력된다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err="1" smtClean="0"/>
                        <a:t>이전글</a:t>
                      </a:r>
                      <a:r>
                        <a:rPr lang="ko-KR" altLang="en-US" sz="900" dirty="0" smtClean="0"/>
                        <a:t> 제목을 누르면 </a:t>
                      </a:r>
                      <a:r>
                        <a:rPr lang="ko-KR" altLang="en-US" sz="900" dirty="0" err="1" smtClean="0"/>
                        <a:t>이전글로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이동한다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다음글</a:t>
                      </a:r>
                      <a:r>
                        <a:rPr lang="ko-KR" altLang="en-US" sz="900" baseline="0" dirty="0" smtClean="0"/>
                        <a:t> 제목을 누르면 </a:t>
                      </a:r>
                      <a:r>
                        <a:rPr lang="ko-KR" altLang="en-US" sz="900" baseline="0" dirty="0" err="1" smtClean="0"/>
                        <a:t>다음글로</a:t>
                      </a:r>
                      <a:r>
                        <a:rPr lang="ko-KR" altLang="en-US" sz="900" baseline="0" dirty="0" smtClean="0"/>
                        <a:t> 이동한다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일반 회원은 자신의 후기를 수정할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일반 회원은 후기를 추천할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구현단위는 노노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09737" y="1412776"/>
            <a:ext cx="6012668" cy="5184576"/>
            <a:chOff x="809737" y="1412776"/>
            <a:chExt cx="6012668" cy="5184576"/>
          </a:xfrm>
        </p:grpSpPr>
        <p:sp>
          <p:nvSpPr>
            <p:cNvPr id="21" name="타원 20"/>
            <p:cNvSpPr/>
            <p:nvPr/>
          </p:nvSpPr>
          <p:spPr>
            <a:xfrm>
              <a:off x="3654053" y="242055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7"/>
            <p:cNvSpPr/>
            <p:nvPr/>
          </p:nvSpPr>
          <p:spPr>
            <a:xfrm>
              <a:off x="845741" y="2913998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제목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				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작성자     평점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7"/>
            <p:cNvSpPr/>
            <p:nvPr/>
          </p:nvSpPr>
          <p:spPr>
            <a:xfrm>
              <a:off x="845741" y="3246336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추천하기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			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추천수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sz="1050" dirty="0">
                  <a:solidFill>
                    <a:schemeClr val="tx1"/>
                  </a:solidFill>
                </a:rPr>
                <a:t>일</a:t>
              </a:r>
            </a:p>
          </p:txBody>
        </p:sp>
        <p:sp>
          <p:nvSpPr>
            <p:cNvPr id="24" name="Rectangle 7"/>
            <p:cNvSpPr/>
            <p:nvPr/>
          </p:nvSpPr>
          <p:spPr>
            <a:xfrm>
              <a:off x="845741" y="3570372"/>
              <a:ext cx="5904656" cy="14705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후기 내용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845741" y="2564572"/>
              <a:ext cx="845436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후</a:t>
              </a:r>
              <a:r>
                <a:rPr lang="ko-KR" altLang="en-US" sz="1050" dirty="0">
                  <a:solidFill>
                    <a:schemeClr val="tx1"/>
                  </a:solidFill>
                </a:rPr>
                <a:t>기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[4]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7"/>
            <p:cNvSpPr/>
            <p:nvPr/>
          </p:nvSpPr>
          <p:spPr>
            <a:xfrm>
              <a:off x="5867640" y="2591414"/>
              <a:ext cx="892645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후기 작성 하기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7"/>
            <p:cNvSpPr/>
            <p:nvPr/>
          </p:nvSpPr>
          <p:spPr>
            <a:xfrm>
              <a:off x="845741" y="5040954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▲ 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이전글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|	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이전글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	           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이전글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제목 작성자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7"/>
            <p:cNvSpPr/>
            <p:nvPr/>
          </p:nvSpPr>
          <p:spPr>
            <a:xfrm>
              <a:off x="845741" y="5364990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▼ 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다음글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|	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다음글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	           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다음글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제목 작성자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80427" y="227550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208965" y="230338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654053" y="388882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2303388" y="5040954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303388" y="5364990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7"/>
            <p:cNvSpPr/>
            <p:nvPr/>
          </p:nvSpPr>
          <p:spPr>
            <a:xfrm>
              <a:off x="4716016" y="2595674"/>
              <a:ext cx="1151623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내 후기 수정 하기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5147811" y="230764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5741" y="1412776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9737" y="5805264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</a:rPr>
                <a:t>footer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547161" y="3264338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227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92948"/>
              </p:ext>
            </p:extLst>
          </p:nvPr>
        </p:nvGraphicFramePr>
        <p:xfrm>
          <a:off x="251520" y="548680"/>
          <a:ext cx="8640960" cy="6159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수정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일반회원이 자신이 작성한 후기를 수정 내지 삭제하고자 할 때 보이는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현재 페이지가 구매 후기 작성 페이지임을 표시한다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구매한 도서명이 출력 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평점을 </a:t>
                      </a:r>
                      <a:r>
                        <a:rPr lang="en-US" altLang="ko-KR" sz="900" dirty="0" smtClean="0"/>
                        <a:t>1~5</a:t>
                      </a:r>
                      <a:r>
                        <a:rPr lang="ko-KR" altLang="en-US" sz="900" dirty="0" smtClean="0"/>
                        <a:t>사이에 줄 수 있으며 평점에 따라서 아래에 제품에 대한 간단한 코멘트가 자동으로 출력된다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사용자가 후기의 제목을 입력할 공간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사용자가 </a:t>
                      </a:r>
                      <a:r>
                        <a:rPr lang="ko-KR" altLang="en-US" sz="900" dirty="0" smtClean="0"/>
                        <a:t>후기를 입력할 수 있는 공간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후기가 수정되거나 삭제된다</a:t>
                      </a:r>
                      <a:r>
                        <a:rPr lang="en-US" altLang="ko-KR" sz="9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구현단위는 노노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152429" y="1551867"/>
            <a:ext cx="3816424" cy="4926475"/>
            <a:chOff x="2152429" y="1551867"/>
            <a:chExt cx="3816424" cy="4926475"/>
          </a:xfrm>
        </p:grpSpPr>
        <p:grpSp>
          <p:nvGrpSpPr>
            <p:cNvPr id="37" name="그룹 36"/>
            <p:cNvGrpSpPr/>
            <p:nvPr/>
          </p:nvGrpSpPr>
          <p:grpSpPr>
            <a:xfrm>
              <a:off x="2152429" y="1551867"/>
              <a:ext cx="3816424" cy="4926475"/>
              <a:chOff x="1877155" y="1435641"/>
              <a:chExt cx="3816424" cy="4926475"/>
            </a:xfrm>
          </p:grpSpPr>
          <p:sp>
            <p:nvSpPr>
              <p:cNvPr id="45" name="Rectangle 6"/>
              <p:cNvSpPr/>
              <p:nvPr/>
            </p:nvSpPr>
            <p:spPr>
              <a:xfrm>
                <a:off x="1877155" y="1435641"/>
                <a:ext cx="3816424" cy="49264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Rectangle 7"/>
              <p:cNvSpPr/>
              <p:nvPr/>
            </p:nvSpPr>
            <p:spPr>
              <a:xfrm>
                <a:off x="2308527" y="1673061"/>
                <a:ext cx="3006880" cy="4154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구매 후기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8"/>
              <p:cNvSpPr/>
              <p:nvPr/>
            </p:nvSpPr>
            <p:spPr>
              <a:xfrm>
                <a:off x="2308527" y="2266613"/>
                <a:ext cx="3006880" cy="7122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구매한 제품명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★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★☆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좋아요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9"/>
              <p:cNvSpPr/>
              <p:nvPr/>
            </p:nvSpPr>
            <p:spPr>
              <a:xfrm>
                <a:off x="2308527" y="3191465"/>
                <a:ext cx="3006880" cy="26958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Rectangle 10"/>
              <p:cNvSpPr/>
              <p:nvPr/>
            </p:nvSpPr>
            <p:spPr>
              <a:xfrm>
                <a:off x="2397576" y="3305327"/>
                <a:ext cx="2775581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제목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11"/>
              <p:cNvSpPr/>
              <p:nvPr/>
            </p:nvSpPr>
            <p:spPr>
              <a:xfrm>
                <a:off x="2392951" y="4225332"/>
                <a:ext cx="2838031" cy="1305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내용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10"/>
              <p:cNvSpPr/>
              <p:nvPr/>
            </p:nvSpPr>
            <p:spPr>
              <a:xfrm>
                <a:off x="2424177" y="5970958"/>
                <a:ext cx="1361190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수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정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10"/>
              <p:cNvSpPr/>
              <p:nvPr/>
            </p:nvSpPr>
            <p:spPr>
              <a:xfrm>
                <a:off x="3866433" y="5970918"/>
                <a:ext cx="1361190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삭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제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타원 37"/>
            <p:cNvSpPr/>
            <p:nvPr/>
          </p:nvSpPr>
          <p:spPr>
            <a:xfrm>
              <a:off x="3407114" y="1645271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119082" y="223439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3120754" y="2738969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3551130" y="3440763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551130" y="4850448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384818" y="6087144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441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64468"/>
              </p:ext>
            </p:extLst>
          </p:nvPr>
        </p:nvGraphicFramePr>
        <p:xfrm>
          <a:off x="251520" y="548680"/>
          <a:ext cx="8640960" cy="6394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게시판에서 관리자에게 </a:t>
                      </a:r>
                      <a:r>
                        <a:rPr lang="ko-KR" altLang="en-US" sz="1400" dirty="0" smtClean="0"/>
                        <a:t>보이는 도서 후기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화면은 제품 상세 페이지의 후기 탭을 눌러서 넘어 올 수도 있고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아래로 스크롤 해서 넘어올 수도 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작성페이지에서 입력한 평점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제목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등이 보인다</a:t>
                      </a:r>
                      <a:r>
                        <a:rPr lang="en-US" altLang="ko-KR" sz="900" baseline="0" dirty="0" smtClean="0"/>
                        <a:t>.</a:t>
                      </a:r>
                      <a:r>
                        <a:rPr lang="ko-KR" altLang="en-US" sz="900" baseline="0" dirty="0" smtClean="0"/>
                        <a:t> 가장 최근에 등록한 순으로 작성된 후기가 보인다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제목을 클릭하면 내용을 볼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페이징</a:t>
                      </a:r>
                      <a:r>
                        <a:rPr lang="ko-KR" altLang="en-US" sz="900" baseline="0" dirty="0" smtClean="0"/>
                        <a:t> 처리는 </a:t>
                      </a:r>
                      <a:r>
                        <a:rPr lang="en-US" altLang="ko-KR" sz="900" baseline="0" dirty="0" smtClean="0"/>
                        <a:t>10</a:t>
                      </a:r>
                      <a:r>
                        <a:rPr lang="ko-KR" altLang="en-US" sz="900" baseline="0" dirty="0" smtClean="0"/>
                        <a:t>개씩 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관리자는 후기를 삭제 할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후기검색창</a:t>
                      </a: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60520" y="2767148"/>
            <a:ext cx="7075776" cy="2871923"/>
            <a:chOff x="160520" y="2767148"/>
            <a:chExt cx="7075776" cy="2871923"/>
          </a:xfrm>
        </p:grpSpPr>
        <p:sp>
          <p:nvSpPr>
            <p:cNvPr id="21" name="타원 20"/>
            <p:cNvSpPr/>
            <p:nvPr/>
          </p:nvSpPr>
          <p:spPr>
            <a:xfrm>
              <a:off x="3492852" y="3024544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87586" y="3002598"/>
              <a:ext cx="6552728" cy="2325844"/>
              <a:chOff x="846245" y="1657416"/>
              <a:chExt cx="6552728" cy="2325844"/>
            </a:xfrm>
          </p:grpSpPr>
          <p:sp>
            <p:nvSpPr>
              <p:cNvPr id="22" name="Rectangle 7"/>
              <p:cNvSpPr/>
              <p:nvPr/>
            </p:nvSpPr>
            <p:spPr>
              <a:xfrm>
                <a:off x="846245" y="2006842"/>
                <a:ext cx="6552728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  평점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추천수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작성일   후기 삭제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7"/>
              <p:cNvSpPr/>
              <p:nvPr/>
            </p:nvSpPr>
            <p:spPr>
              <a:xfrm>
                <a:off x="846245" y="2339180"/>
                <a:ext cx="6552728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★★★★☆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후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37     2020-04-28     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7"/>
              <p:cNvSpPr/>
              <p:nvPr/>
            </p:nvSpPr>
            <p:spPr>
              <a:xfrm>
                <a:off x="846245" y="2663216"/>
                <a:ext cx="6552728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★★★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☆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☆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후기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3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20     2020-04-27     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7"/>
              <p:cNvSpPr/>
              <p:nvPr/>
            </p:nvSpPr>
            <p:spPr>
              <a:xfrm>
                <a:off x="846245" y="2993560"/>
                <a:ext cx="6552728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★★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☆☆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☆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후기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2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2	17     2020-04-26     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7"/>
              <p:cNvSpPr/>
              <p:nvPr/>
            </p:nvSpPr>
            <p:spPr>
              <a:xfrm>
                <a:off x="846245" y="3317596"/>
                <a:ext cx="6552728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★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☆☆☆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☆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후기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1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1	22     2020-04-25     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7"/>
              <p:cNvSpPr/>
              <p:nvPr/>
            </p:nvSpPr>
            <p:spPr>
              <a:xfrm>
                <a:off x="846245" y="1657416"/>
                <a:ext cx="845436" cy="3240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후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[4]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7"/>
              <p:cNvSpPr/>
              <p:nvPr/>
            </p:nvSpPr>
            <p:spPr>
              <a:xfrm>
                <a:off x="6506328" y="1679362"/>
                <a:ext cx="892645" cy="3240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후기 작성 하기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7"/>
              <p:cNvSpPr/>
              <p:nvPr/>
            </p:nvSpPr>
            <p:spPr>
              <a:xfrm>
                <a:off x="2587015" y="3659224"/>
                <a:ext cx="2423116" cy="3240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&lt;&lt;	&lt; 1 &gt;	&gt;&gt;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643272" y="2767148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449975" y="2799158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60520" y="429309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084340" y="403416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333022" y="5351039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948264" y="3752358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3793887" y="487839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710396" y="5351039"/>
            <a:ext cx="4176463" cy="828221"/>
            <a:chOff x="1710396" y="5351039"/>
            <a:chExt cx="4176463" cy="828221"/>
          </a:xfrm>
        </p:grpSpPr>
        <p:sp>
          <p:nvSpPr>
            <p:cNvPr id="37" name="직사각형 36"/>
            <p:cNvSpPr/>
            <p:nvPr/>
          </p:nvSpPr>
          <p:spPr>
            <a:xfrm>
              <a:off x="2614279" y="5351039"/>
              <a:ext cx="2520280" cy="1747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검색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710396" y="5351039"/>
              <a:ext cx="751318" cy="1747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작성자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332849" y="5351039"/>
              <a:ext cx="554010" cy="1747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710396" y="5549883"/>
              <a:ext cx="751318" cy="629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제목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…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12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prstClr val="black"/>
                </a:solidFill>
              </a:rPr>
              <a:t>6. </a:t>
            </a:r>
            <a:r>
              <a:rPr lang="ko-KR" altLang="en-US" dirty="0" smtClean="0">
                <a:solidFill>
                  <a:prstClr val="black"/>
                </a:solidFill>
              </a:rPr>
              <a:t>스토리 보드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틀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/>
            <a:endParaRPr lang="en-US" altLang="ko-KR" dirty="0" smtClean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40949"/>
              </p:ext>
            </p:extLst>
          </p:nvPr>
        </p:nvGraphicFramePr>
        <p:xfrm>
          <a:off x="251520" y="548680"/>
          <a:ext cx="8640960" cy="6257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게시판에서 관리자에게 </a:t>
                      </a:r>
                      <a:r>
                        <a:rPr lang="ko-KR" altLang="en-US" sz="1400" dirty="0" smtClean="0"/>
                        <a:t>보이는 도서 후기 상세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상세보기 화면에서도 후기 보기 화면과 마찬가지로 위 아래로 이동이 가능하다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로그인 창이 뜨고 로그인 후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내용이 출력된다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err="1" smtClean="0"/>
                        <a:t>이전글</a:t>
                      </a:r>
                      <a:r>
                        <a:rPr lang="ko-KR" altLang="en-US" sz="900" dirty="0" smtClean="0"/>
                        <a:t> 제목을 누르면 </a:t>
                      </a:r>
                      <a:r>
                        <a:rPr lang="ko-KR" altLang="en-US" sz="900" dirty="0" err="1" smtClean="0"/>
                        <a:t>이전글로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이동한다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다음글</a:t>
                      </a:r>
                      <a:r>
                        <a:rPr lang="ko-KR" altLang="en-US" sz="900" baseline="0" dirty="0" smtClean="0"/>
                        <a:t> 제목을 누르면 </a:t>
                      </a:r>
                      <a:r>
                        <a:rPr lang="ko-KR" altLang="en-US" sz="900" baseline="0" dirty="0" err="1" smtClean="0"/>
                        <a:t>다음글로</a:t>
                      </a:r>
                      <a:r>
                        <a:rPr lang="ko-KR" altLang="en-US" sz="900" baseline="0" dirty="0" smtClean="0"/>
                        <a:t> 이동한다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dirty="0" smtClean="0"/>
                        <a:t>관리자는 후기를 삭제할 수 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dirty="0" smtClean="0"/>
                        <a:t>관리자는 후기를 추천할 수 있다</a:t>
                      </a:r>
                      <a:r>
                        <a:rPr lang="en-US" altLang="ko-KR" sz="900" smtClean="0"/>
                        <a:t>.</a:t>
                      </a: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구현단위는 노노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09737" y="1412776"/>
            <a:ext cx="6012668" cy="5184576"/>
            <a:chOff x="809737" y="1412776"/>
            <a:chExt cx="6012668" cy="5184576"/>
          </a:xfrm>
        </p:grpSpPr>
        <p:sp>
          <p:nvSpPr>
            <p:cNvPr id="21" name="타원 20"/>
            <p:cNvSpPr/>
            <p:nvPr/>
          </p:nvSpPr>
          <p:spPr>
            <a:xfrm>
              <a:off x="3654053" y="242055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1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7"/>
            <p:cNvSpPr/>
            <p:nvPr/>
          </p:nvSpPr>
          <p:spPr>
            <a:xfrm>
              <a:off x="845741" y="2913998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prstClr val="black"/>
                  </a:solidFill>
                </a:rPr>
                <a:t>제목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				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작성자     평점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3" name="Rectangle 7"/>
            <p:cNvSpPr/>
            <p:nvPr/>
          </p:nvSpPr>
          <p:spPr>
            <a:xfrm>
              <a:off x="845741" y="3246336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prstClr val="black"/>
                  </a:solidFill>
                </a:rPr>
                <a:t>추천하기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			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추천수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작성</a:t>
              </a:r>
              <a:r>
                <a:rPr lang="ko-KR" altLang="en-US" sz="1050" dirty="0">
                  <a:solidFill>
                    <a:prstClr val="black"/>
                  </a:solidFill>
                </a:rPr>
                <a:t>일</a:t>
              </a:r>
            </a:p>
          </p:txBody>
        </p:sp>
        <p:sp>
          <p:nvSpPr>
            <p:cNvPr id="24" name="Rectangle 7"/>
            <p:cNvSpPr/>
            <p:nvPr/>
          </p:nvSpPr>
          <p:spPr>
            <a:xfrm>
              <a:off x="845741" y="3570372"/>
              <a:ext cx="5904656" cy="14705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black"/>
                  </a:solidFill>
                </a:rPr>
                <a:t>후기 내용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845741" y="2564572"/>
              <a:ext cx="845436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prstClr val="black"/>
                  </a:solidFill>
                </a:rPr>
                <a:t>후</a:t>
              </a:r>
              <a:r>
                <a:rPr lang="ko-KR" altLang="en-US" sz="1050" dirty="0">
                  <a:solidFill>
                    <a:prstClr val="black"/>
                  </a:solidFill>
                </a:rPr>
                <a:t>기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[4]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7"/>
            <p:cNvSpPr/>
            <p:nvPr/>
          </p:nvSpPr>
          <p:spPr>
            <a:xfrm>
              <a:off x="5867640" y="2591414"/>
              <a:ext cx="892645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후기 작성 하기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34" name="Rectangle 7"/>
            <p:cNvSpPr/>
            <p:nvPr/>
          </p:nvSpPr>
          <p:spPr>
            <a:xfrm>
              <a:off x="845741" y="5040954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prstClr val="black"/>
                  </a:solidFill>
                </a:rPr>
                <a:t>▲ 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이전글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|	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이전글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 제목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	           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이전글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 제목 작성자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6" name="Rectangle 7"/>
            <p:cNvSpPr/>
            <p:nvPr/>
          </p:nvSpPr>
          <p:spPr>
            <a:xfrm>
              <a:off x="845741" y="5364990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prstClr val="black"/>
                  </a:solidFill>
                </a:rPr>
                <a:t>▼ 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다음글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|	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다음글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 제목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	           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다음글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 제목 작성자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80427" y="227550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2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208965" y="230338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</a:rPr>
                <a:t>3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654053" y="388882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4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2303388" y="5040954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5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303388" y="5364990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6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7"/>
            <p:cNvSpPr/>
            <p:nvPr/>
          </p:nvSpPr>
          <p:spPr>
            <a:xfrm>
              <a:off x="4716016" y="2595674"/>
              <a:ext cx="1151623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후기 삭제 하기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5147811" y="230764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7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5741" y="1412776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header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9737" y="5805264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footer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1547161" y="3264338"/>
            <a:ext cx="288032" cy="2880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14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03133"/>
              </p:ext>
            </p:extLst>
          </p:nvPr>
        </p:nvGraphicFramePr>
        <p:xfrm>
          <a:off x="251520" y="548680"/>
          <a:ext cx="8640960" cy="6459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 목록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1.</a:t>
                      </a:r>
                      <a:r>
                        <a:rPr lang="ko-KR" altLang="en-US" sz="1100" dirty="0" smtClean="0"/>
                        <a:t>질문 글 본문 확인가능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2.</a:t>
                      </a:r>
                      <a:r>
                        <a:rPr lang="ko-KR" altLang="en-US" sz="1100" dirty="0" smtClean="0"/>
                        <a:t>번호를 눌러 원하는 페이지로 이동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3.</a:t>
                      </a:r>
                      <a:r>
                        <a:rPr lang="ko-KR" altLang="en-US" sz="1100" dirty="0" smtClean="0"/>
                        <a:t>현재</a:t>
                      </a:r>
                      <a:r>
                        <a:rPr lang="ko-KR" altLang="en-US" sz="1100" baseline="0" dirty="0" smtClean="0"/>
                        <a:t> 보고 있는 페이지 리스트 중 다음 리스트</a:t>
                      </a:r>
                      <a:r>
                        <a:rPr lang="ko-KR" altLang="en-US" sz="1100" dirty="0" smtClean="0"/>
                        <a:t>로 이동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4.</a:t>
                      </a:r>
                      <a:r>
                        <a:rPr lang="ko-KR" altLang="en-US" sz="1100" dirty="0" smtClean="0"/>
                        <a:t>페이지 리스트 중 가장 끝 페이지로 이동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5.</a:t>
                      </a:r>
                      <a:r>
                        <a:rPr lang="ko-KR" altLang="en-US" sz="1100" dirty="0" smtClean="0"/>
                        <a:t>글쓰기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2" descr="C:\Users\choi\Desktop\11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7" r="6135"/>
          <a:stretch/>
        </p:blipFill>
        <p:spPr bwMode="auto">
          <a:xfrm>
            <a:off x="335902" y="1450099"/>
            <a:ext cx="683000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5976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 작성</a:t>
                      </a:r>
                      <a:r>
                        <a:rPr lang="en-US" altLang="ko-KR" sz="1400" dirty="0" smtClean="0"/>
                        <a:t>_user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제목 </a:t>
                      </a:r>
                      <a:r>
                        <a:rPr lang="ko-KR" altLang="en-US" sz="1100" baseline="0" dirty="0" err="1" smtClean="0"/>
                        <a:t>작성란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내용 </a:t>
                      </a:r>
                      <a:r>
                        <a:rPr lang="ko-KR" altLang="en-US" sz="1100" baseline="0" dirty="0" err="1" smtClean="0"/>
                        <a:t>작성란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글 작성을 취소하고 목록페이지로 이동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글 등록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등록취소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choi\Desktop\문의게시판_스토리보드CAD\02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6299999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3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81654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 보기 및 수정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삭제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글 작성을 취소하고 목록페이지로 이동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작성 글 삭제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작성 글 수정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choi\Desktop\문의게시판_스토리보드CAD\02\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6299999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20015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 답변 및 </a:t>
                      </a:r>
                      <a:r>
                        <a:rPr lang="ko-KR" altLang="en-US" sz="1400" dirty="0" err="1" smtClean="0"/>
                        <a:t>글관리</a:t>
                      </a:r>
                      <a:r>
                        <a:rPr lang="en-US" altLang="ko-KR" sz="1400" dirty="0" smtClean="0"/>
                        <a:t>_</a:t>
                      </a:r>
                      <a:r>
                        <a:rPr lang="ko-KR" altLang="en-US" sz="1400" dirty="0" smtClean="0"/>
                        <a:t>관리자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글 작성을 취소하고 목록페이지로 이동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작성 글 삭제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작성 글 수정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답변 </a:t>
                      </a:r>
                      <a:r>
                        <a:rPr lang="ko-KR" altLang="en-US" sz="1100" baseline="0" dirty="0" err="1" smtClean="0"/>
                        <a:t>댓글</a:t>
                      </a:r>
                      <a:r>
                        <a:rPr lang="ko-KR" altLang="en-US" sz="1100" baseline="0" dirty="0" smtClean="0"/>
                        <a:t> 등록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답변 </a:t>
                      </a:r>
                      <a:r>
                        <a:rPr lang="ko-KR" altLang="en-US" sz="1100" baseline="0" dirty="0" err="1" smtClean="0"/>
                        <a:t>댓글</a:t>
                      </a:r>
                      <a:r>
                        <a:rPr lang="ko-KR" altLang="en-US" sz="1100" baseline="0" dirty="0" smtClean="0"/>
                        <a:t> 작성</a:t>
                      </a:r>
                      <a:endParaRPr lang="en-US" altLang="ko-KR" sz="11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C:\Users\choi\Desktop\문의게시판_스토리보드CAD\02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1328"/>
            <a:ext cx="6300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64268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 화면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 상태에 따른 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로그인 시 로그아웃 버튼으로 세션 종료 가능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13424"/>
            <a:ext cx="6489575" cy="4623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13" name="타원 12"/>
          <p:cNvSpPr/>
          <p:nvPr/>
        </p:nvSpPr>
        <p:spPr>
          <a:xfrm>
            <a:off x="6300192" y="22768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32712"/>
            <a:ext cx="4875714" cy="3473995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4788024" y="31618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85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73472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관리자로그인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 로그인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1" y="1613424"/>
            <a:ext cx="6496816" cy="46238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26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57511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 페이지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1. </a:t>
                      </a:r>
                      <a:r>
                        <a:rPr lang="ko-KR" altLang="en-US" sz="1000" baseline="0" dirty="0" smtClean="0"/>
                        <a:t>회원관리 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2. </a:t>
                      </a:r>
                      <a:r>
                        <a:rPr lang="ko-KR" altLang="en-US" sz="1000" baseline="0" dirty="0" err="1" smtClean="0"/>
                        <a:t>제품관리</a:t>
                      </a:r>
                      <a:r>
                        <a:rPr lang="ko-KR" altLang="en-US" sz="1000" baseline="0" dirty="0" smtClean="0"/>
                        <a:t> 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3. </a:t>
                      </a:r>
                      <a:r>
                        <a:rPr lang="ko-KR" altLang="en-US" sz="1000" baseline="0" dirty="0" smtClean="0"/>
                        <a:t>구매관리 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4. </a:t>
                      </a:r>
                      <a:r>
                        <a:rPr lang="ko-KR" altLang="en-US" sz="1000" baseline="0" dirty="0" err="1" smtClean="0"/>
                        <a:t>후기관리</a:t>
                      </a:r>
                      <a:r>
                        <a:rPr lang="ko-KR" altLang="en-US" sz="1000" baseline="0" dirty="0" smtClean="0"/>
                        <a:t> 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5. </a:t>
                      </a:r>
                      <a:r>
                        <a:rPr lang="ko-KR" altLang="en-US" sz="1000" baseline="0" dirty="0" err="1" smtClean="0"/>
                        <a:t>답변관리</a:t>
                      </a:r>
                      <a:r>
                        <a:rPr lang="ko-KR" altLang="en-US" sz="1000" baseline="0" dirty="0" smtClean="0"/>
                        <a:t> 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1" y="1613424"/>
            <a:ext cx="6496816" cy="4623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683568" y="2708920"/>
            <a:ext cx="1112851" cy="2715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 </a:t>
            </a:r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60290" y="2708920"/>
            <a:ext cx="1112851" cy="2715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제품관리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7012" y="2708920"/>
            <a:ext cx="1112851" cy="2715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구매관리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513734" y="2708920"/>
            <a:ext cx="1112851" cy="2715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후기관리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90457" y="2708920"/>
            <a:ext cx="1112851" cy="27153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답변관리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1134870" y="30040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387137" y="30040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663649" y="30040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915916" y="30040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6228184" y="30040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5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49713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회원관리페이지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관리자가 가입한 회원의 정보를 검색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수정할 수 있는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13424"/>
            <a:ext cx="6489575" cy="4623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626817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회원리스트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81379" y="2852936"/>
            <a:ext cx="1650605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삭제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1963" r="4226" b="22337"/>
          <a:stretch/>
        </p:blipFill>
        <p:spPr>
          <a:xfrm>
            <a:off x="611561" y="3140968"/>
            <a:ext cx="626817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/>
              <a:t>6. </a:t>
            </a:r>
            <a:r>
              <a:rPr lang="ko-KR" altLang="en-US" dirty="0"/>
              <a:t>스토리 보드 </a:t>
            </a:r>
            <a:r>
              <a:rPr lang="en-US" altLang="ko-KR" dirty="0"/>
              <a:t>: </a:t>
            </a:r>
            <a:r>
              <a:rPr lang="ko-KR" altLang="en-US" dirty="0"/>
              <a:t>틀</a:t>
            </a:r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19380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업무명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황민동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마이페이지에 보이는 영역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51C8B4AD-33F1-477E-80FB-FEF20F13A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29375"/>
              </p:ext>
            </p:extLst>
          </p:nvPr>
        </p:nvGraphicFramePr>
        <p:xfrm>
          <a:off x="683568" y="1844824"/>
          <a:ext cx="6095999" cy="6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5826900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676943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50607819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416405461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2575001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37562919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3317663708"/>
                    </a:ext>
                  </a:extLst>
                </a:gridCol>
              </a:tblGrid>
              <a:tr h="2833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선호장르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4178617"/>
                  </a:ext>
                </a:extLst>
              </a:tr>
              <a:tr h="36294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3255496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A5405EB4-1092-4E09-A596-A089F85E7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257120"/>
              </p:ext>
            </p:extLst>
          </p:nvPr>
        </p:nvGraphicFramePr>
        <p:xfrm>
          <a:off x="1403648" y="2857364"/>
          <a:ext cx="5375916" cy="675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986">
                  <a:extLst>
                    <a:ext uri="{9D8B030D-6E8A-4147-A177-3AD203B41FA5}">
                      <a16:colId xmlns:a16="http://schemas.microsoft.com/office/drawing/2014/main" xmlns="" val="2358681709"/>
                    </a:ext>
                  </a:extLst>
                </a:gridCol>
                <a:gridCol w="895986">
                  <a:extLst>
                    <a:ext uri="{9D8B030D-6E8A-4147-A177-3AD203B41FA5}">
                      <a16:colId xmlns:a16="http://schemas.microsoft.com/office/drawing/2014/main" xmlns="" val="1165742510"/>
                    </a:ext>
                  </a:extLst>
                </a:gridCol>
                <a:gridCol w="895986">
                  <a:extLst>
                    <a:ext uri="{9D8B030D-6E8A-4147-A177-3AD203B41FA5}">
                      <a16:colId xmlns:a16="http://schemas.microsoft.com/office/drawing/2014/main" xmlns="" val="2057336384"/>
                    </a:ext>
                  </a:extLst>
                </a:gridCol>
                <a:gridCol w="895986">
                  <a:extLst>
                    <a:ext uri="{9D8B030D-6E8A-4147-A177-3AD203B41FA5}">
                      <a16:colId xmlns:a16="http://schemas.microsoft.com/office/drawing/2014/main" xmlns="" val="3649440479"/>
                    </a:ext>
                  </a:extLst>
                </a:gridCol>
                <a:gridCol w="895986">
                  <a:extLst>
                    <a:ext uri="{9D8B030D-6E8A-4147-A177-3AD203B41FA5}">
                      <a16:colId xmlns:a16="http://schemas.microsoft.com/office/drawing/2014/main" xmlns="" val="2277386287"/>
                    </a:ext>
                  </a:extLst>
                </a:gridCol>
                <a:gridCol w="895986">
                  <a:extLst>
                    <a:ext uri="{9D8B030D-6E8A-4147-A177-3AD203B41FA5}">
                      <a16:colId xmlns:a16="http://schemas.microsoft.com/office/drawing/2014/main" xmlns="" val="3018342697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762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후기작성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75390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F3042C8-AD12-493D-B439-7C44507BC2C7}"/>
              </a:ext>
            </a:extLst>
          </p:cNvPr>
          <p:cNvSpPr/>
          <p:nvPr/>
        </p:nvSpPr>
        <p:spPr>
          <a:xfrm>
            <a:off x="467544" y="2708920"/>
            <a:ext cx="792088" cy="82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제품사진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053E25-F1A4-4AE6-9CD1-8D17DCE5BF4F}"/>
              </a:ext>
            </a:extLst>
          </p:cNvPr>
          <p:cNvSpPr/>
          <p:nvPr/>
        </p:nvSpPr>
        <p:spPr>
          <a:xfrm>
            <a:off x="1619672" y="39330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88453F-FFF9-4BED-9896-127EB05B62A4}"/>
              </a:ext>
            </a:extLst>
          </p:cNvPr>
          <p:cNvSpPr/>
          <p:nvPr/>
        </p:nvSpPr>
        <p:spPr>
          <a:xfrm>
            <a:off x="3155503" y="39330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E5B9347-B053-4B1F-B5F4-54AF1D270627}"/>
              </a:ext>
            </a:extLst>
          </p:cNvPr>
          <p:cNvSpPr/>
          <p:nvPr/>
        </p:nvSpPr>
        <p:spPr>
          <a:xfrm>
            <a:off x="4811864" y="39330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</p:spTree>
    <p:extLst>
      <p:ext uri="{BB962C8B-B14F-4D97-AF65-F5344CB8AC3E}">
        <p14:creationId xmlns:p14="http://schemas.microsoft.com/office/powerpoint/2010/main" val="391305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/>
              <a:t>6. </a:t>
            </a:r>
            <a:r>
              <a:rPr lang="ko-KR" altLang="en-US" dirty="0"/>
              <a:t>스토리 보드 </a:t>
            </a:r>
            <a:r>
              <a:rPr lang="en-US" altLang="ko-KR" dirty="0"/>
              <a:t>: </a:t>
            </a:r>
            <a:r>
              <a:rPr lang="ko-KR" altLang="en-US" dirty="0"/>
              <a:t>틀</a:t>
            </a:r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61420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업무명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회원정보수정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황민동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회원정보수정에 보이는 영역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xmlns="" id="{EBF3A8FB-A244-4C02-B810-A910C9423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77367"/>
              </p:ext>
            </p:extLst>
          </p:nvPr>
        </p:nvGraphicFramePr>
        <p:xfrm>
          <a:off x="467544" y="1397000"/>
          <a:ext cx="65527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364">
                  <a:extLst>
                    <a:ext uri="{9D8B030D-6E8A-4147-A177-3AD203B41FA5}">
                      <a16:colId xmlns:a16="http://schemas.microsoft.com/office/drawing/2014/main" xmlns="" val="3169816050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xmlns="" val="631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00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162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084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103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894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7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선호장르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4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266295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7FE8BA4-235E-4611-9CFE-F23AB36BF927}"/>
              </a:ext>
            </a:extLst>
          </p:cNvPr>
          <p:cNvSpPr/>
          <p:nvPr/>
        </p:nvSpPr>
        <p:spPr>
          <a:xfrm>
            <a:off x="2051720" y="472514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77C54F3-8253-4F1A-8D36-2F44B0C2C900}"/>
              </a:ext>
            </a:extLst>
          </p:cNvPr>
          <p:cNvSpPr/>
          <p:nvPr/>
        </p:nvSpPr>
        <p:spPr>
          <a:xfrm>
            <a:off x="4139952" y="472514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92390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/>
              <a:t>6. </a:t>
            </a:r>
            <a:r>
              <a:rPr lang="ko-KR" altLang="en-US" dirty="0"/>
              <a:t>스토리 보드 </a:t>
            </a:r>
            <a:r>
              <a:rPr lang="en-US" altLang="ko-KR" dirty="0"/>
              <a:t>: </a:t>
            </a:r>
            <a:r>
              <a:rPr lang="ko-KR" altLang="en-US" dirty="0"/>
              <a:t>틀</a:t>
            </a:r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60184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업무명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회원탈퇴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회원탈퇴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황민동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회원탈퇴에 보이는 영역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09EDAD4-03AC-4E0F-BF20-AB3B2D61E45C}"/>
              </a:ext>
            </a:extLst>
          </p:cNvPr>
          <p:cNvSpPr/>
          <p:nvPr/>
        </p:nvSpPr>
        <p:spPr>
          <a:xfrm>
            <a:off x="899592" y="1556792"/>
            <a:ext cx="568863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 경고문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5CE74B4-C655-46E2-B675-99C7C5E36FB7}"/>
              </a:ext>
            </a:extLst>
          </p:cNvPr>
          <p:cNvSpPr/>
          <p:nvPr/>
        </p:nvSpPr>
        <p:spPr>
          <a:xfrm>
            <a:off x="899592" y="4437112"/>
            <a:ext cx="56886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D873BBC-06DD-4A11-A11A-24C069439F84}"/>
              </a:ext>
            </a:extLst>
          </p:cNvPr>
          <p:cNvSpPr/>
          <p:nvPr/>
        </p:nvSpPr>
        <p:spPr>
          <a:xfrm>
            <a:off x="2051720" y="5589240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0472AE8-03EF-42D9-8756-EA76EFF623F2}"/>
              </a:ext>
            </a:extLst>
          </p:cNvPr>
          <p:cNvSpPr/>
          <p:nvPr/>
        </p:nvSpPr>
        <p:spPr>
          <a:xfrm>
            <a:off x="4283968" y="5589240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8803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2669</Words>
  <Application>Microsoft Office PowerPoint</Application>
  <PresentationFormat>화면 슬라이드 쇼(4:3)</PresentationFormat>
  <Paragraphs>1004</Paragraphs>
  <Slides>27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opslei@gmail.com</cp:lastModifiedBy>
  <cp:revision>50</cp:revision>
  <dcterms:created xsi:type="dcterms:W3CDTF">2020-04-24T04:29:32Z</dcterms:created>
  <dcterms:modified xsi:type="dcterms:W3CDTF">2020-04-28T14:23:26Z</dcterms:modified>
</cp:coreProperties>
</file>