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>
      <p:cViewPr varScale="1">
        <p:scale>
          <a:sx n="73" d="100"/>
          <a:sy n="73" d="100"/>
        </p:scale>
        <p:origin x="73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4B00-98FC-4A99-8994-34CFAE47E9D2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9D8FD-605F-4A2A-A9B9-3210A9236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5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9D8FD-605F-4A2A-A9B9-3210A92368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1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7088-6F46-4E7F-9503-125D53BAEDB9}" type="datetimeFigureOut">
              <a:rPr lang="ko-KR" altLang="en-US" smtClean="0"/>
              <a:pPr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574358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회원관리페이지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류지혁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관리자가 가입한 회원의 정보를 검색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수정할 수 있는 페이지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 smtClean="0"/>
                        <a:t>Check box</a:t>
                      </a:r>
                      <a:r>
                        <a:rPr lang="ko-KR" altLang="en-US" sz="1000" dirty="0" smtClean="0"/>
                        <a:t>클릭 시 페이지 내 체크박스 </a:t>
                      </a:r>
                      <a:r>
                        <a:rPr lang="ko-KR" altLang="en-US" sz="1000" dirty="0" err="1" smtClean="0"/>
                        <a:t>다중선택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 smtClean="0"/>
                        <a:t>Check</a:t>
                      </a:r>
                      <a:r>
                        <a:rPr lang="en-US" altLang="ko-KR" sz="1000" baseline="0" dirty="0" smtClean="0"/>
                        <a:t> box </a:t>
                      </a:r>
                      <a:r>
                        <a:rPr lang="ko-KR" altLang="en-US" sz="1000" baseline="0" dirty="0" smtClean="0"/>
                        <a:t>클릭 시 </a:t>
                      </a:r>
                      <a:r>
                        <a:rPr lang="ko-KR" altLang="en-US" sz="1000" baseline="0" dirty="0" err="1" smtClean="0"/>
                        <a:t>개별선택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err="1" smtClean="0"/>
                        <a:t>수정버튼</a:t>
                      </a:r>
                      <a:r>
                        <a:rPr lang="ko-KR" altLang="en-US" sz="1000" baseline="0" dirty="0" smtClean="0"/>
                        <a:t> 클릭 시 해당 정보 회원정보 수정 가능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err="1" smtClean="0"/>
                        <a:t>삭제버튼</a:t>
                      </a:r>
                      <a:r>
                        <a:rPr lang="ko-KR" altLang="en-US" sz="1000" baseline="0" dirty="0" smtClean="0"/>
                        <a:t> 클릭 시 해당 회원 삭제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err="1" smtClean="0"/>
                        <a:t>페이지이동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회원 검색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09" y="1607477"/>
            <a:ext cx="6489575" cy="4623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85270"/>
              </p:ext>
            </p:extLst>
          </p:nvPr>
        </p:nvGraphicFramePr>
        <p:xfrm>
          <a:off x="675592" y="3182760"/>
          <a:ext cx="6096000" cy="20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08">
                  <a:extLst>
                    <a:ext uri="{9D8B030D-6E8A-4147-A177-3AD203B41FA5}">
                      <a16:colId xmlns:a16="http://schemas.microsoft.com/office/drawing/2014/main" val="82148002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7421381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7850584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5834315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60090126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23496808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59362791"/>
                    </a:ext>
                  </a:extLst>
                </a:gridCol>
                <a:gridCol w="1047464">
                  <a:extLst>
                    <a:ext uri="{9D8B030D-6E8A-4147-A177-3AD203B41FA5}">
                      <a16:colId xmlns:a16="http://schemas.microsoft.com/office/drawing/2014/main" val="2625084751"/>
                    </a:ext>
                  </a:extLst>
                </a:gridCol>
              </a:tblGrid>
              <a:tr h="16653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성별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이메일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가입일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수정 </a:t>
                      </a:r>
                      <a:r>
                        <a:rPr lang="en-US" altLang="ko-KR" sz="1050" dirty="0" smtClean="0"/>
                        <a:t>/ </a:t>
                      </a:r>
                      <a:r>
                        <a:rPr lang="ko-KR" altLang="en-US" sz="1050" dirty="0" smtClean="0"/>
                        <a:t>삭제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22330"/>
                  </a:ext>
                </a:extLst>
              </a:tr>
              <a:tr h="23510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/>
                        <a:t>TEST1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96828"/>
                  </a:ext>
                </a:extLst>
              </a:tr>
              <a:tr h="2351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TEST2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959278"/>
                  </a:ext>
                </a:extLst>
              </a:tr>
              <a:tr h="23510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TEST3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45425"/>
                  </a:ext>
                </a:extLst>
              </a:tr>
              <a:tr h="23510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TEST4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539489"/>
                  </a:ext>
                </a:extLst>
              </a:tr>
              <a:tr h="23510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TEST5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684589"/>
                  </a:ext>
                </a:extLst>
              </a:tr>
              <a:tr h="23510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TEST6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201754"/>
                  </a:ext>
                </a:extLst>
              </a:tr>
              <a:tr h="23510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TEST7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024645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773676" y="3490044"/>
            <a:ext cx="504056" cy="157651"/>
            <a:chOff x="-673536" y="4476968"/>
            <a:chExt cx="504056" cy="15765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-612576" y="4476968"/>
              <a:ext cx="360040" cy="15765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73536" y="4498489"/>
              <a:ext cx="504056" cy="122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수정</a:t>
              </a:r>
              <a:endParaRPr lang="ko-KR" altLang="en-US" sz="1100" b="1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243424" y="3490044"/>
            <a:ext cx="504056" cy="157651"/>
            <a:chOff x="-673536" y="4476968"/>
            <a:chExt cx="504056" cy="15765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-612576" y="4476968"/>
              <a:ext cx="360040" cy="15765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-673536" y="4498489"/>
              <a:ext cx="504056" cy="122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삭제</a:t>
              </a:r>
              <a:endParaRPr lang="ko-KR" altLang="en-US" sz="1100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773676" y="3741221"/>
            <a:ext cx="504056" cy="157651"/>
            <a:chOff x="-673536" y="4476968"/>
            <a:chExt cx="504056" cy="157651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-612576" y="4476968"/>
              <a:ext cx="360040" cy="15765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-673536" y="4498489"/>
              <a:ext cx="504056" cy="122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수정</a:t>
              </a:r>
              <a:endParaRPr lang="ko-KR" altLang="en-US" sz="1100" b="1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243424" y="3741221"/>
            <a:ext cx="504056" cy="157651"/>
            <a:chOff x="-673536" y="4476968"/>
            <a:chExt cx="504056" cy="157651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-612576" y="4476968"/>
              <a:ext cx="360040" cy="15765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673536" y="4498489"/>
              <a:ext cx="504056" cy="122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삭제</a:t>
              </a:r>
              <a:endParaRPr lang="ko-KR" altLang="en-US" sz="11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773676" y="3992398"/>
            <a:ext cx="504056" cy="157651"/>
            <a:chOff x="-673536" y="4476968"/>
            <a:chExt cx="504056" cy="157651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-612576" y="4476968"/>
              <a:ext cx="360040" cy="15765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-673536" y="4498489"/>
              <a:ext cx="504056" cy="122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수정</a:t>
              </a:r>
              <a:endParaRPr lang="ko-KR" altLang="en-US" sz="1100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243424" y="3992398"/>
            <a:ext cx="504056" cy="157651"/>
            <a:chOff x="-673536" y="4476968"/>
            <a:chExt cx="504056" cy="15765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-612576" y="4476968"/>
              <a:ext cx="360040" cy="15765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-673536" y="4498489"/>
              <a:ext cx="504056" cy="122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삭제</a:t>
              </a:r>
              <a:endParaRPr lang="ko-KR" altLang="en-US" sz="11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773676" y="4243575"/>
            <a:ext cx="504056" cy="157651"/>
            <a:chOff x="-673536" y="4476968"/>
            <a:chExt cx="504056" cy="157651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-612576" y="4476968"/>
              <a:ext cx="360040" cy="15765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-673536" y="4498489"/>
              <a:ext cx="504056" cy="122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수정</a:t>
              </a:r>
              <a:endParaRPr lang="ko-KR" altLang="en-US" sz="11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243424" y="4243575"/>
            <a:ext cx="504056" cy="157651"/>
            <a:chOff x="-673536" y="4476968"/>
            <a:chExt cx="504056" cy="157651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-612576" y="4476968"/>
              <a:ext cx="360040" cy="15765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673536" y="4498489"/>
              <a:ext cx="504056" cy="122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삭제</a:t>
              </a:r>
              <a:endParaRPr lang="ko-KR" altLang="en-US" sz="11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773676" y="4494752"/>
            <a:ext cx="504056" cy="157651"/>
            <a:chOff x="-673536" y="4476968"/>
            <a:chExt cx="504056" cy="157651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-612576" y="4476968"/>
              <a:ext cx="360040" cy="15765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-673536" y="4498489"/>
              <a:ext cx="504056" cy="122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수정</a:t>
              </a:r>
              <a:endParaRPr lang="ko-KR" altLang="en-US" sz="11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243424" y="4494752"/>
            <a:ext cx="504056" cy="157651"/>
            <a:chOff x="-673536" y="4476968"/>
            <a:chExt cx="504056" cy="157651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-612576" y="4476968"/>
              <a:ext cx="360040" cy="15765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-673536" y="4498489"/>
              <a:ext cx="504056" cy="122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삭제</a:t>
              </a:r>
              <a:endParaRPr lang="ko-KR" altLang="en-US" sz="1100" b="1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773676" y="4745929"/>
            <a:ext cx="504056" cy="157651"/>
            <a:chOff x="-673536" y="4476968"/>
            <a:chExt cx="504056" cy="157651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-612576" y="4476968"/>
              <a:ext cx="360040" cy="15765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-673536" y="4498489"/>
              <a:ext cx="504056" cy="122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수정</a:t>
              </a:r>
              <a:endParaRPr lang="ko-KR" altLang="en-US" sz="1100" b="1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243424" y="4745929"/>
            <a:ext cx="504056" cy="157651"/>
            <a:chOff x="-673536" y="4476968"/>
            <a:chExt cx="504056" cy="157651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-612576" y="4476968"/>
              <a:ext cx="360040" cy="15765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-673536" y="4498489"/>
              <a:ext cx="504056" cy="122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삭제</a:t>
              </a:r>
              <a:endParaRPr lang="ko-KR" altLang="en-US" sz="1100" b="1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773676" y="4997106"/>
            <a:ext cx="504056" cy="157651"/>
            <a:chOff x="-673536" y="4476968"/>
            <a:chExt cx="504056" cy="157651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-612576" y="4476968"/>
              <a:ext cx="360040" cy="15765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-673536" y="4498489"/>
              <a:ext cx="504056" cy="122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수정</a:t>
              </a:r>
              <a:endParaRPr lang="ko-KR" altLang="en-US" sz="1100" b="1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243424" y="4997106"/>
            <a:ext cx="504056" cy="157651"/>
            <a:chOff x="-673536" y="4476968"/>
            <a:chExt cx="504056" cy="157651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-612576" y="4476968"/>
              <a:ext cx="360040" cy="15765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-673536" y="4498489"/>
              <a:ext cx="504056" cy="122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삭제</a:t>
              </a:r>
              <a:endParaRPr lang="ko-KR" altLang="en-US" sz="1100" b="1" dirty="0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63196" y="3251932"/>
            <a:ext cx="107504" cy="109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63196" y="3505067"/>
            <a:ext cx="107504" cy="109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63196" y="3758202"/>
            <a:ext cx="107504" cy="109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63196" y="4011337"/>
            <a:ext cx="107504" cy="109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63196" y="4264472"/>
            <a:ext cx="107504" cy="109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3196" y="4517607"/>
            <a:ext cx="107504" cy="109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63196" y="4770742"/>
            <a:ext cx="107504" cy="109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539552" y="5292434"/>
            <a:ext cx="892967" cy="173415"/>
            <a:chOff x="-681793" y="4476968"/>
            <a:chExt cx="504056" cy="157651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-612576" y="4476968"/>
              <a:ext cx="360040" cy="15765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-681793" y="4496786"/>
              <a:ext cx="504056" cy="122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/>
                <a:t>선택삭제</a:t>
              </a:r>
              <a:endParaRPr lang="ko-KR" altLang="en-US" sz="1100" b="1" dirty="0"/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763196" y="5021078"/>
            <a:ext cx="107504" cy="109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283432" y="5562100"/>
            <a:ext cx="2880320" cy="25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2339752" y="5585424"/>
            <a:ext cx="648072" cy="20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항목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436427" y="2934111"/>
            <a:ext cx="206250" cy="1797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477318" y="4287023"/>
            <a:ext cx="206250" cy="1797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2699792" y="5292434"/>
            <a:ext cx="2160240" cy="173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페이지 넘버</a:t>
            </a:r>
            <a:endParaRPr lang="ko-KR" altLang="en-US" sz="1200" dirty="0"/>
          </a:p>
        </p:txBody>
      </p:sp>
      <p:cxnSp>
        <p:nvCxnSpPr>
          <p:cNvPr id="80" name="직선 연결선 79"/>
          <p:cNvCxnSpPr>
            <a:stCxn id="77" idx="0"/>
          </p:cNvCxnSpPr>
          <p:nvPr/>
        </p:nvCxnSpPr>
        <p:spPr>
          <a:xfrm flipV="1">
            <a:off x="580443" y="3474804"/>
            <a:ext cx="103125" cy="8122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77" idx="4"/>
          </p:cNvCxnSpPr>
          <p:nvPr/>
        </p:nvCxnSpPr>
        <p:spPr>
          <a:xfrm>
            <a:off x="580443" y="4466740"/>
            <a:ext cx="103125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6" idx="5"/>
            <a:endCxn id="62" idx="1"/>
          </p:cNvCxnSpPr>
          <p:nvPr/>
        </p:nvCxnSpPr>
        <p:spPr>
          <a:xfrm>
            <a:off x="612472" y="3087509"/>
            <a:ext cx="150724" cy="21927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5988426" y="2780928"/>
            <a:ext cx="206250" cy="1797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92" name="직선 연결선 91"/>
          <p:cNvCxnSpPr>
            <a:stCxn id="99" idx="3"/>
          </p:cNvCxnSpPr>
          <p:nvPr/>
        </p:nvCxnSpPr>
        <p:spPr>
          <a:xfrm>
            <a:off x="6209360" y="2934326"/>
            <a:ext cx="34064" cy="59293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5718509" y="5411303"/>
            <a:ext cx="206250" cy="1797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96" name="직선 연결선 95"/>
          <p:cNvCxnSpPr>
            <a:stCxn id="95" idx="2"/>
          </p:cNvCxnSpPr>
          <p:nvPr/>
        </p:nvCxnSpPr>
        <p:spPr>
          <a:xfrm flipH="1" flipV="1">
            <a:off x="4896036" y="5390482"/>
            <a:ext cx="822473" cy="11068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6179155" y="2780928"/>
            <a:ext cx="206250" cy="1797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1" name="타원 100"/>
          <p:cNvSpPr/>
          <p:nvPr/>
        </p:nvSpPr>
        <p:spPr>
          <a:xfrm>
            <a:off x="5718509" y="5647312"/>
            <a:ext cx="206250" cy="1797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02" name="직선 연결선 101"/>
          <p:cNvCxnSpPr>
            <a:endCxn id="74" idx="3"/>
          </p:cNvCxnSpPr>
          <p:nvPr/>
        </p:nvCxnSpPr>
        <p:spPr>
          <a:xfrm flipH="1" flipV="1">
            <a:off x="5163752" y="5689584"/>
            <a:ext cx="554758" cy="1909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48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125</Words>
  <Application>Microsoft Office PowerPoint</Application>
  <PresentationFormat>화면 슬라이드 쇼(4:3)</PresentationFormat>
  <Paragraphs>67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SalixRyu</cp:lastModifiedBy>
  <cp:revision>46</cp:revision>
  <dcterms:created xsi:type="dcterms:W3CDTF">2020-04-24T04:29:32Z</dcterms:created>
  <dcterms:modified xsi:type="dcterms:W3CDTF">2020-04-30T02:29:49Z</dcterms:modified>
</cp:coreProperties>
</file>