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02086-546F-458E-A73E-C502FCC932CC}" v="12" dt="2019-10-22T10:47:39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>
        <p:scale>
          <a:sx n="80" d="100"/>
          <a:sy n="80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Hennighausen" userId="8023dc384d032d0c" providerId="LiveId" clId="{4BC02086-546F-458E-A73E-C502FCC932CC}"/>
    <pc:docChg chg="custSel addSld delSld modSld">
      <pc:chgData name="Hanno Hennighausen" userId="8023dc384d032d0c" providerId="LiveId" clId="{4BC02086-546F-458E-A73E-C502FCC932CC}" dt="2019-10-22T11:07:03.966" v="737" actId="20577"/>
      <pc:docMkLst>
        <pc:docMk/>
      </pc:docMkLst>
      <pc:sldChg chg="delSp modSp">
        <pc:chgData name="Hanno Hennighausen" userId="8023dc384d032d0c" providerId="LiveId" clId="{4BC02086-546F-458E-A73E-C502FCC932CC}" dt="2019-10-22T10:48:50.421" v="734" actId="478"/>
        <pc:sldMkLst>
          <pc:docMk/>
          <pc:sldMk cId="1749926492" sldId="256"/>
        </pc:sldMkLst>
        <pc:spChg chg="mod">
          <ac:chgData name="Hanno Hennighausen" userId="8023dc384d032d0c" providerId="LiveId" clId="{4BC02086-546F-458E-A73E-C502FCC932CC}" dt="2019-10-21T21:19:59.701" v="621" actId="1076"/>
          <ac:spMkLst>
            <pc:docMk/>
            <pc:sldMk cId="1749926492" sldId="256"/>
            <ac:spMk id="2" creationId="{8685F21C-AE59-4E9B-BC0E-F1C3AAB7FDB6}"/>
          </ac:spMkLst>
        </pc:spChg>
        <pc:spChg chg="mod">
          <ac:chgData name="Hanno Hennighausen" userId="8023dc384d032d0c" providerId="LiveId" clId="{4BC02086-546F-458E-A73E-C502FCC932CC}" dt="2019-10-21T21:19:53.001" v="620" actId="27636"/>
          <ac:spMkLst>
            <pc:docMk/>
            <pc:sldMk cId="1749926492" sldId="256"/>
            <ac:spMk id="3" creationId="{F2AC6EC1-B76F-49CB-936A-78E455CB2D8E}"/>
          </ac:spMkLst>
        </pc:spChg>
        <pc:spChg chg="del">
          <ac:chgData name="Hanno Hennighausen" userId="8023dc384d032d0c" providerId="LiveId" clId="{4BC02086-546F-458E-A73E-C502FCC932CC}" dt="2019-10-22T10:48:50.421" v="734" actId="478"/>
          <ac:spMkLst>
            <pc:docMk/>
            <pc:sldMk cId="1749926492" sldId="256"/>
            <ac:spMk id="4" creationId="{D5233785-6CCA-4F97-88EE-5976FF750201}"/>
          </ac:spMkLst>
        </pc:spChg>
      </pc:sldChg>
      <pc:sldChg chg="modSp">
        <pc:chgData name="Hanno Hennighausen" userId="8023dc384d032d0c" providerId="LiveId" clId="{4BC02086-546F-458E-A73E-C502FCC932CC}" dt="2019-10-22T10:48:43.930" v="733" actId="20577"/>
        <pc:sldMkLst>
          <pc:docMk/>
          <pc:sldMk cId="3028101081" sldId="257"/>
        </pc:sldMkLst>
        <pc:spChg chg="mod">
          <ac:chgData name="Hanno Hennighausen" userId="8023dc384d032d0c" providerId="LiveId" clId="{4BC02086-546F-458E-A73E-C502FCC932CC}" dt="2019-10-21T21:17:51.596" v="530" actId="20577"/>
          <ac:spMkLst>
            <pc:docMk/>
            <pc:sldMk cId="3028101081" sldId="257"/>
            <ac:spMk id="2" creationId="{8763B510-CF23-42A1-A514-E870D37B625A}"/>
          </ac:spMkLst>
        </pc:spChg>
        <pc:spChg chg="mod">
          <ac:chgData name="Hanno Hennighausen" userId="8023dc384d032d0c" providerId="LiveId" clId="{4BC02086-546F-458E-A73E-C502FCC932CC}" dt="2019-10-22T10:48:43.930" v="733" actId="20577"/>
          <ac:spMkLst>
            <pc:docMk/>
            <pc:sldMk cId="3028101081" sldId="257"/>
            <ac:spMk id="5" creationId="{BAFA5356-ACE9-44D2-ABF0-44C80D910BA9}"/>
          </ac:spMkLst>
        </pc:spChg>
      </pc:sldChg>
      <pc:sldChg chg="addSp modSp">
        <pc:chgData name="Hanno Hennighausen" userId="8023dc384d032d0c" providerId="LiveId" clId="{4BC02086-546F-458E-A73E-C502FCC932CC}" dt="2019-10-22T11:07:03.966" v="737" actId="20577"/>
        <pc:sldMkLst>
          <pc:docMk/>
          <pc:sldMk cId="2141696265" sldId="258"/>
        </pc:sldMkLst>
        <pc:spChg chg="add mod">
          <ac:chgData name="Hanno Hennighausen" userId="8023dc384d032d0c" providerId="LiveId" clId="{4BC02086-546F-458E-A73E-C502FCC932CC}" dt="2019-10-22T11:07:03.966" v="737" actId="20577"/>
          <ac:spMkLst>
            <pc:docMk/>
            <pc:sldMk cId="2141696265" sldId="258"/>
            <ac:spMk id="6" creationId="{ADE1827A-ED16-44E3-B633-FB4A0E7BCA48}"/>
          </ac:spMkLst>
        </pc:spChg>
        <pc:spChg chg="mod">
          <ac:chgData name="Hanno Hennighausen" userId="8023dc384d032d0c" providerId="LiveId" clId="{4BC02086-546F-458E-A73E-C502FCC932CC}" dt="2019-10-22T10:48:37.700" v="731" actId="20577"/>
          <ac:spMkLst>
            <pc:docMk/>
            <pc:sldMk cId="2141696265" sldId="258"/>
            <ac:spMk id="7" creationId="{3AE8DB9E-2589-4657-96DD-49111B8F4279}"/>
          </ac:spMkLst>
        </pc:spChg>
      </pc:sldChg>
      <pc:sldChg chg="modSp">
        <pc:chgData name="Hanno Hennighausen" userId="8023dc384d032d0c" providerId="LiveId" clId="{4BC02086-546F-458E-A73E-C502FCC932CC}" dt="2019-10-22T10:48:28.120" v="727" actId="20577"/>
        <pc:sldMkLst>
          <pc:docMk/>
          <pc:sldMk cId="228886439" sldId="259"/>
        </pc:sldMkLst>
        <pc:spChg chg="mod">
          <ac:chgData name="Hanno Hennighausen" userId="8023dc384d032d0c" providerId="LiveId" clId="{4BC02086-546F-458E-A73E-C502FCC932CC}" dt="2019-10-18T13:29:46.928" v="33" actId="20577"/>
          <ac:spMkLst>
            <pc:docMk/>
            <pc:sldMk cId="228886439" sldId="259"/>
            <ac:spMk id="3" creationId="{1BBFA53E-6A39-473B-92B8-1AA1A8A1A39A}"/>
          </ac:spMkLst>
        </pc:spChg>
        <pc:spChg chg="mod">
          <ac:chgData name="Hanno Hennighausen" userId="8023dc384d032d0c" providerId="LiveId" clId="{4BC02086-546F-458E-A73E-C502FCC932CC}" dt="2019-10-22T10:48:28.120" v="727" actId="20577"/>
          <ac:spMkLst>
            <pc:docMk/>
            <pc:sldMk cId="228886439" sldId="259"/>
            <ac:spMk id="7" creationId="{C42950EC-CFA5-4F6F-B7A4-A10F9F3642DE}"/>
          </ac:spMkLst>
        </pc:spChg>
      </pc:sldChg>
      <pc:sldChg chg="addSp modSp">
        <pc:chgData name="Hanno Hennighausen" userId="8023dc384d032d0c" providerId="LiveId" clId="{4BC02086-546F-458E-A73E-C502FCC932CC}" dt="2019-10-22T10:48:23.220" v="725" actId="20577"/>
        <pc:sldMkLst>
          <pc:docMk/>
          <pc:sldMk cId="3208968536" sldId="260"/>
        </pc:sldMkLst>
        <pc:spChg chg="mod">
          <ac:chgData name="Hanno Hennighausen" userId="8023dc384d032d0c" providerId="LiveId" clId="{4BC02086-546F-458E-A73E-C502FCC932CC}" dt="2019-10-18T13:30:10.896" v="52" actId="20577"/>
          <ac:spMkLst>
            <pc:docMk/>
            <pc:sldMk cId="3208968536" sldId="260"/>
            <ac:spMk id="2" creationId="{88621622-6EC1-48AA-9EE2-533262777C3D}"/>
          </ac:spMkLst>
        </pc:spChg>
        <pc:spChg chg="add mod">
          <ac:chgData name="Hanno Hennighausen" userId="8023dc384d032d0c" providerId="LiveId" clId="{4BC02086-546F-458E-A73E-C502FCC932CC}" dt="2019-10-18T13:30:32.323" v="75" actId="20577"/>
          <ac:spMkLst>
            <pc:docMk/>
            <pc:sldMk cId="3208968536" sldId="260"/>
            <ac:spMk id="7" creationId="{179EB429-EE22-4016-BBD5-7B5679F71452}"/>
          </ac:spMkLst>
        </pc:spChg>
        <pc:spChg chg="mod">
          <ac:chgData name="Hanno Hennighausen" userId="8023dc384d032d0c" providerId="LiveId" clId="{4BC02086-546F-458E-A73E-C502FCC932CC}" dt="2019-10-22T10:48:23.220" v="725" actId="20577"/>
          <ac:spMkLst>
            <pc:docMk/>
            <pc:sldMk cId="3208968536" sldId="260"/>
            <ac:spMk id="8" creationId="{6807D8BC-5273-4210-ACE2-75109BA4BCD2}"/>
          </ac:spMkLst>
        </pc:spChg>
        <pc:picChg chg="mod">
          <ac:chgData name="Hanno Hennighausen" userId="8023dc384d032d0c" providerId="LiveId" clId="{4BC02086-546F-458E-A73E-C502FCC932CC}" dt="2019-10-21T21:07:12.416" v="226" actId="1076"/>
          <ac:picMkLst>
            <pc:docMk/>
            <pc:sldMk cId="3208968536" sldId="260"/>
            <ac:picMk id="5" creationId="{52E8D86F-3902-49A6-9F9B-40A499B1DD2F}"/>
          </ac:picMkLst>
        </pc:picChg>
      </pc:sldChg>
      <pc:sldChg chg="addSp delSp modSp">
        <pc:chgData name="Hanno Hennighausen" userId="8023dc384d032d0c" providerId="LiveId" clId="{4BC02086-546F-458E-A73E-C502FCC932CC}" dt="2019-10-22T10:48:18.100" v="723" actId="20577"/>
        <pc:sldMkLst>
          <pc:docMk/>
          <pc:sldMk cId="3423506591" sldId="261"/>
        </pc:sldMkLst>
        <pc:spChg chg="add del">
          <ac:chgData name="Hanno Hennighausen" userId="8023dc384d032d0c" providerId="LiveId" clId="{4BC02086-546F-458E-A73E-C502FCC932CC}" dt="2019-10-21T21:08:42.953" v="239" actId="478"/>
          <ac:spMkLst>
            <pc:docMk/>
            <pc:sldMk cId="3423506591" sldId="261"/>
            <ac:spMk id="6" creationId="{FB801725-4740-4192-A05D-06ADB052D613}"/>
          </ac:spMkLst>
        </pc:spChg>
        <pc:spChg chg="add mod">
          <ac:chgData name="Hanno Hennighausen" userId="8023dc384d032d0c" providerId="LiveId" clId="{4BC02086-546F-458E-A73E-C502FCC932CC}" dt="2019-10-21T21:09:33.149" v="321" actId="20577"/>
          <ac:spMkLst>
            <pc:docMk/>
            <pc:sldMk cId="3423506591" sldId="261"/>
            <ac:spMk id="7" creationId="{AE827BF2-97F0-4FA1-973D-DEC77C4E986F}"/>
          </ac:spMkLst>
        </pc:spChg>
        <pc:spChg chg="mod">
          <ac:chgData name="Hanno Hennighausen" userId="8023dc384d032d0c" providerId="LiveId" clId="{4BC02086-546F-458E-A73E-C502FCC932CC}" dt="2019-10-22T10:48:18.100" v="723" actId="20577"/>
          <ac:spMkLst>
            <pc:docMk/>
            <pc:sldMk cId="3423506591" sldId="261"/>
            <ac:spMk id="14" creationId="{ACB208A0-82C3-4A23-88D1-A69B9A9B64EB}"/>
          </ac:spMkLst>
        </pc:spChg>
        <pc:picChg chg="mod">
          <ac:chgData name="Hanno Hennighausen" userId="8023dc384d032d0c" providerId="LiveId" clId="{4BC02086-546F-458E-A73E-C502FCC932CC}" dt="2019-10-21T21:08:14.391" v="234" actId="1076"/>
          <ac:picMkLst>
            <pc:docMk/>
            <pc:sldMk cId="3423506591" sldId="261"/>
            <ac:picMk id="4" creationId="{1935E6D7-CDAA-41DB-B5C9-B3727279CB41}"/>
          </ac:picMkLst>
        </pc:picChg>
        <pc:picChg chg="del">
          <ac:chgData name="Hanno Hennighausen" userId="8023dc384d032d0c" providerId="LiveId" clId="{4BC02086-546F-458E-A73E-C502FCC932CC}" dt="2019-10-21T21:08:30.230" v="237" actId="478"/>
          <ac:picMkLst>
            <pc:docMk/>
            <pc:sldMk cId="3423506591" sldId="261"/>
            <ac:picMk id="5" creationId="{52E8D86F-3902-49A6-9F9B-40A499B1DD2F}"/>
          </ac:picMkLst>
        </pc:picChg>
        <pc:cxnChg chg="add mod">
          <ac:chgData name="Hanno Hennighausen" userId="8023dc384d032d0c" providerId="LiveId" clId="{4BC02086-546F-458E-A73E-C502FCC932CC}" dt="2019-10-21T21:08:46.859" v="240" actId="14100"/>
          <ac:cxnSpMkLst>
            <pc:docMk/>
            <pc:sldMk cId="3423506591" sldId="261"/>
            <ac:cxnSpMk id="8" creationId="{B6FF739F-5C24-4D53-BD04-A96D89655878}"/>
          </ac:cxnSpMkLst>
        </pc:cxnChg>
        <pc:cxnChg chg="add mod">
          <ac:chgData name="Hanno Hennighausen" userId="8023dc384d032d0c" providerId="LiveId" clId="{4BC02086-546F-458E-A73E-C502FCC932CC}" dt="2019-10-21T21:08:55.484" v="241" actId="14100"/>
          <ac:cxnSpMkLst>
            <pc:docMk/>
            <pc:sldMk cId="3423506591" sldId="261"/>
            <ac:cxnSpMk id="9" creationId="{7634402F-6775-424F-8F92-77F0C5D9A83C}"/>
          </ac:cxnSpMkLst>
        </pc:cxnChg>
      </pc:sldChg>
      <pc:sldChg chg="modSp">
        <pc:chgData name="Hanno Hennighausen" userId="8023dc384d032d0c" providerId="LiveId" clId="{4BC02086-546F-458E-A73E-C502FCC932CC}" dt="2019-10-22T10:48:12.336" v="719" actId="20577"/>
        <pc:sldMkLst>
          <pc:docMk/>
          <pc:sldMk cId="3693433485" sldId="262"/>
        </pc:sldMkLst>
        <pc:spChg chg="mod">
          <ac:chgData name="Hanno Hennighausen" userId="8023dc384d032d0c" providerId="LiveId" clId="{4BC02086-546F-458E-A73E-C502FCC932CC}" dt="2019-10-18T13:31:33.656" v="157" actId="14100"/>
          <ac:spMkLst>
            <pc:docMk/>
            <pc:sldMk cId="3693433485" sldId="262"/>
            <ac:spMk id="2" creationId="{9BB1BE78-45D0-4EE4-BA52-E73C0EEE4B79}"/>
          </ac:spMkLst>
        </pc:spChg>
        <pc:spChg chg="mod">
          <ac:chgData name="Hanno Hennighausen" userId="8023dc384d032d0c" providerId="LiveId" clId="{4BC02086-546F-458E-A73E-C502FCC932CC}" dt="2019-10-22T07:19:08.901" v="641" actId="20577"/>
          <ac:spMkLst>
            <pc:docMk/>
            <pc:sldMk cId="3693433485" sldId="262"/>
            <ac:spMk id="3" creationId="{0DE5F451-528A-411A-B7FC-81C4CA86B492}"/>
          </ac:spMkLst>
        </pc:spChg>
        <pc:spChg chg="mod">
          <ac:chgData name="Hanno Hennighausen" userId="8023dc384d032d0c" providerId="LiveId" clId="{4BC02086-546F-458E-A73E-C502FCC932CC}" dt="2019-10-22T10:48:12.336" v="719" actId="20577"/>
          <ac:spMkLst>
            <pc:docMk/>
            <pc:sldMk cId="3693433485" sldId="262"/>
            <ac:spMk id="8" creationId="{94F734B3-CFB6-4065-968D-3692614D6473}"/>
          </ac:spMkLst>
        </pc:spChg>
        <pc:picChg chg="mod ord">
          <ac:chgData name="Hanno Hennighausen" userId="8023dc384d032d0c" providerId="LiveId" clId="{4BC02086-546F-458E-A73E-C502FCC932CC}" dt="2019-10-22T10:48:02.648" v="716" actId="1035"/>
          <ac:picMkLst>
            <pc:docMk/>
            <pc:sldMk cId="3693433485" sldId="262"/>
            <ac:picMk id="4" creationId="{CE87F79A-68F1-4CD9-8738-DC5D6D527E73}"/>
          </ac:picMkLst>
        </pc:picChg>
      </pc:sldChg>
      <pc:sldChg chg="modSp add">
        <pc:chgData name="Hanno Hennighausen" userId="8023dc384d032d0c" providerId="LiveId" clId="{4BC02086-546F-458E-A73E-C502FCC932CC}" dt="2019-10-22T10:48:33.400" v="729" actId="20577"/>
        <pc:sldMkLst>
          <pc:docMk/>
          <pc:sldMk cId="1651267133" sldId="263"/>
        </pc:sldMkLst>
        <pc:spChg chg="mod">
          <ac:chgData name="Hanno Hennighausen" userId="8023dc384d032d0c" providerId="LiveId" clId="{4BC02086-546F-458E-A73E-C502FCC932CC}" dt="2019-10-22T10:43:53.879" v="686" actId="20577"/>
          <ac:spMkLst>
            <pc:docMk/>
            <pc:sldMk cId="1651267133" sldId="263"/>
            <ac:spMk id="2" creationId="{54FDA204-ACBE-49C6-BCF3-4180BE66E774}"/>
          </ac:spMkLst>
        </pc:spChg>
        <pc:spChg chg="mod">
          <ac:chgData name="Hanno Hennighausen" userId="8023dc384d032d0c" providerId="LiveId" clId="{4BC02086-546F-458E-A73E-C502FCC932CC}" dt="2019-10-22T09:54:36.359" v="680" actId="20577"/>
          <ac:spMkLst>
            <pc:docMk/>
            <pc:sldMk cId="1651267133" sldId="263"/>
            <ac:spMk id="3" creationId="{8CEE1360-F10F-46D7-B525-EF60B68EDAD8}"/>
          </ac:spMkLst>
        </pc:spChg>
        <pc:spChg chg="mod">
          <ac:chgData name="Hanno Hennighausen" userId="8023dc384d032d0c" providerId="LiveId" clId="{4BC02086-546F-458E-A73E-C502FCC932CC}" dt="2019-10-22T10:48:33.400" v="729" actId="20577"/>
          <ac:spMkLst>
            <pc:docMk/>
            <pc:sldMk cId="1651267133" sldId="263"/>
            <ac:spMk id="4" creationId="{06A9B896-4ADD-458B-BE21-AB41921C8C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C6B1-D85C-41F7-97B0-642F54A13E4A}" type="datetimeFigureOut">
              <a:rPr lang="de-DE" smtClean="0"/>
              <a:t>22.10.2019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C877B-B733-41DD-8D22-1B03F03A24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09ED-5756-4D88-8D58-29426F27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988E-EB79-4C8E-A67E-CB42AB2B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EFF1-1F0B-4DCA-BD04-E5B00310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A21FDD-15B5-45BE-95F0-F6953C7450E1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19E0-1C8B-4705-8525-BC8246DB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6D46-E3A0-430C-879E-E4DF8C2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8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E38-82A2-4D0D-A7F3-916DD14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D1E9-4E0E-4C0E-A170-B465A01E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EA3C-7365-4BB6-8E70-C117C2AE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69E956-8D01-4716-9540-98EBC1C5DD3D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E60F-E63C-4206-957B-63B461C7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AC9A-703A-4447-A5A2-B592A05B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E5C0-F84E-410B-B9B8-7B362F75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8A6D-972C-46C6-8023-1CA42190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D90E-C5A7-4AF9-8139-2EFFAC9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9340-3F62-42CA-8B1D-031598067FFB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2BF9-0275-4223-B362-632765E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107-A7AA-44EC-81D4-0A68826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71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79DA-F3EC-4B9E-98EA-04960058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A00B7-C4E5-4E3F-9E98-5A8CD50C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F75074-0F68-404F-A661-024130DB0ACA}" type="datetime1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E203B-4C76-47F0-B319-D5ED08FA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C20B-36C7-4466-B5D2-6B416E24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24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09ED-5756-4D88-8D58-29426F27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988E-EB79-4C8E-A67E-CB42AB2B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EFF1-1F0B-4DCA-BD04-E5B00310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D55286-003C-4EF0-B7B7-27A58CEE7F37}" type="datetime1">
              <a:rPr lang="de-DE" smtClean="0"/>
              <a:t>22.10.2019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19E0-1C8B-4705-8525-BC8246DB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6D46-E3A0-430C-879E-E4DF8C2C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9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0158-7EAC-4811-B4B0-FB519D6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6396-461A-48FF-BB1B-2017EBA4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BEED-EAB7-4AAE-9BFE-C9A2A01E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147652-13FC-40C0-9ADE-67ADDD40DDF8}" type="datetime1">
              <a:rPr lang="de-DE" smtClean="0"/>
              <a:t>22.10.2019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87B0-3BA1-4C46-BABB-ED8DD43B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686E-9708-4D52-B585-A54F1997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14A-C5CB-4443-A054-8A746C6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9BB0-B4CA-479F-A05E-9E8E539C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DDA2-00CA-46F5-9567-49B6552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72D79-F9D6-4182-B461-CF6B83FC7D02}" type="datetime1">
              <a:rPr lang="de-DE" smtClean="0"/>
              <a:t>22.10.2019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0C75-88A3-42C4-B2AB-4C1D4F89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39CD-B157-447C-B1E3-13914E9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3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FB1E-E5CA-4423-AD8C-4C83838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C7E-328F-442F-B050-B43E6DDF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6912-513A-440F-A559-3F4CE38A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CBF5-5CCD-4038-B0EE-F4A9315F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A36519-9BD7-42AD-AA57-5F7AED3D6201}" type="datetime1">
              <a:rPr lang="de-DE" smtClean="0"/>
              <a:t>22.10.2019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F8A3-0BB6-471E-9B61-41EA1E1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D4DB-E246-447A-8434-3475BFB4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88E-26BE-4099-87C1-E8057E9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F741F-AB63-4EF4-8C5A-F0F6984B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DF63-4C51-4CBB-9141-6DB90641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487F2-2BED-4146-AB13-574967BF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8922-5DA1-4D89-82C6-790E21F5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42221-DE8D-4886-91DF-907C35B8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ECCE3-7044-4394-8ACA-D196E37D078B}" type="datetime1">
              <a:rPr lang="de-DE" smtClean="0"/>
              <a:t>22.10.2019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A717-A761-4F43-AEC3-29498EA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7C24-04DC-43DC-B4D6-337FDE99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6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052-6BEF-4A00-BD36-06DDC13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9F63E-5A1F-4B15-9CAB-B7CF112A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F3E0-F175-4FB1-A1BB-28141E89B1D8}" type="datetime1">
              <a:rPr lang="de-DE" smtClean="0"/>
              <a:t>22.10.2019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61B8-CC85-4A1F-B70D-1B71A40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CBC7A-7162-4959-B3EB-80BF362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6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47D28-3AC7-4DF9-B406-A09CE2B4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1FAB96-CB8A-484F-AD4D-4E98DF6A0D1D}" type="datetime1">
              <a:rPr lang="de-DE" smtClean="0"/>
              <a:t>22.10.2019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A7EF0-580B-4042-AB51-0E22B31A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13A0-D5A8-4B28-B9C3-91F38FB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0158-7EAC-4811-B4B0-FB519D67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6396-461A-48FF-BB1B-2017EBA44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BEED-EAB7-4AAE-9BFE-C9A2A01E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17FE99-4CD2-4180-98E6-E4E5996F711D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87B0-3BA1-4C46-BABB-ED8DD43B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686E-9708-4D52-B585-A54F1997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221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93F9-B28B-4B83-8406-9A600D5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B023-80B6-4501-B724-6EB55757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7370-B52C-4257-9391-5581D4D8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B636-8E87-4955-90D9-915258D2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943281-E292-47FB-AED4-219E2C0EB6CF}" type="datetime1">
              <a:rPr lang="de-DE" smtClean="0"/>
              <a:t>22.10.2019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9CCB-3644-4501-882F-C35C6716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E5282-EBAB-4C4E-B03C-5C42957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123D-8659-4D5F-B955-0526E80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03FF0-CAA3-4B6B-850C-06316A83A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B7AB7-6074-43D4-A26F-18B683FE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0056-B01F-4395-9DAB-FE4D1C5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BC90A6-E886-41E1-807C-7598B2E7D6F8}" type="datetime1">
              <a:rPr lang="de-DE" smtClean="0"/>
              <a:t>22.10.2019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81A1-C1ED-4F1F-9249-0EB1F4F6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FA81C-18D0-4FCE-9C03-DD4169D5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2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AE38-82A2-4D0D-A7F3-916DD14B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DD1E9-4E0E-4C0E-A170-B465A01E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EA3C-7365-4BB6-8E70-C117C2AE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4B7DD-0FBB-46F8-A43E-B71116CB6C5F}" type="datetime1">
              <a:rPr lang="de-DE" smtClean="0"/>
              <a:t>22.10.2019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E60F-E63C-4206-957B-63B461C7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EAC9A-703A-4447-A5A2-B592A05B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E5C0-F84E-410B-B9B8-7B362F75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48A6D-972C-46C6-8023-1CA42190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D90E-C5A7-4AF9-8139-2EFFAC9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FF1541-035A-4C98-840A-C59BE88A237C}" type="datetime1">
              <a:rPr lang="de-DE" smtClean="0"/>
              <a:t>22.10.2019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52BF9-0275-4223-B362-632765E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107-A7AA-44EC-81D4-0A68826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0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79DA-F3EC-4B9E-98EA-04960058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A00B7-C4E5-4E3F-9E98-5A8CD50C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E926D1-D3B5-4906-9BB2-B4BDE25621AB}" type="datetime1">
              <a:rPr lang="de-DE" smtClean="0"/>
              <a:t>22.10.2019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E203B-4C76-47F0-B319-D5ED08FA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C20B-36C7-4466-B5D2-6B416E24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1084-F8AE-4E8A-A2FB-0E9D0DB65F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lagellu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14A-C5CB-4443-A054-8A746C61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9BB0-B4CA-479F-A05E-9E8E539C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DDA2-00CA-46F5-9567-49B6552E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E35FB6-68D7-4128-8DE8-A84AE5513D33}" type="datetime1">
              <a:rPr lang="de-DE" smtClean="0"/>
              <a:t>22.10.2019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0C75-88A3-42C4-B2AB-4C1D4F89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539CD-B157-447C-B1E3-13914E9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47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FB1E-E5CA-4423-AD8C-4C838384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9C7E-328F-442F-B050-B43E6DDF5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6912-513A-440F-A559-3F4CE38A6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CBF5-5CCD-4038-B0EE-F4A9315F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B44907-28CF-4E48-AFEC-803ED1072E21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F8A3-0BB6-471E-9B61-41EA1E10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D4DB-E246-447A-8434-3475BFB4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3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88E-26BE-4099-87C1-E8057E9D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F741F-AB63-4EF4-8C5A-F0F6984B7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BDF63-4C51-4CBB-9141-6DB906418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487F2-2BED-4146-AB13-574967BF4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F8922-5DA1-4D89-82C6-790E21F5F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42221-DE8D-4886-91DF-907C35B8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DDAE7-9D8B-4C81-B4A4-6C245C86C80E}" type="datetime1">
              <a:rPr lang="de-DE" smtClean="0"/>
              <a:t>22.10.2019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2A717-A761-4F43-AEC3-29498EA9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27C24-04DC-43DC-B4D6-337FDE99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71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0052-6BEF-4A00-BD36-06DDC13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9F63E-5A1F-4B15-9CAB-B7CF112A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6F28C3-AF6B-4FD9-9471-6F1CDB1CE91C}" type="datetime1">
              <a:rPr lang="de-DE" smtClean="0"/>
              <a:t>22.10.2019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61B8-CC85-4A1F-B70D-1B71A40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CBC7A-7162-4959-B3EB-80BF3626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64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47D28-3AC7-4DF9-B406-A09CE2B4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229DF8-E638-4DC2-940B-087A2F0661F3}" type="datetime1">
              <a:rPr lang="de-DE" smtClean="0"/>
              <a:t>22.10.2019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A7EF0-580B-4042-AB51-0E22B31A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13A0-D5A8-4B28-B9C3-91F38FB1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23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93F9-B28B-4B83-8406-9A600D5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B023-80B6-4501-B724-6EB55757E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7370-B52C-4257-9391-5581D4D8C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B636-8E87-4955-90D9-915258D2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D1DCA-AE37-4B60-92D5-C87712B449BB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9CCB-3644-4501-882F-C35C6716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E5282-EBAB-4C4E-B03C-5C42957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71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123D-8659-4D5F-B955-0526E80C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03FF0-CAA3-4B6B-850C-06316A83A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B7AB7-6074-43D4-A26F-18B683FED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0056-B01F-4395-9DAB-FE4D1C50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69A7AE-DD4F-4A32-A5A0-EA3623A8CE56}" type="datetime1">
              <a:rPr lang="de-DE" smtClean="0"/>
              <a:t>22.10.2019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81A1-C1ED-4F1F-9249-0EB1F4F6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FA81C-18D0-4FCE-9C03-DD4169D5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90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tint val="98000"/>
                <a:satMod val="130000"/>
                <a:shade val="90000"/>
                <a:lumMod val="103000"/>
              </a:schemeClr>
            </a:gs>
            <a:gs pos="19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1E5D-0715-4AF9-974F-5EB34F95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0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4496-419D-4EE9-8B4A-678C67FF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9001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2526-A1A7-4FFF-AEB6-E167F56B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805" y="6380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E6994-4D99-43B7-84C8-50832BC601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714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tint val="98000"/>
                <a:satMod val="130000"/>
                <a:shade val="90000"/>
                <a:lumMod val="103000"/>
              </a:schemeClr>
            </a:gs>
            <a:gs pos="19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81E5D-0715-4AF9-974F-5EB34F95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0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94496-419D-4EE9-8B4A-678C67FF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10278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2526-A1A7-4FFF-AEB6-E167F56BF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2805" y="6380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1084-F8AE-4E8A-A2FB-0E9D0DB65F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950CEE0-D4B9-43C6-AA7D-41B6C7509C9D}"/>
              </a:ext>
            </a:extLst>
          </p:cNvPr>
          <p:cNvSpPr/>
          <p:nvPr/>
        </p:nvSpPr>
        <p:spPr>
          <a:xfrm>
            <a:off x="11663142" y="528315"/>
            <a:ext cx="405727" cy="999179"/>
          </a:xfrm>
          <a:prstGeom prst="rightBrace">
            <a:avLst>
              <a:gd name="adj1" fmla="val 11318"/>
              <a:gd name="adj2" fmla="val 50000"/>
            </a:avLst>
          </a:prstGeom>
          <a:ln w="41275" cap="sq" cmpd="sng">
            <a:solidFill>
              <a:schemeClr val="accent2">
                <a:lumMod val="7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F98684F-5478-490D-B9B4-B61FE5213B5F}"/>
              </a:ext>
            </a:extLst>
          </p:cNvPr>
          <p:cNvSpPr/>
          <p:nvPr/>
        </p:nvSpPr>
        <p:spPr>
          <a:xfrm rot="10800000">
            <a:off x="10795012" y="528315"/>
            <a:ext cx="405727" cy="999179"/>
          </a:xfrm>
          <a:prstGeom prst="rightBrace">
            <a:avLst>
              <a:gd name="adj1" fmla="val 11318"/>
              <a:gd name="adj2" fmla="val 50000"/>
            </a:avLst>
          </a:prstGeom>
          <a:ln w="41275" cap="sq" cmpd="sng">
            <a:solidFill>
              <a:schemeClr val="accent2">
                <a:lumMod val="75000"/>
              </a:schemeClr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F21C-AE59-4E9B-BC0E-F1C3AAB7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779" y="268121"/>
            <a:ext cx="9144000" cy="2387600"/>
          </a:xfrm>
        </p:spPr>
        <p:txBody>
          <a:bodyPr/>
          <a:lstStyle/>
          <a:p>
            <a:r>
              <a:rPr lang="de-DE" dirty="0"/>
              <a:t>Bachelor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6EC1-B76F-49CB-936A-78E455CB2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Hanno Iwasaki Hennighausen</a:t>
            </a:r>
          </a:p>
          <a:p>
            <a:r>
              <a:rPr lang="de-DE" dirty="0"/>
              <a:t>Group </a:t>
            </a:r>
            <a:r>
              <a:rPr lang="de-DE" dirty="0" err="1"/>
              <a:t>of</a:t>
            </a:r>
            <a:r>
              <a:rPr lang="de-DE" dirty="0"/>
              <a:t> Prof. Schwarz </a:t>
            </a:r>
          </a:p>
          <a:p>
            <a:r>
              <a:rPr lang="de-DE" dirty="0"/>
              <a:t>ITP</a:t>
            </a:r>
          </a:p>
          <a:p>
            <a:r>
              <a:rPr lang="de-DE" dirty="0"/>
              <a:t>Supervisor: Julia Jaeger</a:t>
            </a:r>
          </a:p>
        </p:txBody>
      </p:sp>
    </p:spTree>
    <p:extLst>
      <p:ext uri="{BB962C8B-B14F-4D97-AF65-F5344CB8AC3E}">
        <p14:creationId xmlns:p14="http://schemas.microsoft.com/office/powerpoint/2010/main" val="174992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B510-CF23-42A1-A514-E870D37B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950F73-F1F8-4B66-8AC6-601DD1D6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37" y="1267511"/>
            <a:ext cx="9900138" cy="54235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5356-ACE9-44D2-ABF0-44C80D91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2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02810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3BB75-FED3-421C-8BD0-4C2A833F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04" y="486896"/>
            <a:ext cx="5252705" cy="1927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7A0A3-E2EB-48A7-A158-1FF41CA0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EFC29-C3D2-4F37-B0DB-9EC816A52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200" y="486896"/>
            <a:ext cx="6472518" cy="602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1827A-ED16-44E3-B633-FB4A0E7BCA48}"/>
              </a:ext>
            </a:extLst>
          </p:cNvPr>
          <p:cNvSpPr txBox="1"/>
          <p:nvPr/>
        </p:nvSpPr>
        <p:spPr>
          <a:xfrm>
            <a:off x="7074568" y="2646947"/>
            <a:ext cx="441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Experimental </a:t>
            </a:r>
            <a:r>
              <a:rPr lang="de-DE" dirty="0" err="1"/>
              <a:t>setup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RBC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elasticity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8DB9E-2589-4657-96DD-49111B8F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3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14169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A204-ACBE-49C6-BCF3-4180BE66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1360-F10F-46D7-B525-EF60B68E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de-DE" dirty="0"/>
              <a:t>Create a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hydrodynamic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in a </a:t>
            </a:r>
            <a:r>
              <a:rPr lang="de-DE" dirty="0" err="1"/>
              <a:t>microchannel</a:t>
            </a:r>
            <a:endParaRPr lang="de-DE" dirty="0"/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r>
              <a:rPr lang="de-DE" dirty="0" err="1"/>
              <a:t>Simulate</a:t>
            </a:r>
            <a:r>
              <a:rPr lang="de-DE" dirty="0"/>
              <a:t> a 2d RBC</a:t>
            </a:r>
          </a:p>
          <a:p>
            <a:pPr marL="571500" indent="-571500">
              <a:buFont typeface="+mj-lt"/>
              <a:buAutoNum type="romanUcPeriod"/>
            </a:pPr>
            <a:endParaRPr lang="de-DE" dirty="0"/>
          </a:p>
          <a:p>
            <a:pPr marL="571500" indent="-571500">
              <a:buFont typeface="+mj-lt"/>
              <a:buAutoNum type="romanUcPeriod"/>
            </a:pPr>
            <a:r>
              <a:rPr lang="de-DE" dirty="0"/>
              <a:t>Implement RBC in </a:t>
            </a:r>
            <a:r>
              <a:rPr lang="de-DE" dirty="0" err="1"/>
              <a:t>hydrodynamic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and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deformation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B896-4ADD-458B-BE21-AB41921C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4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65126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3428-CC00-410C-B5A4-3DC068C0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A53E-6A39-473B-92B8-1AA1A8A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chamber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Stokes 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6C14A-6744-47FE-8C04-A197B63E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0827"/>
            <a:ext cx="10744279" cy="31861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950EC-CFA5-4F6F-B7A4-A10F9F36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5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288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1622-6EC1-48AA-9EE2-53326277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II.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5E6D7-CDAA-41DB-B5C9-B3727279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1035" y="2141537"/>
            <a:ext cx="4488749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8D86F-3902-49A6-9F9B-40A499B1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77" y="2562991"/>
            <a:ext cx="8505887" cy="3771928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9EB429-EE22-4016-BBD5-7B5679F714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9001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Model RBC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PDE‘s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07D8BC-5273-4210-ACE2-75109BA4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/>
              <a:t>6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20896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1622-6EC1-48AA-9EE2-53326277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5E6D7-CDAA-41DB-B5C9-B3727279C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369" y="198086"/>
            <a:ext cx="6606584" cy="640434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827BF2-97F0-4FA1-973D-DEC77C4E986F}"/>
              </a:ext>
            </a:extLst>
          </p:cNvPr>
          <p:cNvSpPr txBox="1">
            <a:spLocks/>
          </p:cNvSpPr>
          <p:nvPr/>
        </p:nvSpPr>
        <p:spPr>
          <a:xfrm>
            <a:off x="0" y="2281481"/>
            <a:ext cx="5445369" cy="404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Outer Ring: </a:t>
            </a:r>
            <a:r>
              <a:rPr lang="de-DE" dirty="0" err="1"/>
              <a:t>viscoelastic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r>
              <a:rPr lang="de-DE" dirty="0" err="1"/>
              <a:t>Inner</a:t>
            </a:r>
            <a:r>
              <a:rPr lang="de-DE" dirty="0"/>
              <a:t> Elements: </a:t>
            </a:r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viscous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At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: </a:t>
            </a:r>
            <a:r>
              <a:rPr lang="de-DE" dirty="0" err="1"/>
              <a:t>enforce</a:t>
            </a:r>
            <a:r>
              <a:rPr lang="de-DE" dirty="0"/>
              <a:t> </a:t>
            </a:r>
            <a:r>
              <a:rPr lang="de-DE" dirty="0" err="1"/>
              <a:t>mechanical</a:t>
            </a:r>
            <a:r>
              <a:rPr lang="de-DE" dirty="0"/>
              <a:t> </a:t>
            </a:r>
            <a:r>
              <a:rPr lang="de-DE" dirty="0" err="1"/>
              <a:t>equilibrium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FF739F-5C24-4D53-BD04-A96D89655878}"/>
              </a:ext>
            </a:extLst>
          </p:cNvPr>
          <p:cNvCxnSpPr>
            <a:cxnSpLocks/>
          </p:cNvCxnSpPr>
          <p:nvPr/>
        </p:nvCxnSpPr>
        <p:spPr>
          <a:xfrm flipV="1">
            <a:off x="5269832" y="1825626"/>
            <a:ext cx="2021305" cy="701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4402F-6775-424F-8F92-77F0C5D9A83C}"/>
              </a:ext>
            </a:extLst>
          </p:cNvPr>
          <p:cNvCxnSpPr>
            <a:cxnSpLocks/>
          </p:cNvCxnSpPr>
          <p:nvPr/>
        </p:nvCxnSpPr>
        <p:spPr>
          <a:xfrm flipV="1">
            <a:off x="4872789" y="2281482"/>
            <a:ext cx="4018548" cy="701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B208A0-82C3-4A23-88D1-A69B9A9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E6994-4D99-43B7-84C8-50832BC6011D}" type="slidenum">
              <a:rPr lang="de-DE" smtClean="0">
                <a:solidFill>
                  <a:schemeClr val="bg1"/>
                </a:solidFill>
              </a:rPr>
              <a:t>7</a:t>
            </a:fld>
            <a:r>
              <a:rPr lang="de-DE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42350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87F79A-68F1-4CD9-8738-DC5D6D52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12" y="4311014"/>
            <a:ext cx="6895857" cy="254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1BE78-45D0-4EE4-BA52-E73C0EEE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64" y="365125"/>
            <a:ext cx="3769773" cy="1325563"/>
          </a:xfrm>
        </p:spPr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III.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F451-528A-411A-B7FC-81C4CA86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3" y="4684949"/>
            <a:ext cx="5392989" cy="20417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bearing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Advance RBC in time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recalculate</a:t>
            </a:r>
            <a:r>
              <a:rPr lang="de-DE" dirty="0"/>
              <a:t> </a:t>
            </a:r>
            <a:r>
              <a:rPr lang="de-DE" dirty="0" err="1"/>
              <a:t>shape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1B8D4-A7A5-4A73-B47F-6F6AE9D9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49" y="1908832"/>
            <a:ext cx="7894086" cy="2644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635D9-8BAF-4883-A06A-18719F9AF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22672"/>
            <a:ext cx="6454588" cy="192702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F734B3-CFB6-4065-968D-3692614D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3357" y="6492875"/>
            <a:ext cx="2743200" cy="365125"/>
          </a:xfrm>
        </p:spPr>
        <p:txBody>
          <a:bodyPr/>
          <a:lstStyle/>
          <a:p>
            <a:fld id="{C87E6994-4D99-43B7-84C8-50832BC6011D}" type="slidenum">
              <a:rPr lang="de-DE" smtClean="0">
                <a:solidFill>
                  <a:schemeClr val="bg1"/>
                </a:solidFill>
              </a:rPr>
              <a:t>8</a:t>
            </a:fld>
            <a:r>
              <a:rPr lang="de-DE" dirty="0">
                <a:solidFill>
                  <a:schemeClr val="bg1"/>
                </a:solidFill>
              </a:rPr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6934334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95C2396-6227-49BF-B8ED-1BB0487D6A4E}" vid="{2DC948A2-F8AD-4A2C-BF90-8A0596C7A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5668</TotalTime>
  <Words>107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Theme1</vt:lpstr>
      <vt:lpstr>Office Theme</vt:lpstr>
      <vt:lpstr>Bachelor Thesis</vt:lpstr>
      <vt:lpstr>Idea for the simulation </vt:lpstr>
      <vt:lpstr>PowerPoint Presentation</vt:lpstr>
      <vt:lpstr>PowerPoint Presentation</vt:lpstr>
      <vt:lpstr>Step I.</vt:lpstr>
      <vt:lpstr>Step II.</vt:lpstr>
      <vt:lpstr>PowerPoint Presentation</vt:lpstr>
      <vt:lpstr>Step III.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Hanno Hennighausen</dc:creator>
  <cp:lastModifiedBy>Hanno Hennighausen</cp:lastModifiedBy>
  <cp:revision>3</cp:revision>
  <dcterms:created xsi:type="dcterms:W3CDTF">2019-10-18T12:38:35Z</dcterms:created>
  <dcterms:modified xsi:type="dcterms:W3CDTF">2019-10-22T11:07:13Z</dcterms:modified>
</cp:coreProperties>
</file>