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10" y="-51750"/>
            <a:ext cx="85223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6364" l="4959" r="1284" t="6329"/>
          <a:stretch/>
        </p:blipFill>
        <p:spPr>
          <a:xfrm>
            <a:off x="1077275" y="274450"/>
            <a:ext cx="1394325" cy="103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5846" l="3295" r="1719" t="2662"/>
          <a:stretch/>
        </p:blipFill>
        <p:spPr>
          <a:xfrm>
            <a:off x="243875" y="1351400"/>
            <a:ext cx="1703049" cy="9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6766" l="9710" r="8690" t="6042"/>
          <a:stretch/>
        </p:blipFill>
        <p:spPr>
          <a:xfrm>
            <a:off x="276725" y="2269800"/>
            <a:ext cx="1293276" cy="103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