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1"/>
  </p:notesMasterIdLst>
  <p:sldIdLst>
    <p:sldId id="256" r:id="rId2"/>
    <p:sldId id="304" r:id="rId3"/>
    <p:sldId id="305" r:id="rId4"/>
    <p:sldId id="303" r:id="rId5"/>
    <p:sldId id="257" r:id="rId6"/>
    <p:sldId id="258" r:id="rId7"/>
    <p:sldId id="306" r:id="rId8"/>
    <p:sldId id="307" r:id="rId9"/>
    <p:sldId id="308" r:id="rId10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12"/>
      <p:bold r:id="rId13"/>
      <p:italic r:id="rId14"/>
      <p:boldItalic r:id="rId15"/>
    </p:embeddedFont>
    <p:embeddedFont>
      <p:font typeface="Maven Pro SemiBold" panose="020B0604020202020204" charset="0"/>
      <p:regular r:id="rId16"/>
      <p:bold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Roboto" panose="020B0604020202020204" charset="0"/>
      <p:regular r:id="rId22"/>
      <p:bold r:id="rId23"/>
      <p:italic r:id="rId24"/>
      <p:boldItalic r:id="rId25"/>
    </p:embeddedFont>
    <p:embeddedFont>
      <p:font typeface="Brush Script Std" panose="03060802040607070404" charset="0"/>
      <p:regular r:id="rId26"/>
    </p:embeddedFont>
    <p:embeddedFont>
      <p:font typeface="Red Hat Display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67DC1"/>
    <a:srgbClr val="0A3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218C0-73F2-420B-8FE0-57E6F296AC3C}">
  <a:tblStyle styleId="{6E2218C0-73F2-420B-8FE0-57E6F296AC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A41B1E2-E215-4430-9C9C-97D40953C8E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9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295620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c3f460955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c3f460955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785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6c05bd2d6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6c05bd2d6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1073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6bfa3ff318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6bfa3ff318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6502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224288" y="372650"/>
            <a:ext cx="4365300" cy="227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solidFill>
                  <a:srgbClr val="E4252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887188" y="2866175"/>
            <a:ext cx="2702400" cy="6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987625" y="2671582"/>
            <a:ext cx="3951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2358000" y="3238680"/>
            <a:ext cx="2581200" cy="8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822025" y="1852925"/>
            <a:ext cx="15147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ctrTitle"/>
          </p:nvPr>
        </p:nvSpPr>
        <p:spPr>
          <a:xfrm>
            <a:off x="640900" y="2249400"/>
            <a:ext cx="27384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Maven Pro SemiBold"/>
              <a:buNone/>
              <a:defRPr sz="1800" b="0">
                <a:latin typeface="Maven Pro SemiBold"/>
                <a:ea typeface="Maven Pro SemiBold"/>
                <a:cs typeface="Maven Pro SemiBold"/>
                <a:sym typeface="Maven Pro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Maven Pro SemiBold"/>
              <a:buNone/>
              <a:defRPr sz="1800" b="0">
                <a:latin typeface="Maven Pro SemiBold"/>
                <a:ea typeface="Maven Pro SemiBold"/>
                <a:cs typeface="Maven Pro SemiBold"/>
                <a:sym typeface="Maven Pro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Maven Pro SemiBold"/>
              <a:buNone/>
              <a:defRPr sz="1800" b="0">
                <a:latin typeface="Maven Pro SemiBold"/>
                <a:ea typeface="Maven Pro SemiBold"/>
                <a:cs typeface="Maven Pro SemiBold"/>
                <a:sym typeface="Maven Pro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Maven Pro SemiBold"/>
              <a:buNone/>
              <a:defRPr sz="1800" b="0">
                <a:latin typeface="Maven Pro SemiBold"/>
                <a:ea typeface="Maven Pro SemiBold"/>
                <a:cs typeface="Maven Pro SemiBold"/>
                <a:sym typeface="Maven Pro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Maven Pro SemiBold"/>
              <a:buNone/>
              <a:defRPr sz="1800" b="0">
                <a:latin typeface="Maven Pro SemiBold"/>
                <a:ea typeface="Maven Pro SemiBold"/>
                <a:cs typeface="Maven Pro SemiBold"/>
                <a:sym typeface="Maven Pro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Maven Pro SemiBold"/>
              <a:buNone/>
              <a:defRPr sz="1800" b="0">
                <a:latin typeface="Maven Pro SemiBold"/>
                <a:ea typeface="Maven Pro SemiBold"/>
                <a:cs typeface="Maven Pro SemiBold"/>
                <a:sym typeface="Maven Pro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Maven Pro SemiBold"/>
              <a:buNone/>
              <a:defRPr sz="1800" b="0">
                <a:latin typeface="Maven Pro SemiBold"/>
                <a:ea typeface="Maven Pro SemiBold"/>
                <a:cs typeface="Maven Pro SemiBold"/>
                <a:sym typeface="Maven Pro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Maven Pro SemiBold"/>
              <a:buNone/>
              <a:defRPr sz="1800" b="0">
                <a:latin typeface="Maven Pro SemiBold"/>
                <a:ea typeface="Maven Pro SemiBold"/>
                <a:cs typeface="Maven Pro SemiBold"/>
                <a:sym typeface="Maven Pro SemiBold"/>
              </a:defRPr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ubTitle" idx="1"/>
          </p:nvPr>
        </p:nvSpPr>
        <p:spPr>
          <a:xfrm>
            <a:off x="5651899" y="1490100"/>
            <a:ext cx="2517300" cy="21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ctrTitle"/>
          </p:nvPr>
        </p:nvSpPr>
        <p:spPr>
          <a:xfrm>
            <a:off x="2207219" y="1817279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"/>
          </p:nvPr>
        </p:nvSpPr>
        <p:spPr>
          <a:xfrm>
            <a:off x="2207219" y="2227025"/>
            <a:ext cx="2434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title" idx="2" hasCustomPrompt="1"/>
          </p:nvPr>
        </p:nvSpPr>
        <p:spPr>
          <a:xfrm>
            <a:off x="1128456" y="1913822"/>
            <a:ext cx="818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rgbClr val="E425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>
            <a:spLocks noGrp="1"/>
          </p:cNvSpPr>
          <p:nvPr>
            <p:ph type="ctrTitle" idx="3"/>
          </p:nvPr>
        </p:nvSpPr>
        <p:spPr>
          <a:xfrm>
            <a:off x="2207219" y="3363579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ubTitle" idx="4"/>
          </p:nvPr>
        </p:nvSpPr>
        <p:spPr>
          <a:xfrm>
            <a:off x="2207219" y="3776725"/>
            <a:ext cx="2434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title" idx="5" hasCustomPrompt="1"/>
          </p:nvPr>
        </p:nvSpPr>
        <p:spPr>
          <a:xfrm>
            <a:off x="1128456" y="3513438"/>
            <a:ext cx="818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rgbClr val="E425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2"/>
          <p:cNvSpPr txBox="1">
            <a:spLocks noGrp="1"/>
          </p:cNvSpPr>
          <p:nvPr>
            <p:ph type="ctrTitle" idx="6"/>
          </p:nvPr>
        </p:nvSpPr>
        <p:spPr>
          <a:xfrm>
            <a:off x="4684981" y="1821441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title" idx="7" hasCustomPrompt="1"/>
          </p:nvPr>
        </p:nvSpPr>
        <p:spPr>
          <a:xfrm>
            <a:off x="7119587" y="1913822"/>
            <a:ext cx="906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rgbClr val="E425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7" name="Google Shape;57;p12"/>
          <p:cNvSpPr txBox="1">
            <a:spLocks noGrp="1"/>
          </p:cNvSpPr>
          <p:nvPr>
            <p:ph type="ctrTitle" idx="8"/>
          </p:nvPr>
        </p:nvSpPr>
        <p:spPr>
          <a:xfrm>
            <a:off x="5182981" y="3363579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title" idx="9" hasCustomPrompt="1"/>
          </p:nvPr>
        </p:nvSpPr>
        <p:spPr>
          <a:xfrm>
            <a:off x="7119577" y="3522150"/>
            <a:ext cx="9684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rgbClr val="E425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2"/>
          <p:cNvSpPr txBox="1">
            <a:spLocks noGrp="1"/>
          </p:cNvSpPr>
          <p:nvPr>
            <p:ph type="subTitle" idx="13"/>
          </p:nvPr>
        </p:nvSpPr>
        <p:spPr>
          <a:xfrm>
            <a:off x="4501981" y="2227032"/>
            <a:ext cx="2434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ubTitle" idx="14"/>
          </p:nvPr>
        </p:nvSpPr>
        <p:spPr>
          <a:xfrm>
            <a:off x="4501981" y="3763876"/>
            <a:ext cx="2434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title" idx="15"/>
          </p:nvPr>
        </p:nvSpPr>
        <p:spPr>
          <a:xfrm>
            <a:off x="609056" y="35465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body" idx="1"/>
          </p:nvPr>
        </p:nvSpPr>
        <p:spPr>
          <a:xfrm>
            <a:off x="627351" y="1382682"/>
            <a:ext cx="7796700" cy="33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2524"/>
              </a:buClr>
              <a:buSzPts val="1600"/>
              <a:buFont typeface="Muli"/>
              <a:buAutoNum type="arabicPeriod"/>
              <a:defRPr sz="1300"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AutoNum type="alphaLcPeriod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AutoNum type="romanLcPeriod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AutoNum type="romanLcPeriod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AutoNum type="arabicPeriod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Nunito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title"/>
          </p:nvPr>
        </p:nvSpPr>
        <p:spPr>
          <a:xfrm>
            <a:off x="609056" y="35465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8" r:id="rId5"/>
    <p:sldLayoutId id="2147483666" r:id="rId6"/>
    <p:sldLayoutId id="2147483670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4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Picture 343">
            <a:extLst>
              <a:ext uri="{FF2B5EF4-FFF2-40B4-BE49-F238E27FC236}">
                <a16:creationId xmlns:a16="http://schemas.microsoft.com/office/drawing/2014/main" xmlns="" id="{77AECC77-1FB6-4774-A907-D74A7A418AF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110" t="33400" r="27322" b="35554"/>
          <a:stretch/>
        </p:blipFill>
        <p:spPr>
          <a:xfrm>
            <a:off x="2724498" y="886041"/>
            <a:ext cx="3237804" cy="2255550"/>
          </a:xfrm>
          <a:prstGeom prst="rect">
            <a:avLst/>
          </a:prstGeom>
        </p:spPr>
      </p:pic>
      <p:sp>
        <p:nvSpPr>
          <p:cNvPr id="150" name="Google Shape;150;p27"/>
          <p:cNvSpPr txBox="1">
            <a:spLocks noGrp="1"/>
          </p:cNvSpPr>
          <p:nvPr>
            <p:ph type="ctrTitle"/>
          </p:nvPr>
        </p:nvSpPr>
        <p:spPr>
          <a:xfrm>
            <a:off x="6057466" y="2973428"/>
            <a:ext cx="933750" cy="4001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3">
                    <a:lumMod val="50000"/>
                  </a:schemeClr>
                </a:solidFill>
              </a:rPr>
              <a:t> RentApp </a:t>
            </a:r>
            <a:endParaRPr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F20C38F-CA76-46EC-9A20-B55BC20C2D18}"/>
              </a:ext>
            </a:extLst>
          </p:cNvPr>
          <p:cNvSpPr/>
          <p:nvPr/>
        </p:nvSpPr>
        <p:spPr>
          <a:xfrm>
            <a:off x="2256129" y="3141591"/>
            <a:ext cx="417454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Std" panose="03060802040607070404" pitchFamily="66" charset="0"/>
              </a:rPr>
              <a:t>Ayo Kemon!! </a:t>
            </a:r>
            <a:r>
              <a:rPr lang="en-US" sz="2000" b="0" cap="none" spc="0" dirty="0" err="1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larendon Blk BT" panose="02040905050505020204" pitchFamily="18" charset="0"/>
              </a:rPr>
              <a:t>bersama</a:t>
            </a:r>
            <a:r>
              <a:rPr lang="en-US" sz="2000" b="0" cap="none" spc="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Std" panose="03060802040607070404" pitchFamily="66" charset="0"/>
              </a:rPr>
              <a:t> </a:t>
            </a:r>
            <a:r>
              <a:rPr lang="en-US" sz="2000" b="0" cap="none" spc="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larendon Blk BT" panose="02040905050505020204" pitchFamily="18" charset="0"/>
              </a:rPr>
              <a:t>HANNON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0654" y="1769843"/>
            <a:ext cx="8884489" cy="1200329"/>
          </a:xfrm>
          <a:prstGeom prst="rect">
            <a:avLst/>
          </a:prstGeom>
          <a:solidFill>
            <a:schemeClr val="lt1">
              <a:alpha val="82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Indonesia </a:t>
            </a:r>
            <a:r>
              <a:rPr lang="en-US" sz="1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negara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mempunyai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destinasi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wisata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sangat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beragam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jenisnya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Kalau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perhatikan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dua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hal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sepertinya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pusat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perhatian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kalangan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Travelling. </a:t>
            </a:r>
            <a:r>
              <a:rPr lang="en-US" sz="1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Sepertinya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kedua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hal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naik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tingkat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awalnya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hanya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kebutuhan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sekunder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kebutuhan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primer.</a:t>
            </a:r>
            <a:endParaRPr lang="en-US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19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8856" y="1796901"/>
            <a:ext cx="8878186" cy="1200329"/>
          </a:xfrm>
          <a:prstGeom prst="rect">
            <a:avLst/>
          </a:prstGeom>
          <a:solidFill>
            <a:schemeClr val="lt1">
              <a:alpha val="82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Gunung</a:t>
            </a:r>
            <a:r>
              <a:rPr lang="en-US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salah</a:t>
            </a:r>
            <a:r>
              <a:rPr lang="en-US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US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en-US" sz="1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pengunjung</a:t>
            </a:r>
            <a:r>
              <a:rPr lang="en-US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wisata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yang </a:t>
            </a:r>
            <a:r>
              <a:rPr lang="en-US" sz="1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sangat</a:t>
            </a:r>
            <a:r>
              <a:rPr lang="en-US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digemari</a:t>
            </a:r>
            <a:endParaRPr lang="en-US" sz="18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Dari </a:t>
            </a:r>
            <a:r>
              <a:rPr lang="en-US" sz="1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mulai</a:t>
            </a:r>
            <a:r>
              <a:rPr lang="en-US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kalangan</a:t>
            </a:r>
            <a:r>
              <a:rPr lang="en-US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remaja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hingga</a:t>
            </a:r>
            <a:r>
              <a:rPr lang="en-US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dewasa</a:t>
            </a:r>
            <a:r>
              <a:rPr lang="en-US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melepaskan</a:t>
            </a:r>
            <a:r>
              <a:rPr lang="en-US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kepenatan</a:t>
            </a:r>
            <a:endParaRPr lang="en-US" sz="18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Akan </a:t>
            </a:r>
            <a:r>
              <a:rPr lang="en-US" sz="1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tetapi</a:t>
            </a:r>
            <a:r>
              <a:rPr lang="en-US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US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kegiatan</a:t>
            </a:r>
            <a:r>
              <a:rPr lang="en-US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mendaki</a:t>
            </a:r>
            <a:r>
              <a:rPr lang="en-US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gunung</a:t>
            </a:r>
            <a:r>
              <a:rPr lang="en-US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camping</a:t>
            </a:r>
          </a:p>
          <a:p>
            <a:pPr algn="ctr"/>
            <a:r>
              <a:rPr lang="en-US" sz="1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US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masyarakan</a:t>
            </a:r>
            <a:r>
              <a:rPr lang="en-US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kendala</a:t>
            </a:r>
            <a:r>
              <a:rPr lang="en-US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46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EC608256-5A4D-4497-A111-9127C7C51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chemeClr val="lt1">
              <a:alpha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Sebagian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teman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teman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ingin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camping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mendaki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gunung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kesulitan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ketika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ingin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mencari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perlengkapan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kegiatan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pendakian</a:t>
            </a:r>
            <a:r>
              <a:rPr 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gunung</a:t>
            </a:r>
            <a:r>
              <a:rPr 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sebagian</a:t>
            </a:r>
            <a:r>
              <a:rPr 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teman</a:t>
            </a:r>
            <a:r>
              <a:rPr 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teman</a:t>
            </a:r>
            <a:r>
              <a:rPr 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kesulitan</a:t>
            </a:r>
            <a:r>
              <a:rPr 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membawa</a:t>
            </a:r>
            <a:r>
              <a:rPr 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barang</a:t>
            </a:r>
            <a:r>
              <a:rPr 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perlengkapan</a:t>
            </a:r>
            <a:r>
              <a:rPr 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camping </a:t>
            </a:r>
            <a:r>
              <a:rPr lang="en-US" sz="18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rumah</a:t>
            </a:r>
            <a:endParaRPr lang="en-US" sz="1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Mahalnya</a:t>
            </a:r>
            <a:r>
              <a:rPr 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harga</a:t>
            </a:r>
            <a:r>
              <a:rPr 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perlengkapan</a:t>
            </a:r>
            <a:r>
              <a:rPr 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mendaki</a:t>
            </a:r>
            <a:r>
              <a:rPr 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gunung</a:t>
            </a:r>
            <a:r>
              <a:rPr 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salah</a:t>
            </a:r>
            <a:r>
              <a:rPr 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hambatan</a:t>
            </a:r>
            <a:r>
              <a:rPr 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bagi</a:t>
            </a:r>
            <a:r>
              <a:rPr 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en-US" sz="18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teman</a:t>
            </a:r>
            <a:r>
              <a:rPr 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teman</a:t>
            </a:r>
            <a:r>
              <a:rPr 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ingin</a:t>
            </a:r>
            <a:r>
              <a:rPr 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mendaki</a:t>
            </a:r>
            <a:r>
              <a:rPr 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gunug</a:t>
            </a:r>
            <a:endParaRPr lang="en-ID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58B926F7-7733-43F3-B300-2D2AEE2F5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8235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8"/>
          <p:cNvSpPr txBox="1">
            <a:spLocks noGrp="1"/>
          </p:cNvSpPr>
          <p:nvPr>
            <p:ph type="title"/>
          </p:nvPr>
        </p:nvSpPr>
        <p:spPr>
          <a:xfrm>
            <a:off x="609056" y="35465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0" name="Google Shape;350;p28"/>
          <p:cNvSpPr/>
          <p:nvPr/>
        </p:nvSpPr>
        <p:spPr>
          <a:xfrm>
            <a:off x="699700" y="922825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solidFill>
            <a:schemeClr val="lt1">
              <a:alpha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lvl="0">
              <a:buFont typeface="Wingdings" panose="05000000000000000000" pitchFamily="2" charset="2"/>
              <a:buChar char="v"/>
            </a:pP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Fira Sans"/>
                <a:cs typeface="Times New Roman" panose="02020603050405020304" pitchFamily="18" charset="0"/>
                <a:sym typeface="Fira Sans"/>
              </a:rPr>
              <a:t>Hanon.App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Fira Sans"/>
                <a:cs typeface="Times New Roman" panose="02020603050405020304" pitchFamily="18" charset="0"/>
                <a:sym typeface="Fir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Fira Sans"/>
                <a:cs typeface="Times New Roman" panose="02020603050405020304" pitchFamily="18" charset="0"/>
                <a:sym typeface="Fira Sans"/>
              </a:rPr>
              <a:t>adalah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Fira Sans"/>
                <a:cs typeface="Times New Roman" panose="02020603050405020304" pitchFamily="18" charset="0"/>
                <a:sym typeface="Fir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Fira Sans"/>
                <a:cs typeface="Times New Roman" panose="02020603050405020304" pitchFamily="18" charset="0"/>
                <a:sym typeface="Fira Sans"/>
              </a:rPr>
              <a:t>sebuah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Fira Sans"/>
                <a:cs typeface="Times New Roman" panose="02020603050405020304" pitchFamily="18" charset="0"/>
                <a:sym typeface="Fir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Fira Sans"/>
                <a:cs typeface="Times New Roman" panose="02020603050405020304" pitchFamily="18" charset="0"/>
                <a:sym typeface="Fira Sans"/>
              </a:rPr>
              <a:t>aplikasi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Fira Sans"/>
                <a:cs typeface="Times New Roman" panose="02020603050405020304" pitchFamily="18" charset="0"/>
                <a:sym typeface="Fir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Fira Sans"/>
                <a:cs typeface="Times New Roman" panose="02020603050405020304" pitchFamily="18" charset="0"/>
                <a:sym typeface="Fira Sans"/>
              </a:rPr>
              <a:t>peminjaman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Fira Sans"/>
                <a:cs typeface="Times New Roman" panose="02020603050405020304" pitchFamily="18" charset="0"/>
                <a:sym typeface="Fir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Fira Sans"/>
                <a:cs typeface="Times New Roman" panose="02020603050405020304" pitchFamily="18" charset="0"/>
                <a:sym typeface="Fira Sans"/>
              </a:rPr>
              <a:t>peralatan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Fira Sans"/>
                <a:cs typeface="Times New Roman" panose="02020603050405020304" pitchFamily="18" charset="0"/>
                <a:sym typeface="Fir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Fira Sans"/>
                <a:cs typeface="Times New Roman" panose="02020603050405020304" pitchFamily="18" charset="0"/>
                <a:sym typeface="Fira Sans"/>
              </a:rPr>
              <a:t>gunung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Fira Sans"/>
                <a:cs typeface="Times New Roman" panose="02020603050405020304" pitchFamily="18" charset="0"/>
                <a:sym typeface="Fira Sans"/>
              </a:rPr>
              <a:t> / camping yang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Fira Sans"/>
                <a:cs typeface="Times New Roman" panose="02020603050405020304" pitchFamily="18" charset="0"/>
                <a:sym typeface="Fira Sans"/>
              </a:rPr>
              <a:t>menghubungkan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Fira Sans"/>
                <a:cs typeface="Times New Roman" panose="02020603050405020304" pitchFamily="18" charset="0"/>
                <a:sym typeface="Fir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Fira Sans"/>
                <a:cs typeface="Times New Roman" panose="02020603050405020304" pitchFamily="18" charset="0"/>
                <a:sym typeface="Fira Sans"/>
              </a:rPr>
              <a:t>antara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Fira Sans"/>
                <a:cs typeface="Times New Roman" panose="02020603050405020304" pitchFamily="18" charset="0"/>
                <a:sym typeface="Fira Sans"/>
              </a:rPr>
              <a:t> tenant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Fira Sans"/>
                <a:cs typeface="Times New Roman" panose="02020603050405020304" pitchFamily="18" charset="0"/>
                <a:sym typeface="Fira Sans"/>
              </a:rPr>
              <a:t>dan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Fira Sans"/>
                <a:cs typeface="Times New Roman" panose="02020603050405020304" pitchFamily="18" charset="0"/>
                <a:sym typeface="Fira Sans"/>
              </a:rPr>
              <a:t> user.</a:t>
            </a: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Fira Sans"/>
                <a:cs typeface="Times New Roman" panose="02020603050405020304" pitchFamily="18" charset="0"/>
                <a:sym typeface="Fira Sans"/>
              </a:rPr>
              <a:t>Hanon.App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Fira Sans"/>
                <a:cs typeface="Times New Roman" panose="02020603050405020304" pitchFamily="18" charset="0"/>
                <a:sym typeface="Fir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Fira Sans"/>
                <a:cs typeface="Times New Roman" panose="02020603050405020304" pitchFamily="18" charset="0"/>
                <a:sym typeface="Fira Sans"/>
              </a:rPr>
              <a:t>Memudahkan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Fira Sans"/>
                <a:cs typeface="Times New Roman" panose="02020603050405020304" pitchFamily="18" charset="0"/>
                <a:sym typeface="Fira Sans"/>
              </a:rPr>
              <a:t> users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Fira Sans"/>
                <a:cs typeface="Times New Roman" panose="02020603050405020304" pitchFamily="18" charset="0"/>
                <a:sym typeface="Fira Sans"/>
              </a:rPr>
              <a:t>melakukan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Fira Sans"/>
                <a:cs typeface="Times New Roman" panose="02020603050405020304" pitchFamily="18" charset="0"/>
                <a:sym typeface="Fir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Fira Sans"/>
                <a:cs typeface="Times New Roman" panose="02020603050405020304" pitchFamily="18" charset="0"/>
                <a:sym typeface="Fira Sans"/>
              </a:rPr>
              <a:t>pencarian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Fira Sans"/>
                <a:cs typeface="Times New Roman" panose="02020603050405020304" pitchFamily="18" charset="0"/>
                <a:sym typeface="Fir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Fira Sans"/>
                <a:cs typeface="Times New Roman" panose="02020603050405020304" pitchFamily="18" charset="0"/>
                <a:sym typeface="Fira Sans"/>
              </a:rPr>
              <a:t>lokasi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Fira Sans"/>
                <a:cs typeface="Times New Roman" panose="02020603050405020304" pitchFamily="18" charset="0"/>
                <a:sym typeface="Fir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Fira Sans"/>
                <a:cs typeface="Times New Roman" panose="02020603050405020304" pitchFamily="18" charset="0"/>
                <a:sym typeface="Fira Sans"/>
              </a:rPr>
              <a:t>barang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Fira Sans"/>
                <a:cs typeface="Times New Roman" panose="02020603050405020304" pitchFamily="18" charset="0"/>
                <a:sym typeface="Fira Sans"/>
              </a:rPr>
              <a:t> yang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Fira Sans"/>
                <a:cs typeface="Times New Roman" panose="02020603050405020304" pitchFamily="18" charset="0"/>
                <a:sym typeface="Fira Sans"/>
              </a:rPr>
              <a:t>ingin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Fira Sans"/>
                <a:cs typeface="Times New Roman" panose="02020603050405020304" pitchFamily="18" charset="0"/>
                <a:sym typeface="Fir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Fira Sans"/>
                <a:cs typeface="Times New Roman" panose="02020603050405020304" pitchFamily="18" charset="0"/>
                <a:sym typeface="Fira Sans"/>
              </a:rPr>
              <a:t>disewa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Fira Sans"/>
                <a:cs typeface="Times New Roman" panose="02020603050405020304" pitchFamily="18" charset="0"/>
                <a:sym typeface="Fir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Fira Sans"/>
                <a:cs typeface="Times New Roman" panose="02020603050405020304" pitchFamily="18" charset="0"/>
                <a:sym typeface="Fira Sans"/>
              </a:rPr>
              <a:t>sesuai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Fira Sans"/>
                <a:cs typeface="Times New Roman" panose="02020603050405020304" pitchFamily="18" charset="0"/>
                <a:sym typeface="Fir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Fira Sans"/>
                <a:cs typeface="Times New Roman" panose="02020603050405020304" pitchFamily="18" charset="0"/>
                <a:sym typeface="Fira Sans"/>
              </a:rPr>
              <a:t>dengan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Fira Sans"/>
                <a:cs typeface="Times New Roman" panose="02020603050405020304" pitchFamily="18" charset="0"/>
                <a:sym typeface="Fir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Fira Sans"/>
                <a:cs typeface="Times New Roman" panose="02020603050405020304" pitchFamily="18" charset="0"/>
                <a:sym typeface="Fira Sans"/>
              </a:rPr>
              <a:t>tujuan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Fira Sans"/>
                <a:cs typeface="Times New Roman" panose="02020603050405020304" pitchFamily="18" charset="0"/>
                <a:sym typeface="Fir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Fira Sans"/>
                <a:cs typeface="Times New Roman" panose="02020603050405020304" pitchFamily="18" charset="0"/>
                <a:sym typeface="Fira Sans"/>
              </a:rPr>
              <a:t>destinasi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Fira Sans"/>
                <a:cs typeface="Times New Roman" panose="02020603050405020304" pitchFamily="18" charset="0"/>
                <a:sym typeface="Fira Sans"/>
              </a:rPr>
              <a:t> yang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Fira Sans"/>
                <a:cs typeface="Times New Roman" panose="02020603050405020304" pitchFamily="18" charset="0"/>
                <a:sym typeface="Fira Sans"/>
              </a:rPr>
              <a:t>ingin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Fira Sans"/>
                <a:cs typeface="Times New Roman" panose="02020603050405020304" pitchFamily="18" charset="0"/>
                <a:sym typeface="Fir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Fira Sans"/>
                <a:cs typeface="Times New Roman" panose="02020603050405020304" pitchFamily="18" charset="0"/>
                <a:sym typeface="Fira Sans"/>
              </a:rPr>
              <a:t>anda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Fira Sans"/>
                <a:cs typeface="Times New Roman" panose="02020603050405020304" pitchFamily="18" charset="0"/>
                <a:sym typeface="Fir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Fira Sans"/>
                <a:cs typeface="Times New Roman" panose="02020603050405020304" pitchFamily="18" charset="0"/>
                <a:sym typeface="Fira Sans"/>
              </a:rPr>
              <a:t>tuju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Fira Sans"/>
                <a:cs typeface="Times New Roman" panose="02020603050405020304" pitchFamily="18" charset="0"/>
                <a:sym typeface="Fira Sans"/>
              </a:rPr>
              <a:t>.</a:t>
            </a: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Fira Sans"/>
                <a:cs typeface="Times New Roman" panose="02020603050405020304" pitchFamily="18" charset="0"/>
                <a:sym typeface="Fira Sans"/>
              </a:rPr>
              <a:t>Hannon.App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Fira Sans"/>
                <a:cs typeface="Times New Roman" panose="02020603050405020304" pitchFamily="18" charset="0"/>
                <a:sym typeface="Fir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Fira Sans"/>
                <a:cs typeface="Times New Roman" panose="02020603050405020304" pitchFamily="18" charset="0"/>
                <a:sym typeface="Fira Sans"/>
              </a:rPr>
              <a:t>memudahkan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Fira Sans"/>
                <a:cs typeface="Times New Roman" panose="02020603050405020304" pitchFamily="18" charset="0"/>
                <a:sym typeface="Fir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Fira Sans"/>
                <a:cs typeface="Times New Roman" panose="02020603050405020304" pitchFamily="18" charset="0"/>
                <a:sym typeface="Fira Sans"/>
              </a:rPr>
              <a:t>Transaksi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Fira Sans"/>
                <a:cs typeface="Times New Roman" panose="02020603050405020304" pitchFamily="18" charset="0"/>
                <a:sym typeface="Fir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Fira Sans"/>
                <a:cs typeface="Times New Roman" panose="02020603050405020304" pitchFamily="18" charset="0"/>
                <a:sym typeface="Fira Sans"/>
              </a:rPr>
              <a:t>antara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Fira Sans"/>
                <a:cs typeface="Times New Roman" panose="02020603050405020304" pitchFamily="18" charset="0"/>
                <a:sym typeface="Fira Sans"/>
              </a:rPr>
              <a:t> users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Fira Sans"/>
                <a:cs typeface="Times New Roman" panose="02020603050405020304" pitchFamily="18" charset="0"/>
                <a:sym typeface="Fira Sans"/>
              </a:rPr>
              <a:t>dan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Fira Sans"/>
                <a:cs typeface="Times New Roman" panose="02020603050405020304" pitchFamily="18" charset="0"/>
                <a:sym typeface="Fira Sans"/>
              </a:rPr>
              <a:t> tenant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Fira Sans"/>
                <a:cs typeface="Times New Roman" panose="02020603050405020304" pitchFamily="18" charset="0"/>
                <a:sym typeface="Fira Sans"/>
              </a:rPr>
              <a:t>menggunakan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Fira Sans"/>
                <a:cs typeface="Times New Roman" panose="02020603050405020304" pitchFamily="18" charset="0"/>
                <a:sym typeface="Fir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Fira Sans"/>
                <a:cs typeface="Times New Roman" panose="02020603050405020304" pitchFamily="18" charset="0"/>
                <a:sym typeface="Fira Sans"/>
              </a:rPr>
              <a:t>berbagai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Fira Sans"/>
                <a:cs typeface="Times New Roman" panose="02020603050405020304" pitchFamily="18" charset="0"/>
                <a:sym typeface="Fir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Fira Sans"/>
                <a:cs typeface="Times New Roman" panose="02020603050405020304" pitchFamily="18" charset="0"/>
                <a:sym typeface="Fira Sans"/>
              </a:rPr>
              <a:t>macam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Fira Sans"/>
                <a:cs typeface="Times New Roman" panose="02020603050405020304" pitchFamily="18" charset="0"/>
                <a:sym typeface="Fir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Fira Sans"/>
                <a:cs typeface="Times New Roman" panose="02020603050405020304" pitchFamily="18" charset="0"/>
                <a:sym typeface="Fira Sans"/>
              </a:rPr>
              <a:t>metode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Fira Sans"/>
                <a:cs typeface="Times New Roman" panose="02020603050405020304" pitchFamily="18" charset="0"/>
                <a:sym typeface="Fir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Fira Sans"/>
                <a:cs typeface="Times New Roman" panose="02020603050405020304" pitchFamily="18" charset="0"/>
                <a:sym typeface="Fira Sans"/>
              </a:rPr>
              <a:t>pembayaran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Fira Sans"/>
                <a:cs typeface="Times New Roman" panose="02020603050405020304" pitchFamily="18" charset="0"/>
                <a:sym typeface="Fira Sans"/>
              </a:rPr>
              <a:t> yang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Fira Sans"/>
                <a:cs typeface="Times New Roman" panose="02020603050405020304" pitchFamily="18" charset="0"/>
                <a:sym typeface="Fira Sans"/>
              </a:rPr>
              <a:t>ada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Fira Sans"/>
                <a:cs typeface="Times New Roman" panose="02020603050405020304" pitchFamily="18" charset="0"/>
                <a:sym typeface="Fira Sans"/>
              </a:rPr>
              <a:t> di Indonesia.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1000"/>
          </a:blip>
          <a:srcRect/>
          <a:tile tx="0" ty="0" sx="100000" sy="100000" flip="none" algn="tl"/>
        </a:blipFill>
        <a:effectLst/>
      </p:bgPr>
    </p:bg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" name="Google Shape;224;p33">
            <a:extLst>
              <a:ext uri="{FF2B5EF4-FFF2-40B4-BE49-F238E27FC236}">
                <a16:creationId xmlns:a16="http://schemas.microsoft.com/office/drawing/2014/main" xmlns="" id="{47B31D5E-8CDC-4134-BF50-D6AB23DB4345}"/>
              </a:ext>
            </a:extLst>
          </p:cNvPr>
          <p:cNvGrpSpPr>
            <a:grpSpLocks/>
          </p:cNvGrpSpPr>
          <p:nvPr/>
        </p:nvGrpSpPr>
        <p:grpSpPr>
          <a:xfrm flipH="1">
            <a:off x="-1735236" y="2261006"/>
            <a:ext cx="4768880" cy="4229367"/>
            <a:chOff x="944356" y="2343150"/>
            <a:chExt cx="2843416" cy="2669044"/>
          </a:xfrm>
        </p:grpSpPr>
        <p:sp>
          <p:nvSpPr>
            <p:cNvPr id="340" name="Google Shape;225;p33">
              <a:extLst>
                <a:ext uri="{FF2B5EF4-FFF2-40B4-BE49-F238E27FC236}">
                  <a16:creationId xmlns:a16="http://schemas.microsoft.com/office/drawing/2014/main" xmlns="" id="{6FE98778-C024-44F5-92A0-CC7837AAF54D}"/>
                </a:ext>
              </a:extLst>
            </p:cNvPr>
            <p:cNvSpPr/>
            <p:nvPr/>
          </p:nvSpPr>
          <p:spPr>
            <a:xfrm>
              <a:off x="944356" y="3635379"/>
              <a:ext cx="2843416" cy="1376815"/>
            </a:xfrm>
            <a:custGeom>
              <a:avLst/>
              <a:gdLst/>
              <a:ahLst/>
              <a:cxnLst/>
              <a:rect l="l" t="t" r="r" b="b"/>
              <a:pathLst>
                <a:path w="1788" h="737" extrusionOk="0">
                  <a:moveTo>
                    <a:pt x="1710" y="573"/>
                  </a:moveTo>
                  <a:cubicBezTo>
                    <a:pt x="1788" y="502"/>
                    <a:pt x="1217" y="310"/>
                    <a:pt x="1180" y="270"/>
                  </a:cubicBezTo>
                  <a:cubicBezTo>
                    <a:pt x="1143" y="229"/>
                    <a:pt x="1533" y="152"/>
                    <a:pt x="1596" y="123"/>
                  </a:cubicBezTo>
                  <a:cubicBezTo>
                    <a:pt x="1659" y="95"/>
                    <a:pt x="1478" y="69"/>
                    <a:pt x="1498" y="49"/>
                  </a:cubicBezTo>
                  <a:cubicBezTo>
                    <a:pt x="1518" y="29"/>
                    <a:pt x="1722" y="0"/>
                    <a:pt x="1722" y="0"/>
                  </a:cubicBezTo>
                  <a:cubicBezTo>
                    <a:pt x="1722" y="0"/>
                    <a:pt x="1114" y="12"/>
                    <a:pt x="1068" y="52"/>
                  </a:cubicBezTo>
                  <a:cubicBezTo>
                    <a:pt x="1023" y="92"/>
                    <a:pt x="1212" y="103"/>
                    <a:pt x="1157" y="123"/>
                  </a:cubicBezTo>
                  <a:cubicBezTo>
                    <a:pt x="1103" y="144"/>
                    <a:pt x="549" y="175"/>
                    <a:pt x="521" y="204"/>
                  </a:cubicBezTo>
                  <a:cubicBezTo>
                    <a:pt x="492" y="232"/>
                    <a:pt x="486" y="244"/>
                    <a:pt x="440" y="249"/>
                  </a:cubicBezTo>
                  <a:cubicBezTo>
                    <a:pt x="398" y="255"/>
                    <a:pt x="176" y="272"/>
                    <a:pt x="0" y="338"/>
                  </a:cubicBezTo>
                  <a:cubicBezTo>
                    <a:pt x="105" y="492"/>
                    <a:pt x="292" y="624"/>
                    <a:pt x="588" y="689"/>
                  </a:cubicBezTo>
                  <a:cubicBezTo>
                    <a:pt x="677" y="709"/>
                    <a:pt x="766" y="725"/>
                    <a:pt x="854" y="737"/>
                  </a:cubicBezTo>
                  <a:cubicBezTo>
                    <a:pt x="996" y="723"/>
                    <a:pt x="1137" y="703"/>
                    <a:pt x="1277" y="679"/>
                  </a:cubicBezTo>
                  <a:cubicBezTo>
                    <a:pt x="1373" y="662"/>
                    <a:pt x="1469" y="645"/>
                    <a:pt x="1564" y="623"/>
                  </a:cubicBezTo>
                  <a:cubicBezTo>
                    <a:pt x="1607" y="613"/>
                    <a:pt x="1676" y="605"/>
                    <a:pt x="1710" y="57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226;p33">
              <a:extLst>
                <a:ext uri="{FF2B5EF4-FFF2-40B4-BE49-F238E27FC236}">
                  <a16:creationId xmlns:a16="http://schemas.microsoft.com/office/drawing/2014/main" xmlns="" id="{23732096-604A-41B8-8EEA-A68B1BA24C37}"/>
                </a:ext>
              </a:extLst>
            </p:cNvPr>
            <p:cNvSpPr/>
            <p:nvPr/>
          </p:nvSpPr>
          <p:spPr>
            <a:xfrm>
              <a:off x="3263188" y="3137099"/>
              <a:ext cx="323850" cy="85725"/>
            </a:xfrm>
            <a:custGeom>
              <a:avLst/>
              <a:gdLst/>
              <a:ahLst/>
              <a:cxnLst/>
              <a:rect l="l" t="t" r="r" b="b"/>
              <a:pathLst>
                <a:path w="257" h="68" extrusionOk="0">
                  <a:moveTo>
                    <a:pt x="247" y="60"/>
                  </a:moveTo>
                  <a:cubicBezTo>
                    <a:pt x="248" y="59"/>
                    <a:pt x="242" y="43"/>
                    <a:pt x="242" y="41"/>
                  </a:cubicBezTo>
                  <a:cubicBezTo>
                    <a:pt x="238" y="30"/>
                    <a:pt x="229" y="19"/>
                    <a:pt x="217" y="20"/>
                  </a:cubicBezTo>
                  <a:cubicBezTo>
                    <a:pt x="205" y="20"/>
                    <a:pt x="190" y="37"/>
                    <a:pt x="178" y="30"/>
                  </a:cubicBezTo>
                  <a:cubicBezTo>
                    <a:pt x="168" y="24"/>
                    <a:pt x="162" y="13"/>
                    <a:pt x="151" y="9"/>
                  </a:cubicBezTo>
                  <a:cubicBezTo>
                    <a:pt x="130" y="0"/>
                    <a:pt x="130" y="23"/>
                    <a:pt x="115" y="26"/>
                  </a:cubicBezTo>
                  <a:cubicBezTo>
                    <a:pt x="110" y="27"/>
                    <a:pt x="106" y="26"/>
                    <a:pt x="103" y="25"/>
                  </a:cubicBezTo>
                  <a:cubicBezTo>
                    <a:pt x="99" y="24"/>
                    <a:pt x="95" y="22"/>
                    <a:pt x="88" y="27"/>
                  </a:cubicBezTo>
                  <a:cubicBezTo>
                    <a:pt x="77" y="35"/>
                    <a:pt x="85" y="39"/>
                    <a:pt x="73" y="41"/>
                  </a:cubicBezTo>
                  <a:cubicBezTo>
                    <a:pt x="68" y="41"/>
                    <a:pt x="64" y="41"/>
                    <a:pt x="62" y="41"/>
                  </a:cubicBezTo>
                  <a:cubicBezTo>
                    <a:pt x="58" y="41"/>
                    <a:pt x="56" y="41"/>
                    <a:pt x="52" y="42"/>
                  </a:cubicBezTo>
                  <a:cubicBezTo>
                    <a:pt x="44" y="47"/>
                    <a:pt x="37" y="52"/>
                    <a:pt x="32" y="59"/>
                  </a:cubicBezTo>
                  <a:cubicBezTo>
                    <a:pt x="25" y="57"/>
                    <a:pt x="19" y="57"/>
                    <a:pt x="12" y="59"/>
                  </a:cubicBezTo>
                  <a:cubicBezTo>
                    <a:pt x="7" y="61"/>
                    <a:pt x="3" y="64"/>
                    <a:pt x="0" y="68"/>
                  </a:cubicBezTo>
                  <a:cubicBezTo>
                    <a:pt x="257" y="68"/>
                    <a:pt x="257" y="68"/>
                    <a:pt x="257" y="68"/>
                  </a:cubicBezTo>
                  <a:cubicBezTo>
                    <a:pt x="257" y="68"/>
                    <a:pt x="254" y="58"/>
                    <a:pt x="247" y="60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228;p33">
              <a:extLst>
                <a:ext uri="{FF2B5EF4-FFF2-40B4-BE49-F238E27FC236}">
                  <a16:creationId xmlns:a16="http://schemas.microsoft.com/office/drawing/2014/main" xmlns="" id="{C54CF3CE-C591-4FCF-B8DA-DB3ECECE59CC}"/>
                </a:ext>
              </a:extLst>
            </p:cNvPr>
            <p:cNvSpPr/>
            <p:nvPr/>
          </p:nvSpPr>
          <p:spPr>
            <a:xfrm>
              <a:off x="1754188" y="4044950"/>
              <a:ext cx="49213" cy="77788"/>
            </a:xfrm>
            <a:custGeom>
              <a:avLst/>
              <a:gdLst/>
              <a:ahLst/>
              <a:cxnLst/>
              <a:rect l="l" t="t" r="r" b="b"/>
              <a:pathLst>
                <a:path w="40" h="62" extrusionOk="0">
                  <a:moveTo>
                    <a:pt x="6" y="62"/>
                  </a:moveTo>
                  <a:cubicBezTo>
                    <a:pt x="6" y="62"/>
                    <a:pt x="2" y="46"/>
                    <a:pt x="2" y="45"/>
                  </a:cubicBezTo>
                  <a:cubicBezTo>
                    <a:pt x="0" y="33"/>
                    <a:pt x="4" y="10"/>
                    <a:pt x="16" y="4"/>
                  </a:cubicBezTo>
                  <a:cubicBezTo>
                    <a:pt x="24" y="0"/>
                    <a:pt x="33" y="4"/>
                    <a:pt x="37" y="12"/>
                  </a:cubicBezTo>
                  <a:cubicBezTo>
                    <a:pt x="37" y="12"/>
                    <a:pt x="37" y="13"/>
                    <a:pt x="37" y="13"/>
                  </a:cubicBezTo>
                  <a:cubicBezTo>
                    <a:pt x="40" y="23"/>
                    <a:pt x="38" y="33"/>
                    <a:pt x="32" y="40"/>
                  </a:cubicBezTo>
                  <a:cubicBezTo>
                    <a:pt x="26" y="49"/>
                    <a:pt x="6" y="62"/>
                    <a:pt x="6" y="62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229;p33">
              <a:extLst>
                <a:ext uri="{FF2B5EF4-FFF2-40B4-BE49-F238E27FC236}">
                  <a16:creationId xmlns:a16="http://schemas.microsoft.com/office/drawing/2014/main" xmlns="" id="{05A37FFD-C980-4770-94E4-14AB39D3785C}"/>
                </a:ext>
              </a:extLst>
            </p:cNvPr>
            <p:cNvSpPr/>
            <p:nvPr/>
          </p:nvSpPr>
          <p:spPr>
            <a:xfrm>
              <a:off x="2017713" y="4065588"/>
              <a:ext cx="68263" cy="55563"/>
            </a:xfrm>
            <a:custGeom>
              <a:avLst/>
              <a:gdLst/>
              <a:ahLst/>
              <a:cxnLst/>
              <a:rect l="l" t="t" r="r" b="b"/>
              <a:pathLst>
                <a:path w="55" h="45" extrusionOk="0">
                  <a:moveTo>
                    <a:pt x="33" y="41"/>
                  </a:moveTo>
                  <a:cubicBezTo>
                    <a:pt x="24" y="45"/>
                    <a:pt x="0" y="44"/>
                    <a:pt x="0" y="44"/>
                  </a:cubicBezTo>
                  <a:cubicBezTo>
                    <a:pt x="0" y="44"/>
                    <a:pt x="6" y="29"/>
                    <a:pt x="6" y="28"/>
                  </a:cubicBezTo>
                  <a:cubicBezTo>
                    <a:pt x="11" y="17"/>
                    <a:pt x="27" y="0"/>
                    <a:pt x="40" y="1"/>
                  </a:cubicBezTo>
                  <a:cubicBezTo>
                    <a:pt x="49" y="2"/>
                    <a:pt x="55" y="11"/>
                    <a:pt x="53" y="19"/>
                  </a:cubicBezTo>
                  <a:cubicBezTo>
                    <a:pt x="53" y="20"/>
                    <a:pt x="53" y="20"/>
                    <a:pt x="53" y="21"/>
                  </a:cubicBezTo>
                  <a:cubicBezTo>
                    <a:pt x="50" y="30"/>
                    <a:pt x="43" y="37"/>
                    <a:pt x="33" y="41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230;p33">
              <a:extLst>
                <a:ext uri="{FF2B5EF4-FFF2-40B4-BE49-F238E27FC236}">
                  <a16:creationId xmlns:a16="http://schemas.microsoft.com/office/drawing/2014/main" xmlns="" id="{DCE40917-BFED-4779-A67E-825C4254D74F}"/>
                </a:ext>
              </a:extLst>
            </p:cNvPr>
            <p:cNvSpPr/>
            <p:nvPr/>
          </p:nvSpPr>
          <p:spPr>
            <a:xfrm>
              <a:off x="1654176" y="3979863"/>
              <a:ext cx="430213" cy="534988"/>
            </a:xfrm>
            <a:custGeom>
              <a:avLst/>
              <a:gdLst/>
              <a:ahLst/>
              <a:cxnLst/>
              <a:rect l="l" t="t" r="r" b="b"/>
              <a:pathLst>
                <a:path w="342" h="425" extrusionOk="0">
                  <a:moveTo>
                    <a:pt x="285" y="61"/>
                  </a:moveTo>
                  <a:cubicBezTo>
                    <a:pt x="285" y="61"/>
                    <a:pt x="285" y="61"/>
                    <a:pt x="285" y="61"/>
                  </a:cubicBezTo>
                  <a:cubicBezTo>
                    <a:pt x="286" y="65"/>
                    <a:pt x="286" y="69"/>
                    <a:pt x="287" y="73"/>
                  </a:cubicBezTo>
                  <a:cubicBezTo>
                    <a:pt x="287" y="82"/>
                    <a:pt x="288" y="91"/>
                    <a:pt x="289" y="101"/>
                  </a:cubicBezTo>
                  <a:cubicBezTo>
                    <a:pt x="289" y="112"/>
                    <a:pt x="289" y="123"/>
                    <a:pt x="288" y="133"/>
                  </a:cubicBezTo>
                  <a:cubicBezTo>
                    <a:pt x="287" y="146"/>
                    <a:pt x="285" y="158"/>
                    <a:pt x="282" y="169"/>
                  </a:cubicBezTo>
                  <a:cubicBezTo>
                    <a:pt x="282" y="170"/>
                    <a:pt x="282" y="170"/>
                    <a:pt x="282" y="170"/>
                  </a:cubicBezTo>
                  <a:cubicBezTo>
                    <a:pt x="284" y="167"/>
                    <a:pt x="290" y="158"/>
                    <a:pt x="291" y="157"/>
                  </a:cubicBezTo>
                  <a:cubicBezTo>
                    <a:pt x="298" y="148"/>
                    <a:pt x="319" y="135"/>
                    <a:pt x="331" y="140"/>
                  </a:cubicBezTo>
                  <a:cubicBezTo>
                    <a:pt x="339" y="144"/>
                    <a:pt x="342" y="153"/>
                    <a:pt x="338" y="161"/>
                  </a:cubicBezTo>
                  <a:cubicBezTo>
                    <a:pt x="338" y="162"/>
                    <a:pt x="338" y="162"/>
                    <a:pt x="338" y="163"/>
                  </a:cubicBezTo>
                  <a:cubicBezTo>
                    <a:pt x="332" y="171"/>
                    <a:pt x="323" y="175"/>
                    <a:pt x="314" y="176"/>
                  </a:cubicBezTo>
                  <a:cubicBezTo>
                    <a:pt x="304" y="178"/>
                    <a:pt x="283" y="172"/>
                    <a:pt x="281" y="171"/>
                  </a:cubicBezTo>
                  <a:cubicBezTo>
                    <a:pt x="278" y="183"/>
                    <a:pt x="274" y="195"/>
                    <a:pt x="269" y="206"/>
                  </a:cubicBezTo>
                  <a:cubicBezTo>
                    <a:pt x="266" y="213"/>
                    <a:pt x="263" y="220"/>
                    <a:pt x="259" y="226"/>
                  </a:cubicBezTo>
                  <a:cubicBezTo>
                    <a:pt x="263" y="220"/>
                    <a:pt x="263" y="220"/>
                    <a:pt x="263" y="220"/>
                  </a:cubicBezTo>
                  <a:cubicBezTo>
                    <a:pt x="271" y="211"/>
                    <a:pt x="291" y="199"/>
                    <a:pt x="304" y="204"/>
                  </a:cubicBezTo>
                  <a:cubicBezTo>
                    <a:pt x="312" y="208"/>
                    <a:pt x="315" y="217"/>
                    <a:pt x="311" y="225"/>
                  </a:cubicBezTo>
                  <a:cubicBezTo>
                    <a:pt x="311" y="225"/>
                    <a:pt x="311" y="226"/>
                    <a:pt x="310" y="226"/>
                  </a:cubicBezTo>
                  <a:cubicBezTo>
                    <a:pt x="305" y="234"/>
                    <a:pt x="296" y="239"/>
                    <a:pt x="286" y="240"/>
                  </a:cubicBezTo>
                  <a:cubicBezTo>
                    <a:pt x="276" y="240"/>
                    <a:pt x="265" y="238"/>
                    <a:pt x="255" y="235"/>
                  </a:cubicBezTo>
                  <a:cubicBezTo>
                    <a:pt x="254" y="237"/>
                    <a:pt x="252" y="240"/>
                    <a:pt x="251" y="242"/>
                  </a:cubicBezTo>
                  <a:cubicBezTo>
                    <a:pt x="245" y="254"/>
                    <a:pt x="239" y="266"/>
                    <a:pt x="233" y="278"/>
                  </a:cubicBezTo>
                  <a:cubicBezTo>
                    <a:pt x="231" y="282"/>
                    <a:pt x="230" y="287"/>
                    <a:pt x="228" y="291"/>
                  </a:cubicBezTo>
                  <a:cubicBezTo>
                    <a:pt x="230" y="288"/>
                    <a:pt x="231" y="286"/>
                    <a:pt x="231" y="286"/>
                  </a:cubicBezTo>
                  <a:cubicBezTo>
                    <a:pt x="239" y="277"/>
                    <a:pt x="259" y="264"/>
                    <a:pt x="272" y="269"/>
                  </a:cubicBezTo>
                  <a:cubicBezTo>
                    <a:pt x="280" y="273"/>
                    <a:pt x="283" y="283"/>
                    <a:pt x="279" y="290"/>
                  </a:cubicBezTo>
                  <a:cubicBezTo>
                    <a:pt x="279" y="291"/>
                    <a:pt x="279" y="291"/>
                    <a:pt x="278" y="292"/>
                  </a:cubicBezTo>
                  <a:cubicBezTo>
                    <a:pt x="273" y="300"/>
                    <a:pt x="264" y="304"/>
                    <a:pt x="254" y="305"/>
                  </a:cubicBezTo>
                  <a:cubicBezTo>
                    <a:pt x="244" y="305"/>
                    <a:pt x="234" y="304"/>
                    <a:pt x="224" y="301"/>
                  </a:cubicBezTo>
                  <a:cubicBezTo>
                    <a:pt x="222" y="305"/>
                    <a:pt x="220" y="309"/>
                    <a:pt x="219" y="314"/>
                  </a:cubicBezTo>
                  <a:cubicBezTo>
                    <a:pt x="218" y="317"/>
                    <a:pt x="217" y="319"/>
                    <a:pt x="216" y="322"/>
                  </a:cubicBezTo>
                  <a:cubicBezTo>
                    <a:pt x="215" y="325"/>
                    <a:pt x="214" y="328"/>
                    <a:pt x="213" y="331"/>
                  </a:cubicBezTo>
                  <a:cubicBezTo>
                    <a:pt x="212" y="337"/>
                    <a:pt x="211" y="343"/>
                    <a:pt x="209" y="348"/>
                  </a:cubicBezTo>
                  <a:cubicBezTo>
                    <a:pt x="209" y="352"/>
                    <a:pt x="208" y="356"/>
                    <a:pt x="207" y="360"/>
                  </a:cubicBezTo>
                  <a:cubicBezTo>
                    <a:pt x="209" y="356"/>
                    <a:pt x="213" y="347"/>
                    <a:pt x="213" y="347"/>
                  </a:cubicBezTo>
                  <a:cubicBezTo>
                    <a:pt x="220" y="337"/>
                    <a:pt x="238" y="321"/>
                    <a:pt x="251" y="324"/>
                  </a:cubicBezTo>
                  <a:cubicBezTo>
                    <a:pt x="259" y="327"/>
                    <a:pt x="264" y="335"/>
                    <a:pt x="261" y="344"/>
                  </a:cubicBezTo>
                  <a:cubicBezTo>
                    <a:pt x="261" y="344"/>
                    <a:pt x="261" y="345"/>
                    <a:pt x="261" y="345"/>
                  </a:cubicBezTo>
                  <a:cubicBezTo>
                    <a:pt x="256" y="354"/>
                    <a:pt x="249" y="360"/>
                    <a:pt x="239" y="362"/>
                  </a:cubicBezTo>
                  <a:cubicBezTo>
                    <a:pt x="228" y="364"/>
                    <a:pt x="217" y="364"/>
                    <a:pt x="207" y="362"/>
                  </a:cubicBezTo>
                  <a:cubicBezTo>
                    <a:pt x="205" y="369"/>
                    <a:pt x="204" y="375"/>
                    <a:pt x="203" y="380"/>
                  </a:cubicBezTo>
                  <a:cubicBezTo>
                    <a:pt x="200" y="398"/>
                    <a:pt x="198" y="413"/>
                    <a:pt x="196" y="425"/>
                  </a:cubicBezTo>
                  <a:cubicBezTo>
                    <a:pt x="187" y="425"/>
                    <a:pt x="187" y="425"/>
                    <a:pt x="187" y="425"/>
                  </a:cubicBezTo>
                  <a:cubicBezTo>
                    <a:pt x="189" y="413"/>
                    <a:pt x="192" y="397"/>
                    <a:pt x="195" y="379"/>
                  </a:cubicBezTo>
                  <a:cubicBezTo>
                    <a:pt x="196" y="372"/>
                    <a:pt x="198" y="366"/>
                    <a:pt x="199" y="359"/>
                  </a:cubicBezTo>
                  <a:cubicBezTo>
                    <a:pt x="193" y="356"/>
                    <a:pt x="187" y="354"/>
                    <a:pt x="181" y="350"/>
                  </a:cubicBezTo>
                  <a:cubicBezTo>
                    <a:pt x="173" y="357"/>
                    <a:pt x="164" y="363"/>
                    <a:pt x="155" y="368"/>
                  </a:cubicBezTo>
                  <a:cubicBezTo>
                    <a:pt x="157" y="373"/>
                    <a:pt x="160" y="379"/>
                    <a:pt x="162" y="384"/>
                  </a:cubicBezTo>
                  <a:cubicBezTo>
                    <a:pt x="169" y="401"/>
                    <a:pt x="175" y="415"/>
                    <a:pt x="180" y="425"/>
                  </a:cubicBezTo>
                  <a:cubicBezTo>
                    <a:pt x="171" y="425"/>
                    <a:pt x="171" y="425"/>
                    <a:pt x="171" y="425"/>
                  </a:cubicBezTo>
                  <a:cubicBezTo>
                    <a:pt x="166" y="415"/>
                    <a:pt x="160" y="402"/>
                    <a:pt x="154" y="387"/>
                  </a:cubicBezTo>
                  <a:cubicBezTo>
                    <a:pt x="152" y="381"/>
                    <a:pt x="149" y="375"/>
                    <a:pt x="147" y="368"/>
                  </a:cubicBezTo>
                  <a:cubicBezTo>
                    <a:pt x="136" y="371"/>
                    <a:pt x="125" y="372"/>
                    <a:pt x="114" y="371"/>
                  </a:cubicBezTo>
                  <a:cubicBezTo>
                    <a:pt x="105" y="369"/>
                    <a:pt x="97" y="364"/>
                    <a:pt x="92" y="355"/>
                  </a:cubicBezTo>
                  <a:cubicBezTo>
                    <a:pt x="88" y="348"/>
                    <a:pt x="91" y="338"/>
                    <a:pt x="99" y="334"/>
                  </a:cubicBezTo>
                  <a:cubicBezTo>
                    <a:pt x="99" y="334"/>
                    <a:pt x="100" y="334"/>
                    <a:pt x="101" y="334"/>
                  </a:cubicBezTo>
                  <a:cubicBezTo>
                    <a:pt x="113" y="329"/>
                    <a:pt x="132" y="344"/>
                    <a:pt x="139" y="353"/>
                  </a:cubicBezTo>
                  <a:cubicBezTo>
                    <a:pt x="140" y="354"/>
                    <a:pt x="144" y="360"/>
                    <a:pt x="146" y="365"/>
                  </a:cubicBezTo>
                  <a:cubicBezTo>
                    <a:pt x="145" y="362"/>
                    <a:pt x="144" y="359"/>
                    <a:pt x="143" y="357"/>
                  </a:cubicBezTo>
                  <a:cubicBezTo>
                    <a:pt x="141" y="351"/>
                    <a:pt x="139" y="346"/>
                    <a:pt x="137" y="340"/>
                  </a:cubicBezTo>
                  <a:cubicBezTo>
                    <a:pt x="135" y="331"/>
                    <a:pt x="135" y="331"/>
                    <a:pt x="135" y="331"/>
                  </a:cubicBezTo>
                  <a:cubicBezTo>
                    <a:pt x="134" y="328"/>
                    <a:pt x="133" y="325"/>
                    <a:pt x="132" y="322"/>
                  </a:cubicBezTo>
                  <a:cubicBezTo>
                    <a:pt x="131" y="314"/>
                    <a:pt x="129" y="307"/>
                    <a:pt x="128" y="300"/>
                  </a:cubicBezTo>
                  <a:cubicBezTo>
                    <a:pt x="118" y="304"/>
                    <a:pt x="108" y="306"/>
                    <a:pt x="97" y="307"/>
                  </a:cubicBezTo>
                  <a:cubicBezTo>
                    <a:pt x="87" y="307"/>
                    <a:pt x="78" y="302"/>
                    <a:pt x="72" y="295"/>
                  </a:cubicBezTo>
                  <a:cubicBezTo>
                    <a:pt x="67" y="288"/>
                    <a:pt x="69" y="278"/>
                    <a:pt x="76" y="273"/>
                  </a:cubicBezTo>
                  <a:cubicBezTo>
                    <a:pt x="76" y="273"/>
                    <a:pt x="77" y="272"/>
                    <a:pt x="77" y="272"/>
                  </a:cubicBezTo>
                  <a:cubicBezTo>
                    <a:pt x="89" y="266"/>
                    <a:pt x="110" y="277"/>
                    <a:pt x="119" y="286"/>
                  </a:cubicBezTo>
                  <a:cubicBezTo>
                    <a:pt x="119" y="286"/>
                    <a:pt x="125" y="293"/>
                    <a:pt x="128" y="297"/>
                  </a:cubicBezTo>
                  <a:cubicBezTo>
                    <a:pt x="127" y="292"/>
                    <a:pt x="126" y="288"/>
                    <a:pt x="126" y="283"/>
                  </a:cubicBezTo>
                  <a:cubicBezTo>
                    <a:pt x="124" y="270"/>
                    <a:pt x="123" y="257"/>
                    <a:pt x="121" y="243"/>
                  </a:cubicBezTo>
                  <a:cubicBezTo>
                    <a:pt x="120" y="231"/>
                    <a:pt x="120" y="231"/>
                    <a:pt x="120" y="231"/>
                  </a:cubicBezTo>
                  <a:cubicBezTo>
                    <a:pt x="118" y="232"/>
                    <a:pt x="98" y="239"/>
                    <a:pt x="88" y="238"/>
                  </a:cubicBezTo>
                  <a:cubicBezTo>
                    <a:pt x="79" y="238"/>
                    <a:pt x="69" y="234"/>
                    <a:pt x="63" y="227"/>
                  </a:cubicBezTo>
                  <a:cubicBezTo>
                    <a:pt x="58" y="220"/>
                    <a:pt x="60" y="210"/>
                    <a:pt x="67" y="205"/>
                  </a:cubicBezTo>
                  <a:cubicBezTo>
                    <a:pt x="67" y="204"/>
                    <a:pt x="68" y="204"/>
                    <a:pt x="68" y="204"/>
                  </a:cubicBezTo>
                  <a:cubicBezTo>
                    <a:pt x="80" y="198"/>
                    <a:pt x="101" y="209"/>
                    <a:pt x="110" y="217"/>
                  </a:cubicBezTo>
                  <a:cubicBezTo>
                    <a:pt x="110" y="218"/>
                    <a:pt x="118" y="228"/>
                    <a:pt x="120" y="230"/>
                  </a:cubicBezTo>
                  <a:cubicBezTo>
                    <a:pt x="119" y="221"/>
                    <a:pt x="118" y="212"/>
                    <a:pt x="117" y="203"/>
                  </a:cubicBezTo>
                  <a:cubicBezTo>
                    <a:pt x="115" y="191"/>
                    <a:pt x="112" y="180"/>
                    <a:pt x="109" y="168"/>
                  </a:cubicBezTo>
                  <a:cubicBezTo>
                    <a:pt x="108" y="168"/>
                    <a:pt x="87" y="176"/>
                    <a:pt x="77" y="176"/>
                  </a:cubicBezTo>
                  <a:cubicBezTo>
                    <a:pt x="67" y="176"/>
                    <a:pt x="58" y="171"/>
                    <a:pt x="52" y="164"/>
                  </a:cubicBezTo>
                  <a:cubicBezTo>
                    <a:pt x="47" y="157"/>
                    <a:pt x="49" y="147"/>
                    <a:pt x="56" y="142"/>
                  </a:cubicBezTo>
                  <a:cubicBezTo>
                    <a:pt x="56" y="142"/>
                    <a:pt x="57" y="141"/>
                    <a:pt x="57" y="141"/>
                  </a:cubicBezTo>
                  <a:cubicBezTo>
                    <a:pt x="69" y="135"/>
                    <a:pt x="90" y="146"/>
                    <a:pt x="99" y="155"/>
                  </a:cubicBezTo>
                  <a:cubicBezTo>
                    <a:pt x="99" y="155"/>
                    <a:pt x="105" y="162"/>
                    <a:pt x="108" y="166"/>
                  </a:cubicBezTo>
                  <a:cubicBezTo>
                    <a:pt x="108" y="166"/>
                    <a:pt x="108" y="166"/>
                    <a:pt x="108" y="166"/>
                  </a:cubicBezTo>
                  <a:cubicBezTo>
                    <a:pt x="105" y="154"/>
                    <a:pt x="100" y="144"/>
                    <a:pt x="94" y="133"/>
                  </a:cubicBezTo>
                  <a:cubicBezTo>
                    <a:pt x="91" y="127"/>
                    <a:pt x="88" y="122"/>
                    <a:pt x="85" y="117"/>
                  </a:cubicBezTo>
                  <a:cubicBezTo>
                    <a:pt x="75" y="122"/>
                    <a:pt x="65" y="125"/>
                    <a:pt x="54" y="127"/>
                  </a:cubicBezTo>
                  <a:cubicBezTo>
                    <a:pt x="45" y="128"/>
                    <a:pt x="35" y="125"/>
                    <a:pt x="28" y="118"/>
                  </a:cubicBezTo>
                  <a:cubicBezTo>
                    <a:pt x="22" y="112"/>
                    <a:pt x="23" y="102"/>
                    <a:pt x="30" y="96"/>
                  </a:cubicBezTo>
                  <a:cubicBezTo>
                    <a:pt x="30" y="96"/>
                    <a:pt x="30" y="95"/>
                    <a:pt x="31" y="95"/>
                  </a:cubicBezTo>
                  <a:cubicBezTo>
                    <a:pt x="42" y="88"/>
                    <a:pt x="65" y="97"/>
                    <a:pt x="74" y="104"/>
                  </a:cubicBezTo>
                  <a:cubicBezTo>
                    <a:pt x="74" y="104"/>
                    <a:pt x="79" y="109"/>
                    <a:pt x="82" y="112"/>
                  </a:cubicBezTo>
                  <a:cubicBezTo>
                    <a:pt x="81" y="110"/>
                    <a:pt x="79" y="108"/>
                    <a:pt x="78" y="105"/>
                  </a:cubicBezTo>
                  <a:cubicBezTo>
                    <a:pt x="72" y="97"/>
                    <a:pt x="66" y="90"/>
                    <a:pt x="61" y="83"/>
                  </a:cubicBezTo>
                  <a:cubicBezTo>
                    <a:pt x="59" y="80"/>
                    <a:pt x="56" y="76"/>
                    <a:pt x="53" y="73"/>
                  </a:cubicBezTo>
                  <a:cubicBezTo>
                    <a:pt x="43" y="73"/>
                    <a:pt x="32" y="72"/>
                    <a:pt x="22" y="69"/>
                  </a:cubicBezTo>
                  <a:cubicBezTo>
                    <a:pt x="13" y="65"/>
                    <a:pt x="6" y="58"/>
                    <a:pt x="3" y="49"/>
                  </a:cubicBezTo>
                  <a:cubicBezTo>
                    <a:pt x="0" y="40"/>
                    <a:pt x="6" y="32"/>
                    <a:pt x="14" y="30"/>
                  </a:cubicBezTo>
                  <a:cubicBezTo>
                    <a:pt x="15" y="29"/>
                    <a:pt x="15" y="29"/>
                    <a:pt x="16" y="29"/>
                  </a:cubicBezTo>
                  <a:cubicBezTo>
                    <a:pt x="29" y="28"/>
                    <a:pt x="45" y="46"/>
                    <a:pt x="49" y="57"/>
                  </a:cubicBezTo>
                  <a:cubicBezTo>
                    <a:pt x="50" y="58"/>
                    <a:pt x="55" y="73"/>
                    <a:pt x="54" y="73"/>
                  </a:cubicBezTo>
                  <a:cubicBezTo>
                    <a:pt x="57" y="76"/>
                    <a:pt x="59" y="79"/>
                    <a:pt x="62" y="82"/>
                  </a:cubicBezTo>
                  <a:cubicBezTo>
                    <a:pt x="68" y="89"/>
                    <a:pt x="73" y="96"/>
                    <a:pt x="79" y="104"/>
                  </a:cubicBezTo>
                  <a:cubicBezTo>
                    <a:pt x="85" y="113"/>
                    <a:pt x="91" y="122"/>
                    <a:pt x="96" y="132"/>
                  </a:cubicBezTo>
                  <a:cubicBezTo>
                    <a:pt x="102" y="142"/>
                    <a:pt x="107" y="154"/>
                    <a:pt x="111" y="165"/>
                  </a:cubicBezTo>
                  <a:cubicBezTo>
                    <a:pt x="111" y="165"/>
                    <a:pt x="111" y="165"/>
                    <a:pt x="111" y="166"/>
                  </a:cubicBezTo>
                  <a:cubicBezTo>
                    <a:pt x="111" y="162"/>
                    <a:pt x="111" y="151"/>
                    <a:pt x="111" y="150"/>
                  </a:cubicBezTo>
                  <a:cubicBezTo>
                    <a:pt x="112" y="138"/>
                    <a:pt x="122" y="116"/>
                    <a:pt x="135" y="114"/>
                  </a:cubicBezTo>
                  <a:cubicBezTo>
                    <a:pt x="144" y="113"/>
                    <a:pt x="152" y="119"/>
                    <a:pt x="153" y="127"/>
                  </a:cubicBezTo>
                  <a:cubicBezTo>
                    <a:pt x="153" y="128"/>
                    <a:pt x="153" y="128"/>
                    <a:pt x="153" y="129"/>
                  </a:cubicBezTo>
                  <a:cubicBezTo>
                    <a:pt x="153" y="138"/>
                    <a:pt x="148" y="147"/>
                    <a:pt x="141" y="153"/>
                  </a:cubicBezTo>
                  <a:cubicBezTo>
                    <a:pt x="132" y="159"/>
                    <a:pt x="122" y="164"/>
                    <a:pt x="111" y="167"/>
                  </a:cubicBezTo>
                  <a:cubicBezTo>
                    <a:pt x="115" y="179"/>
                    <a:pt x="118" y="191"/>
                    <a:pt x="120" y="203"/>
                  </a:cubicBezTo>
                  <a:cubicBezTo>
                    <a:pt x="121" y="210"/>
                    <a:pt x="122" y="217"/>
                    <a:pt x="123" y="225"/>
                  </a:cubicBezTo>
                  <a:cubicBezTo>
                    <a:pt x="123" y="221"/>
                    <a:pt x="123" y="218"/>
                    <a:pt x="123" y="218"/>
                  </a:cubicBezTo>
                  <a:cubicBezTo>
                    <a:pt x="124" y="206"/>
                    <a:pt x="134" y="184"/>
                    <a:pt x="147" y="182"/>
                  </a:cubicBezTo>
                  <a:cubicBezTo>
                    <a:pt x="156" y="180"/>
                    <a:pt x="164" y="186"/>
                    <a:pt x="165" y="195"/>
                  </a:cubicBezTo>
                  <a:cubicBezTo>
                    <a:pt x="166" y="196"/>
                    <a:pt x="166" y="196"/>
                    <a:pt x="166" y="197"/>
                  </a:cubicBezTo>
                  <a:cubicBezTo>
                    <a:pt x="165" y="206"/>
                    <a:pt x="161" y="215"/>
                    <a:pt x="153" y="221"/>
                  </a:cubicBezTo>
                  <a:cubicBezTo>
                    <a:pt x="144" y="227"/>
                    <a:pt x="134" y="232"/>
                    <a:pt x="124" y="235"/>
                  </a:cubicBezTo>
                  <a:cubicBezTo>
                    <a:pt x="125" y="243"/>
                    <a:pt x="125" y="243"/>
                    <a:pt x="125" y="243"/>
                  </a:cubicBezTo>
                  <a:cubicBezTo>
                    <a:pt x="127" y="256"/>
                    <a:pt x="128" y="270"/>
                    <a:pt x="130" y="283"/>
                  </a:cubicBezTo>
                  <a:cubicBezTo>
                    <a:pt x="131" y="287"/>
                    <a:pt x="132" y="292"/>
                    <a:pt x="132" y="296"/>
                  </a:cubicBezTo>
                  <a:cubicBezTo>
                    <a:pt x="132" y="293"/>
                    <a:pt x="132" y="291"/>
                    <a:pt x="132" y="290"/>
                  </a:cubicBezTo>
                  <a:cubicBezTo>
                    <a:pt x="134" y="278"/>
                    <a:pt x="144" y="257"/>
                    <a:pt x="157" y="254"/>
                  </a:cubicBezTo>
                  <a:cubicBezTo>
                    <a:pt x="166" y="253"/>
                    <a:pt x="174" y="259"/>
                    <a:pt x="175" y="267"/>
                  </a:cubicBezTo>
                  <a:cubicBezTo>
                    <a:pt x="175" y="268"/>
                    <a:pt x="175" y="268"/>
                    <a:pt x="175" y="269"/>
                  </a:cubicBezTo>
                  <a:cubicBezTo>
                    <a:pt x="175" y="279"/>
                    <a:pt x="170" y="288"/>
                    <a:pt x="162" y="294"/>
                  </a:cubicBezTo>
                  <a:cubicBezTo>
                    <a:pt x="154" y="299"/>
                    <a:pt x="144" y="304"/>
                    <a:pt x="134" y="307"/>
                  </a:cubicBezTo>
                  <a:cubicBezTo>
                    <a:pt x="135" y="311"/>
                    <a:pt x="136" y="316"/>
                    <a:pt x="137" y="320"/>
                  </a:cubicBezTo>
                  <a:cubicBezTo>
                    <a:pt x="138" y="323"/>
                    <a:pt x="139" y="326"/>
                    <a:pt x="140" y="329"/>
                  </a:cubicBezTo>
                  <a:cubicBezTo>
                    <a:pt x="143" y="338"/>
                    <a:pt x="143" y="338"/>
                    <a:pt x="143" y="338"/>
                  </a:cubicBezTo>
                  <a:cubicBezTo>
                    <a:pt x="145" y="343"/>
                    <a:pt x="147" y="349"/>
                    <a:pt x="149" y="354"/>
                  </a:cubicBezTo>
                  <a:cubicBezTo>
                    <a:pt x="150" y="358"/>
                    <a:pt x="152" y="361"/>
                    <a:pt x="153" y="365"/>
                  </a:cubicBezTo>
                  <a:cubicBezTo>
                    <a:pt x="152" y="360"/>
                    <a:pt x="151" y="352"/>
                    <a:pt x="151" y="351"/>
                  </a:cubicBezTo>
                  <a:cubicBezTo>
                    <a:pt x="151" y="340"/>
                    <a:pt x="154" y="330"/>
                    <a:pt x="159" y="321"/>
                  </a:cubicBezTo>
                  <a:cubicBezTo>
                    <a:pt x="159" y="320"/>
                    <a:pt x="159" y="319"/>
                    <a:pt x="159" y="318"/>
                  </a:cubicBezTo>
                  <a:cubicBezTo>
                    <a:pt x="160" y="309"/>
                    <a:pt x="168" y="303"/>
                    <a:pt x="177" y="304"/>
                  </a:cubicBezTo>
                  <a:cubicBezTo>
                    <a:pt x="177" y="304"/>
                    <a:pt x="178" y="304"/>
                    <a:pt x="179" y="304"/>
                  </a:cubicBezTo>
                  <a:cubicBezTo>
                    <a:pt x="191" y="307"/>
                    <a:pt x="200" y="330"/>
                    <a:pt x="200" y="342"/>
                  </a:cubicBezTo>
                  <a:cubicBezTo>
                    <a:pt x="200" y="343"/>
                    <a:pt x="200" y="350"/>
                    <a:pt x="199" y="355"/>
                  </a:cubicBezTo>
                  <a:cubicBezTo>
                    <a:pt x="200" y="352"/>
                    <a:pt x="201" y="350"/>
                    <a:pt x="201" y="347"/>
                  </a:cubicBezTo>
                  <a:cubicBezTo>
                    <a:pt x="203" y="341"/>
                    <a:pt x="204" y="336"/>
                    <a:pt x="206" y="330"/>
                  </a:cubicBezTo>
                  <a:cubicBezTo>
                    <a:pt x="207" y="327"/>
                    <a:pt x="208" y="324"/>
                    <a:pt x="208" y="321"/>
                  </a:cubicBezTo>
                  <a:cubicBezTo>
                    <a:pt x="209" y="318"/>
                    <a:pt x="211" y="315"/>
                    <a:pt x="212" y="312"/>
                  </a:cubicBezTo>
                  <a:cubicBezTo>
                    <a:pt x="214" y="305"/>
                    <a:pt x="217" y="298"/>
                    <a:pt x="220" y="291"/>
                  </a:cubicBezTo>
                  <a:cubicBezTo>
                    <a:pt x="210" y="289"/>
                    <a:pt x="200" y="285"/>
                    <a:pt x="190" y="280"/>
                  </a:cubicBezTo>
                  <a:cubicBezTo>
                    <a:pt x="182" y="275"/>
                    <a:pt x="177" y="266"/>
                    <a:pt x="176" y="256"/>
                  </a:cubicBezTo>
                  <a:cubicBezTo>
                    <a:pt x="176" y="248"/>
                    <a:pt x="183" y="240"/>
                    <a:pt x="191" y="240"/>
                  </a:cubicBezTo>
                  <a:cubicBezTo>
                    <a:pt x="192" y="240"/>
                    <a:pt x="192" y="240"/>
                    <a:pt x="193" y="240"/>
                  </a:cubicBezTo>
                  <a:cubicBezTo>
                    <a:pt x="207" y="242"/>
                    <a:pt x="218" y="263"/>
                    <a:pt x="220" y="274"/>
                  </a:cubicBezTo>
                  <a:cubicBezTo>
                    <a:pt x="220" y="275"/>
                    <a:pt x="221" y="284"/>
                    <a:pt x="221" y="288"/>
                  </a:cubicBezTo>
                  <a:cubicBezTo>
                    <a:pt x="223" y="284"/>
                    <a:pt x="225" y="280"/>
                    <a:pt x="227" y="276"/>
                  </a:cubicBezTo>
                  <a:cubicBezTo>
                    <a:pt x="233" y="264"/>
                    <a:pt x="239" y="252"/>
                    <a:pt x="246" y="240"/>
                  </a:cubicBezTo>
                  <a:cubicBezTo>
                    <a:pt x="248" y="237"/>
                    <a:pt x="249" y="233"/>
                    <a:pt x="251" y="229"/>
                  </a:cubicBezTo>
                  <a:cubicBezTo>
                    <a:pt x="241" y="227"/>
                    <a:pt x="230" y="223"/>
                    <a:pt x="221" y="218"/>
                  </a:cubicBezTo>
                  <a:cubicBezTo>
                    <a:pt x="213" y="213"/>
                    <a:pt x="207" y="204"/>
                    <a:pt x="206" y="194"/>
                  </a:cubicBezTo>
                  <a:cubicBezTo>
                    <a:pt x="206" y="186"/>
                    <a:pt x="213" y="178"/>
                    <a:pt x="221" y="178"/>
                  </a:cubicBezTo>
                  <a:cubicBezTo>
                    <a:pt x="222" y="178"/>
                    <a:pt x="223" y="178"/>
                    <a:pt x="223" y="178"/>
                  </a:cubicBezTo>
                  <a:cubicBezTo>
                    <a:pt x="237" y="180"/>
                    <a:pt x="248" y="201"/>
                    <a:pt x="250" y="212"/>
                  </a:cubicBezTo>
                  <a:cubicBezTo>
                    <a:pt x="250" y="213"/>
                    <a:pt x="251" y="225"/>
                    <a:pt x="252" y="229"/>
                  </a:cubicBezTo>
                  <a:cubicBezTo>
                    <a:pt x="256" y="221"/>
                    <a:pt x="260" y="213"/>
                    <a:pt x="263" y="205"/>
                  </a:cubicBezTo>
                  <a:cubicBezTo>
                    <a:pt x="269" y="194"/>
                    <a:pt x="273" y="182"/>
                    <a:pt x="276" y="171"/>
                  </a:cubicBezTo>
                  <a:cubicBezTo>
                    <a:pt x="266" y="169"/>
                    <a:pt x="255" y="165"/>
                    <a:pt x="246" y="159"/>
                  </a:cubicBezTo>
                  <a:cubicBezTo>
                    <a:pt x="237" y="154"/>
                    <a:pt x="232" y="145"/>
                    <a:pt x="231" y="136"/>
                  </a:cubicBezTo>
                  <a:cubicBezTo>
                    <a:pt x="231" y="127"/>
                    <a:pt x="238" y="120"/>
                    <a:pt x="246" y="120"/>
                  </a:cubicBezTo>
                  <a:cubicBezTo>
                    <a:pt x="247" y="120"/>
                    <a:pt x="248" y="120"/>
                    <a:pt x="248" y="120"/>
                  </a:cubicBezTo>
                  <a:cubicBezTo>
                    <a:pt x="262" y="121"/>
                    <a:pt x="273" y="142"/>
                    <a:pt x="275" y="154"/>
                  </a:cubicBezTo>
                  <a:cubicBezTo>
                    <a:pt x="275" y="155"/>
                    <a:pt x="276" y="164"/>
                    <a:pt x="276" y="168"/>
                  </a:cubicBezTo>
                  <a:cubicBezTo>
                    <a:pt x="277" y="168"/>
                    <a:pt x="277" y="168"/>
                    <a:pt x="277" y="168"/>
                  </a:cubicBezTo>
                  <a:cubicBezTo>
                    <a:pt x="280" y="157"/>
                    <a:pt x="283" y="145"/>
                    <a:pt x="284" y="133"/>
                  </a:cubicBezTo>
                  <a:cubicBezTo>
                    <a:pt x="285" y="126"/>
                    <a:pt x="285" y="120"/>
                    <a:pt x="285" y="114"/>
                  </a:cubicBezTo>
                  <a:cubicBezTo>
                    <a:pt x="274" y="113"/>
                    <a:pt x="264" y="110"/>
                    <a:pt x="254" y="106"/>
                  </a:cubicBezTo>
                  <a:cubicBezTo>
                    <a:pt x="245" y="101"/>
                    <a:pt x="239" y="93"/>
                    <a:pt x="237" y="84"/>
                  </a:cubicBezTo>
                  <a:cubicBezTo>
                    <a:pt x="236" y="75"/>
                    <a:pt x="242" y="67"/>
                    <a:pt x="250" y="66"/>
                  </a:cubicBezTo>
                  <a:cubicBezTo>
                    <a:pt x="251" y="66"/>
                    <a:pt x="252" y="66"/>
                    <a:pt x="252" y="66"/>
                  </a:cubicBezTo>
                  <a:cubicBezTo>
                    <a:pt x="266" y="66"/>
                    <a:pt x="279" y="86"/>
                    <a:pt x="283" y="97"/>
                  </a:cubicBezTo>
                  <a:cubicBezTo>
                    <a:pt x="283" y="98"/>
                    <a:pt x="284" y="104"/>
                    <a:pt x="285" y="109"/>
                  </a:cubicBezTo>
                  <a:cubicBezTo>
                    <a:pt x="285" y="106"/>
                    <a:pt x="285" y="103"/>
                    <a:pt x="285" y="101"/>
                  </a:cubicBezTo>
                  <a:cubicBezTo>
                    <a:pt x="285" y="90"/>
                    <a:pt x="285" y="81"/>
                    <a:pt x="284" y="73"/>
                  </a:cubicBezTo>
                  <a:cubicBezTo>
                    <a:pt x="284" y="68"/>
                    <a:pt x="283" y="64"/>
                    <a:pt x="283" y="60"/>
                  </a:cubicBezTo>
                  <a:cubicBezTo>
                    <a:pt x="274" y="55"/>
                    <a:pt x="266" y="47"/>
                    <a:pt x="259" y="39"/>
                  </a:cubicBezTo>
                  <a:cubicBezTo>
                    <a:pt x="253" y="31"/>
                    <a:pt x="251" y="21"/>
                    <a:pt x="254" y="12"/>
                  </a:cubicBezTo>
                  <a:cubicBezTo>
                    <a:pt x="257" y="4"/>
                    <a:pt x="265" y="0"/>
                    <a:pt x="274" y="3"/>
                  </a:cubicBezTo>
                  <a:cubicBezTo>
                    <a:pt x="274" y="3"/>
                    <a:pt x="275" y="3"/>
                    <a:pt x="275" y="3"/>
                  </a:cubicBezTo>
                  <a:cubicBezTo>
                    <a:pt x="287" y="9"/>
                    <a:pt x="290" y="33"/>
                    <a:pt x="288" y="45"/>
                  </a:cubicBezTo>
                  <a:cubicBezTo>
                    <a:pt x="290" y="46"/>
                    <a:pt x="285" y="61"/>
                    <a:pt x="285" y="61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231;p33">
              <a:extLst>
                <a:ext uri="{FF2B5EF4-FFF2-40B4-BE49-F238E27FC236}">
                  <a16:creationId xmlns:a16="http://schemas.microsoft.com/office/drawing/2014/main" xmlns="" id="{E3895F1F-1DB9-49A3-BB2D-F36B00295337}"/>
                </a:ext>
              </a:extLst>
            </p:cNvPr>
            <p:cNvSpPr/>
            <p:nvPr/>
          </p:nvSpPr>
          <p:spPr>
            <a:xfrm>
              <a:off x="1803401" y="4170363"/>
              <a:ext cx="49213" cy="77788"/>
            </a:xfrm>
            <a:custGeom>
              <a:avLst/>
              <a:gdLst/>
              <a:ahLst/>
              <a:cxnLst/>
              <a:rect l="l" t="t" r="r" b="b"/>
              <a:pathLst>
                <a:path w="39" h="62" extrusionOk="0">
                  <a:moveTo>
                    <a:pt x="33" y="62"/>
                  </a:moveTo>
                  <a:cubicBezTo>
                    <a:pt x="33" y="62"/>
                    <a:pt x="38" y="46"/>
                    <a:pt x="38" y="45"/>
                  </a:cubicBezTo>
                  <a:cubicBezTo>
                    <a:pt x="39" y="33"/>
                    <a:pt x="36" y="10"/>
                    <a:pt x="24" y="4"/>
                  </a:cubicBezTo>
                  <a:cubicBezTo>
                    <a:pt x="16" y="0"/>
                    <a:pt x="7" y="4"/>
                    <a:pt x="3" y="12"/>
                  </a:cubicBezTo>
                  <a:cubicBezTo>
                    <a:pt x="3" y="12"/>
                    <a:pt x="2" y="13"/>
                    <a:pt x="2" y="13"/>
                  </a:cubicBezTo>
                  <a:cubicBezTo>
                    <a:pt x="0" y="23"/>
                    <a:pt x="2" y="33"/>
                    <a:pt x="8" y="40"/>
                  </a:cubicBezTo>
                  <a:cubicBezTo>
                    <a:pt x="14" y="50"/>
                    <a:pt x="33" y="62"/>
                    <a:pt x="33" y="62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232;p33">
              <a:extLst>
                <a:ext uri="{FF2B5EF4-FFF2-40B4-BE49-F238E27FC236}">
                  <a16:creationId xmlns:a16="http://schemas.microsoft.com/office/drawing/2014/main" xmlns="" id="{5CDE93B0-88DF-4C70-9EBC-5268587274D6}"/>
                </a:ext>
              </a:extLst>
            </p:cNvPr>
            <p:cNvSpPr/>
            <p:nvPr/>
          </p:nvSpPr>
          <p:spPr>
            <a:xfrm>
              <a:off x="3152776" y="4078288"/>
              <a:ext cx="66675" cy="100013"/>
            </a:xfrm>
            <a:custGeom>
              <a:avLst/>
              <a:gdLst/>
              <a:ahLst/>
              <a:cxnLst/>
              <a:rect l="l" t="t" r="r" b="b"/>
              <a:pathLst>
                <a:path w="53" h="80" extrusionOk="0">
                  <a:moveTo>
                    <a:pt x="45" y="80"/>
                  </a:moveTo>
                  <a:cubicBezTo>
                    <a:pt x="45" y="80"/>
                    <a:pt x="51" y="60"/>
                    <a:pt x="51" y="59"/>
                  </a:cubicBezTo>
                  <a:cubicBezTo>
                    <a:pt x="53" y="43"/>
                    <a:pt x="48" y="12"/>
                    <a:pt x="33" y="5"/>
                  </a:cubicBezTo>
                  <a:cubicBezTo>
                    <a:pt x="22" y="0"/>
                    <a:pt x="10" y="5"/>
                    <a:pt x="5" y="15"/>
                  </a:cubicBezTo>
                  <a:cubicBezTo>
                    <a:pt x="5" y="16"/>
                    <a:pt x="5" y="17"/>
                    <a:pt x="4" y="17"/>
                  </a:cubicBezTo>
                  <a:cubicBezTo>
                    <a:pt x="0" y="29"/>
                    <a:pt x="6" y="43"/>
                    <a:pt x="12" y="53"/>
                  </a:cubicBezTo>
                  <a:cubicBezTo>
                    <a:pt x="19" y="64"/>
                    <a:pt x="45" y="80"/>
                    <a:pt x="45" y="80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233;p33">
              <a:extLst>
                <a:ext uri="{FF2B5EF4-FFF2-40B4-BE49-F238E27FC236}">
                  <a16:creationId xmlns:a16="http://schemas.microsoft.com/office/drawing/2014/main" xmlns="" id="{77B7F8F7-B93D-4155-88E8-226C19FC9205}"/>
                </a:ext>
              </a:extLst>
            </p:cNvPr>
            <p:cNvSpPr/>
            <p:nvPr/>
          </p:nvSpPr>
          <p:spPr>
            <a:xfrm>
              <a:off x="2782888" y="4103688"/>
              <a:ext cx="90488" cy="73025"/>
            </a:xfrm>
            <a:custGeom>
              <a:avLst/>
              <a:gdLst/>
              <a:ahLst/>
              <a:cxnLst/>
              <a:rect l="l" t="t" r="r" b="b"/>
              <a:pathLst>
                <a:path w="72" h="59" extrusionOk="0">
                  <a:moveTo>
                    <a:pt x="28" y="54"/>
                  </a:moveTo>
                  <a:cubicBezTo>
                    <a:pt x="41" y="59"/>
                    <a:pt x="72" y="58"/>
                    <a:pt x="72" y="58"/>
                  </a:cubicBezTo>
                  <a:cubicBezTo>
                    <a:pt x="72" y="58"/>
                    <a:pt x="65" y="38"/>
                    <a:pt x="64" y="37"/>
                  </a:cubicBezTo>
                  <a:cubicBezTo>
                    <a:pt x="58" y="23"/>
                    <a:pt x="36" y="0"/>
                    <a:pt x="19" y="2"/>
                  </a:cubicBezTo>
                  <a:cubicBezTo>
                    <a:pt x="8" y="4"/>
                    <a:pt x="0" y="15"/>
                    <a:pt x="2" y="26"/>
                  </a:cubicBezTo>
                  <a:cubicBezTo>
                    <a:pt x="2" y="27"/>
                    <a:pt x="2" y="27"/>
                    <a:pt x="3" y="28"/>
                  </a:cubicBezTo>
                  <a:cubicBezTo>
                    <a:pt x="6" y="40"/>
                    <a:pt x="18" y="49"/>
                    <a:pt x="28" y="54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234;p33">
              <a:extLst>
                <a:ext uri="{FF2B5EF4-FFF2-40B4-BE49-F238E27FC236}">
                  <a16:creationId xmlns:a16="http://schemas.microsoft.com/office/drawing/2014/main" xmlns="" id="{32BBD015-0BB2-4D85-AA20-578CE3DD3932}"/>
                </a:ext>
              </a:extLst>
            </p:cNvPr>
            <p:cNvSpPr/>
            <p:nvPr/>
          </p:nvSpPr>
          <p:spPr>
            <a:xfrm>
              <a:off x="2784476" y="3990975"/>
              <a:ext cx="566738" cy="703263"/>
            </a:xfrm>
            <a:custGeom>
              <a:avLst/>
              <a:gdLst/>
              <a:ahLst/>
              <a:cxnLst/>
              <a:rect l="l" t="t" r="r" b="b"/>
              <a:pathLst>
                <a:path w="449" h="558" extrusionOk="0">
                  <a:moveTo>
                    <a:pt x="75" y="81"/>
                  </a:moveTo>
                  <a:cubicBezTo>
                    <a:pt x="75" y="81"/>
                    <a:pt x="75" y="81"/>
                    <a:pt x="75" y="81"/>
                  </a:cubicBezTo>
                  <a:cubicBezTo>
                    <a:pt x="74" y="86"/>
                    <a:pt x="74" y="91"/>
                    <a:pt x="73" y="97"/>
                  </a:cubicBezTo>
                  <a:cubicBezTo>
                    <a:pt x="72" y="107"/>
                    <a:pt x="71" y="119"/>
                    <a:pt x="71" y="133"/>
                  </a:cubicBezTo>
                  <a:cubicBezTo>
                    <a:pt x="70" y="147"/>
                    <a:pt x="71" y="161"/>
                    <a:pt x="72" y="175"/>
                  </a:cubicBezTo>
                  <a:cubicBezTo>
                    <a:pt x="73" y="191"/>
                    <a:pt x="76" y="207"/>
                    <a:pt x="80" y="223"/>
                  </a:cubicBezTo>
                  <a:cubicBezTo>
                    <a:pt x="80" y="223"/>
                    <a:pt x="80" y="223"/>
                    <a:pt x="80" y="223"/>
                  </a:cubicBezTo>
                  <a:cubicBezTo>
                    <a:pt x="77" y="219"/>
                    <a:pt x="69" y="207"/>
                    <a:pt x="68" y="206"/>
                  </a:cubicBezTo>
                  <a:cubicBezTo>
                    <a:pt x="58" y="194"/>
                    <a:pt x="31" y="178"/>
                    <a:pt x="15" y="184"/>
                  </a:cubicBezTo>
                  <a:cubicBezTo>
                    <a:pt x="5" y="189"/>
                    <a:pt x="0" y="201"/>
                    <a:pt x="5" y="212"/>
                  </a:cubicBezTo>
                  <a:cubicBezTo>
                    <a:pt x="5" y="212"/>
                    <a:pt x="6" y="213"/>
                    <a:pt x="6" y="214"/>
                  </a:cubicBezTo>
                  <a:cubicBezTo>
                    <a:pt x="12" y="224"/>
                    <a:pt x="26" y="230"/>
                    <a:pt x="38" y="231"/>
                  </a:cubicBezTo>
                  <a:cubicBezTo>
                    <a:pt x="51" y="233"/>
                    <a:pt x="78" y="225"/>
                    <a:pt x="80" y="225"/>
                  </a:cubicBezTo>
                  <a:cubicBezTo>
                    <a:pt x="85" y="240"/>
                    <a:pt x="90" y="256"/>
                    <a:pt x="97" y="271"/>
                  </a:cubicBezTo>
                  <a:cubicBezTo>
                    <a:pt x="101" y="279"/>
                    <a:pt x="105" y="288"/>
                    <a:pt x="109" y="297"/>
                  </a:cubicBezTo>
                  <a:cubicBezTo>
                    <a:pt x="106" y="293"/>
                    <a:pt x="104" y="290"/>
                    <a:pt x="104" y="289"/>
                  </a:cubicBezTo>
                  <a:cubicBezTo>
                    <a:pt x="93" y="277"/>
                    <a:pt x="67" y="261"/>
                    <a:pt x="51" y="268"/>
                  </a:cubicBezTo>
                  <a:cubicBezTo>
                    <a:pt x="41" y="272"/>
                    <a:pt x="36" y="284"/>
                    <a:pt x="41" y="295"/>
                  </a:cubicBezTo>
                  <a:cubicBezTo>
                    <a:pt x="41" y="295"/>
                    <a:pt x="41" y="296"/>
                    <a:pt x="42" y="297"/>
                  </a:cubicBezTo>
                  <a:cubicBezTo>
                    <a:pt x="48" y="308"/>
                    <a:pt x="62" y="313"/>
                    <a:pt x="73" y="315"/>
                  </a:cubicBezTo>
                  <a:cubicBezTo>
                    <a:pt x="85" y="316"/>
                    <a:pt x="108" y="310"/>
                    <a:pt x="115" y="308"/>
                  </a:cubicBezTo>
                  <a:cubicBezTo>
                    <a:pt x="116" y="312"/>
                    <a:pt x="118" y="315"/>
                    <a:pt x="119" y="318"/>
                  </a:cubicBezTo>
                  <a:cubicBezTo>
                    <a:pt x="127" y="334"/>
                    <a:pt x="135" y="350"/>
                    <a:pt x="143" y="365"/>
                  </a:cubicBezTo>
                  <a:cubicBezTo>
                    <a:pt x="145" y="371"/>
                    <a:pt x="148" y="376"/>
                    <a:pt x="150" y="382"/>
                  </a:cubicBezTo>
                  <a:cubicBezTo>
                    <a:pt x="148" y="379"/>
                    <a:pt x="146" y="376"/>
                    <a:pt x="146" y="375"/>
                  </a:cubicBezTo>
                  <a:cubicBezTo>
                    <a:pt x="135" y="364"/>
                    <a:pt x="109" y="347"/>
                    <a:pt x="93" y="354"/>
                  </a:cubicBezTo>
                  <a:cubicBezTo>
                    <a:pt x="82" y="359"/>
                    <a:pt x="78" y="371"/>
                    <a:pt x="83" y="381"/>
                  </a:cubicBezTo>
                  <a:cubicBezTo>
                    <a:pt x="83" y="382"/>
                    <a:pt x="83" y="382"/>
                    <a:pt x="84" y="383"/>
                  </a:cubicBezTo>
                  <a:cubicBezTo>
                    <a:pt x="90" y="394"/>
                    <a:pt x="104" y="399"/>
                    <a:pt x="115" y="401"/>
                  </a:cubicBezTo>
                  <a:cubicBezTo>
                    <a:pt x="127" y="403"/>
                    <a:pt x="148" y="397"/>
                    <a:pt x="156" y="395"/>
                  </a:cubicBezTo>
                  <a:cubicBezTo>
                    <a:pt x="158" y="401"/>
                    <a:pt x="160" y="406"/>
                    <a:pt x="162" y="412"/>
                  </a:cubicBezTo>
                  <a:cubicBezTo>
                    <a:pt x="164" y="416"/>
                    <a:pt x="165" y="419"/>
                    <a:pt x="166" y="423"/>
                  </a:cubicBezTo>
                  <a:cubicBezTo>
                    <a:pt x="169" y="435"/>
                    <a:pt x="169" y="435"/>
                    <a:pt x="169" y="435"/>
                  </a:cubicBezTo>
                  <a:cubicBezTo>
                    <a:pt x="171" y="442"/>
                    <a:pt x="173" y="450"/>
                    <a:pt x="175" y="458"/>
                  </a:cubicBezTo>
                  <a:cubicBezTo>
                    <a:pt x="176" y="463"/>
                    <a:pt x="177" y="467"/>
                    <a:pt x="178" y="472"/>
                  </a:cubicBezTo>
                  <a:cubicBezTo>
                    <a:pt x="175" y="467"/>
                    <a:pt x="170" y="456"/>
                    <a:pt x="169" y="455"/>
                  </a:cubicBezTo>
                  <a:cubicBezTo>
                    <a:pt x="161" y="442"/>
                    <a:pt x="137" y="422"/>
                    <a:pt x="120" y="426"/>
                  </a:cubicBezTo>
                  <a:cubicBezTo>
                    <a:pt x="110" y="429"/>
                    <a:pt x="103" y="440"/>
                    <a:pt x="106" y="451"/>
                  </a:cubicBezTo>
                  <a:cubicBezTo>
                    <a:pt x="106" y="452"/>
                    <a:pt x="107" y="453"/>
                    <a:pt x="107" y="453"/>
                  </a:cubicBezTo>
                  <a:cubicBezTo>
                    <a:pt x="111" y="465"/>
                    <a:pt x="124" y="472"/>
                    <a:pt x="136" y="476"/>
                  </a:cubicBezTo>
                  <a:cubicBezTo>
                    <a:pt x="148" y="480"/>
                    <a:pt x="175" y="476"/>
                    <a:pt x="178" y="476"/>
                  </a:cubicBezTo>
                  <a:cubicBezTo>
                    <a:pt x="180" y="484"/>
                    <a:pt x="181" y="492"/>
                    <a:pt x="183" y="499"/>
                  </a:cubicBezTo>
                  <a:cubicBezTo>
                    <a:pt x="187" y="523"/>
                    <a:pt x="189" y="543"/>
                    <a:pt x="191" y="558"/>
                  </a:cubicBezTo>
                  <a:cubicBezTo>
                    <a:pt x="203" y="558"/>
                    <a:pt x="203" y="558"/>
                    <a:pt x="203" y="558"/>
                  </a:cubicBezTo>
                  <a:cubicBezTo>
                    <a:pt x="201" y="543"/>
                    <a:pt x="198" y="522"/>
                    <a:pt x="193" y="497"/>
                  </a:cubicBezTo>
                  <a:cubicBezTo>
                    <a:pt x="191" y="489"/>
                    <a:pt x="189" y="480"/>
                    <a:pt x="187" y="471"/>
                  </a:cubicBezTo>
                  <a:cubicBezTo>
                    <a:pt x="196" y="468"/>
                    <a:pt x="203" y="464"/>
                    <a:pt x="211" y="460"/>
                  </a:cubicBezTo>
                  <a:cubicBezTo>
                    <a:pt x="220" y="470"/>
                    <a:pt x="243" y="481"/>
                    <a:pt x="246" y="482"/>
                  </a:cubicBezTo>
                  <a:cubicBezTo>
                    <a:pt x="243" y="490"/>
                    <a:pt x="240" y="497"/>
                    <a:pt x="237" y="504"/>
                  </a:cubicBezTo>
                  <a:cubicBezTo>
                    <a:pt x="227" y="526"/>
                    <a:pt x="219" y="544"/>
                    <a:pt x="212" y="557"/>
                  </a:cubicBezTo>
                  <a:cubicBezTo>
                    <a:pt x="225" y="557"/>
                    <a:pt x="225" y="557"/>
                    <a:pt x="225" y="557"/>
                  </a:cubicBezTo>
                  <a:cubicBezTo>
                    <a:pt x="231" y="544"/>
                    <a:pt x="238" y="528"/>
                    <a:pt x="246" y="508"/>
                  </a:cubicBezTo>
                  <a:cubicBezTo>
                    <a:pt x="249" y="501"/>
                    <a:pt x="253" y="492"/>
                    <a:pt x="256" y="484"/>
                  </a:cubicBezTo>
                  <a:cubicBezTo>
                    <a:pt x="259" y="484"/>
                    <a:pt x="286" y="490"/>
                    <a:pt x="299" y="487"/>
                  </a:cubicBezTo>
                  <a:cubicBezTo>
                    <a:pt x="310" y="484"/>
                    <a:pt x="324" y="478"/>
                    <a:pt x="329" y="467"/>
                  </a:cubicBezTo>
                  <a:cubicBezTo>
                    <a:pt x="334" y="457"/>
                    <a:pt x="330" y="444"/>
                    <a:pt x="319" y="439"/>
                  </a:cubicBezTo>
                  <a:cubicBezTo>
                    <a:pt x="319" y="439"/>
                    <a:pt x="318" y="438"/>
                    <a:pt x="317" y="438"/>
                  </a:cubicBezTo>
                  <a:cubicBezTo>
                    <a:pt x="301" y="433"/>
                    <a:pt x="276" y="452"/>
                    <a:pt x="266" y="464"/>
                  </a:cubicBezTo>
                  <a:cubicBezTo>
                    <a:pt x="266" y="465"/>
                    <a:pt x="261" y="473"/>
                    <a:pt x="258" y="479"/>
                  </a:cubicBezTo>
                  <a:cubicBezTo>
                    <a:pt x="262" y="468"/>
                    <a:pt x="262" y="468"/>
                    <a:pt x="262" y="468"/>
                  </a:cubicBezTo>
                  <a:cubicBezTo>
                    <a:pt x="264" y="461"/>
                    <a:pt x="267" y="454"/>
                    <a:pt x="269" y="446"/>
                  </a:cubicBezTo>
                  <a:cubicBezTo>
                    <a:pt x="273" y="435"/>
                    <a:pt x="273" y="435"/>
                    <a:pt x="273" y="435"/>
                  </a:cubicBezTo>
                  <a:cubicBezTo>
                    <a:pt x="274" y="431"/>
                    <a:pt x="275" y="427"/>
                    <a:pt x="276" y="422"/>
                  </a:cubicBezTo>
                  <a:cubicBezTo>
                    <a:pt x="278" y="413"/>
                    <a:pt x="280" y="403"/>
                    <a:pt x="282" y="394"/>
                  </a:cubicBezTo>
                  <a:cubicBezTo>
                    <a:pt x="288" y="396"/>
                    <a:pt x="310" y="404"/>
                    <a:pt x="322" y="403"/>
                  </a:cubicBezTo>
                  <a:cubicBezTo>
                    <a:pt x="334" y="402"/>
                    <a:pt x="348" y="398"/>
                    <a:pt x="355" y="387"/>
                  </a:cubicBezTo>
                  <a:cubicBezTo>
                    <a:pt x="361" y="378"/>
                    <a:pt x="359" y="365"/>
                    <a:pt x="350" y="359"/>
                  </a:cubicBezTo>
                  <a:cubicBezTo>
                    <a:pt x="349" y="358"/>
                    <a:pt x="349" y="358"/>
                    <a:pt x="348" y="358"/>
                  </a:cubicBezTo>
                  <a:cubicBezTo>
                    <a:pt x="333" y="350"/>
                    <a:pt x="305" y="364"/>
                    <a:pt x="294" y="375"/>
                  </a:cubicBezTo>
                  <a:cubicBezTo>
                    <a:pt x="293" y="376"/>
                    <a:pt x="286" y="385"/>
                    <a:pt x="282" y="390"/>
                  </a:cubicBezTo>
                  <a:cubicBezTo>
                    <a:pt x="283" y="384"/>
                    <a:pt x="284" y="378"/>
                    <a:pt x="285" y="372"/>
                  </a:cubicBezTo>
                  <a:cubicBezTo>
                    <a:pt x="287" y="355"/>
                    <a:pt x="289" y="337"/>
                    <a:pt x="290" y="320"/>
                  </a:cubicBezTo>
                  <a:cubicBezTo>
                    <a:pt x="291" y="314"/>
                    <a:pt x="292" y="309"/>
                    <a:pt x="292" y="303"/>
                  </a:cubicBezTo>
                  <a:cubicBezTo>
                    <a:pt x="294" y="304"/>
                    <a:pt x="321" y="314"/>
                    <a:pt x="334" y="313"/>
                  </a:cubicBezTo>
                  <a:cubicBezTo>
                    <a:pt x="345" y="312"/>
                    <a:pt x="360" y="308"/>
                    <a:pt x="367" y="298"/>
                  </a:cubicBezTo>
                  <a:cubicBezTo>
                    <a:pt x="373" y="289"/>
                    <a:pt x="371" y="276"/>
                    <a:pt x="362" y="269"/>
                  </a:cubicBezTo>
                  <a:cubicBezTo>
                    <a:pt x="361" y="269"/>
                    <a:pt x="361" y="268"/>
                    <a:pt x="360" y="268"/>
                  </a:cubicBezTo>
                  <a:cubicBezTo>
                    <a:pt x="345" y="260"/>
                    <a:pt x="317" y="275"/>
                    <a:pt x="306" y="286"/>
                  </a:cubicBezTo>
                  <a:cubicBezTo>
                    <a:pt x="305" y="287"/>
                    <a:pt x="295" y="299"/>
                    <a:pt x="292" y="302"/>
                  </a:cubicBezTo>
                  <a:cubicBezTo>
                    <a:pt x="293" y="291"/>
                    <a:pt x="295" y="279"/>
                    <a:pt x="297" y="268"/>
                  </a:cubicBezTo>
                  <a:cubicBezTo>
                    <a:pt x="299" y="252"/>
                    <a:pt x="302" y="237"/>
                    <a:pt x="307" y="221"/>
                  </a:cubicBezTo>
                  <a:cubicBezTo>
                    <a:pt x="308" y="222"/>
                    <a:pt x="335" y="232"/>
                    <a:pt x="349" y="231"/>
                  </a:cubicBezTo>
                  <a:cubicBezTo>
                    <a:pt x="360" y="231"/>
                    <a:pt x="375" y="226"/>
                    <a:pt x="382" y="216"/>
                  </a:cubicBezTo>
                  <a:cubicBezTo>
                    <a:pt x="388" y="207"/>
                    <a:pt x="386" y="194"/>
                    <a:pt x="377" y="187"/>
                  </a:cubicBezTo>
                  <a:cubicBezTo>
                    <a:pt x="376" y="187"/>
                    <a:pt x="376" y="186"/>
                    <a:pt x="375" y="186"/>
                  </a:cubicBezTo>
                  <a:cubicBezTo>
                    <a:pt x="359" y="178"/>
                    <a:pt x="332" y="193"/>
                    <a:pt x="321" y="204"/>
                  </a:cubicBezTo>
                  <a:cubicBezTo>
                    <a:pt x="320" y="204"/>
                    <a:pt x="312" y="214"/>
                    <a:pt x="309" y="219"/>
                  </a:cubicBezTo>
                  <a:cubicBezTo>
                    <a:pt x="308" y="218"/>
                    <a:pt x="308" y="218"/>
                    <a:pt x="308" y="218"/>
                  </a:cubicBezTo>
                  <a:cubicBezTo>
                    <a:pt x="312" y="203"/>
                    <a:pt x="319" y="189"/>
                    <a:pt x="326" y="175"/>
                  </a:cubicBezTo>
                  <a:cubicBezTo>
                    <a:pt x="330" y="167"/>
                    <a:pt x="334" y="160"/>
                    <a:pt x="338" y="153"/>
                  </a:cubicBezTo>
                  <a:cubicBezTo>
                    <a:pt x="343" y="155"/>
                    <a:pt x="366" y="166"/>
                    <a:pt x="378" y="167"/>
                  </a:cubicBezTo>
                  <a:cubicBezTo>
                    <a:pt x="390" y="167"/>
                    <a:pt x="405" y="165"/>
                    <a:pt x="413" y="155"/>
                  </a:cubicBezTo>
                  <a:cubicBezTo>
                    <a:pt x="420" y="147"/>
                    <a:pt x="419" y="133"/>
                    <a:pt x="411" y="126"/>
                  </a:cubicBezTo>
                  <a:cubicBezTo>
                    <a:pt x="410" y="125"/>
                    <a:pt x="410" y="125"/>
                    <a:pt x="409" y="125"/>
                  </a:cubicBezTo>
                  <a:cubicBezTo>
                    <a:pt x="394" y="115"/>
                    <a:pt x="365" y="126"/>
                    <a:pt x="353" y="136"/>
                  </a:cubicBezTo>
                  <a:cubicBezTo>
                    <a:pt x="352" y="137"/>
                    <a:pt x="346" y="143"/>
                    <a:pt x="342" y="147"/>
                  </a:cubicBezTo>
                  <a:cubicBezTo>
                    <a:pt x="344" y="144"/>
                    <a:pt x="346" y="141"/>
                    <a:pt x="348" y="138"/>
                  </a:cubicBezTo>
                  <a:cubicBezTo>
                    <a:pt x="355" y="127"/>
                    <a:pt x="362" y="118"/>
                    <a:pt x="369" y="109"/>
                  </a:cubicBezTo>
                  <a:cubicBezTo>
                    <a:pt x="373" y="104"/>
                    <a:pt x="376" y="100"/>
                    <a:pt x="380" y="96"/>
                  </a:cubicBezTo>
                  <a:cubicBezTo>
                    <a:pt x="386" y="96"/>
                    <a:pt x="410" y="95"/>
                    <a:pt x="421" y="90"/>
                  </a:cubicBezTo>
                  <a:cubicBezTo>
                    <a:pt x="432" y="85"/>
                    <a:pt x="444" y="76"/>
                    <a:pt x="446" y="64"/>
                  </a:cubicBezTo>
                  <a:cubicBezTo>
                    <a:pt x="449" y="53"/>
                    <a:pt x="442" y="42"/>
                    <a:pt x="431" y="39"/>
                  </a:cubicBezTo>
                  <a:cubicBezTo>
                    <a:pt x="431" y="39"/>
                    <a:pt x="430" y="39"/>
                    <a:pt x="429" y="39"/>
                  </a:cubicBezTo>
                  <a:cubicBezTo>
                    <a:pt x="412" y="37"/>
                    <a:pt x="391" y="60"/>
                    <a:pt x="385" y="75"/>
                  </a:cubicBezTo>
                  <a:cubicBezTo>
                    <a:pt x="384" y="76"/>
                    <a:pt x="378" y="96"/>
                    <a:pt x="378" y="96"/>
                  </a:cubicBezTo>
                  <a:cubicBezTo>
                    <a:pt x="378" y="96"/>
                    <a:pt x="378" y="96"/>
                    <a:pt x="378" y="96"/>
                  </a:cubicBezTo>
                  <a:cubicBezTo>
                    <a:pt x="375" y="100"/>
                    <a:pt x="372" y="104"/>
                    <a:pt x="368" y="108"/>
                  </a:cubicBezTo>
                  <a:cubicBezTo>
                    <a:pt x="361" y="117"/>
                    <a:pt x="354" y="126"/>
                    <a:pt x="346" y="137"/>
                  </a:cubicBezTo>
                  <a:cubicBezTo>
                    <a:pt x="338" y="149"/>
                    <a:pt x="330" y="161"/>
                    <a:pt x="323" y="173"/>
                  </a:cubicBezTo>
                  <a:cubicBezTo>
                    <a:pt x="316" y="187"/>
                    <a:pt x="309" y="202"/>
                    <a:pt x="304" y="217"/>
                  </a:cubicBezTo>
                  <a:cubicBezTo>
                    <a:pt x="304" y="217"/>
                    <a:pt x="304" y="217"/>
                    <a:pt x="304" y="217"/>
                  </a:cubicBezTo>
                  <a:cubicBezTo>
                    <a:pt x="304" y="212"/>
                    <a:pt x="304" y="198"/>
                    <a:pt x="304" y="197"/>
                  </a:cubicBezTo>
                  <a:cubicBezTo>
                    <a:pt x="302" y="182"/>
                    <a:pt x="289" y="153"/>
                    <a:pt x="272" y="150"/>
                  </a:cubicBezTo>
                  <a:cubicBezTo>
                    <a:pt x="260" y="148"/>
                    <a:pt x="250" y="156"/>
                    <a:pt x="248" y="167"/>
                  </a:cubicBezTo>
                  <a:cubicBezTo>
                    <a:pt x="248" y="168"/>
                    <a:pt x="248" y="169"/>
                    <a:pt x="248" y="170"/>
                  </a:cubicBezTo>
                  <a:cubicBezTo>
                    <a:pt x="247" y="182"/>
                    <a:pt x="256" y="194"/>
                    <a:pt x="264" y="202"/>
                  </a:cubicBezTo>
                  <a:cubicBezTo>
                    <a:pt x="274" y="211"/>
                    <a:pt x="301" y="219"/>
                    <a:pt x="304" y="220"/>
                  </a:cubicBezTo>
                  <a:cubicBezTo>
                    <a:pt x="299" y="235"/>
                    <a:pt x="295" y="251"/>
                    <a:pt x="292" y="267"/>
                  </a:cubicBezTo>
                  <a:cubicBezTo>
                    <a:pt x="290" y="276"/>
                    <a:pt x="289" y="286"/>
                    <a:pt x="288" y="295"/>
                  </a:cubicBezTo>
                  <a:cubicBezTo>
                    <a:pt x="288" y="291"/>
                    <a:pt x="288" y="287"/>
                    <a:pt x="288" y="286"/>
                  </a:cubicBezTo>
                  <a:cubicBezTo>
                    <a:pt x="286" y="271"/>
                    <a:pt x="273" y="242"/>
                    <a:pt x="256" y="239"/>
                  </a:cubicBezTo>
                  <a:cubicBezTo>
                    <a:pt x="244" y="237"/>
                    <a:pt x="234" y="245"/>
                    <a:pt x="232" y="256"/>
                  </a:cubicBezTo>
                  <a:cubicBezTo>
                    <a:pt x="232" y="257"/>
                    <a:pt x="232" y="258"/>
                    <a:pt x="232" y="258"/>
                  </a:cubicBezTo>
                  <a:cubicBezTo>
                    <a:pt x="231" y="271"/>
                    <a:pt x="240" y="283"/>
                    <a:pt x="248" y="291"/>
                  </a:cubicBezTo>
                  <a:cubicBezTo>
                    <a:pt x="257" y="298"/>
                    <a:pt x="280" y="306"/>
                    <a:pt x="286" y="308"/>
                  </a:cubicBezTo>
                  <a:cubicBezTo>
                    <a:pt x="286" y="312"/>
                    <a:pt x="286" y="316"/>
                    <a:pt x="285" y="319"/>
                  </a:cubicBezTo>
                  <a:cubicBezTo>
                    <a:pt x="283" y="337"/>
                    <a:pt x="281" y="354"/>
                    <a:pt x="278" y="371"/>
                  </a:cubicBezTo>
                  <a:cubicBezTo>
                    <a:pt x="277" y="377"/>
                    <a:pt x="276" y="383"/>
                    <a:pt x="275" y="389"/>
                  </a:cubicBezTo>
                  <a:cubicBezTo>
                    <a:pt x="275" y="385"/>
                    <a:pt x="275" y="382"/>
                    <a:pt x="275" y="381"/>
                  </a:cubicBezTo>
                  <a:cubicBezTo>
                    <a:pt x="273" y="366"/>
                    <a:pt x="260" y="337"/>
                    <a:pt x="243" y="334"/>
                  </a:cubicBezTo>
                  <a:cubicBezTo>
                    <a:pt x="232" y="332"/>
                    <a:pt x="221" y="340"/>
                    <a:pt x="220" y="351"/>
                  </a:cubicBezTo>
                  <a:cubicBezTo>
                    <a:pt x="219" y="352"/>
                    <a:pt x="219" y="353"/>
                    <a:pt x="219" y="354"/>
                  </a:cubicBezTo>
                  <a:cubicBezTo>
                    <a:pt x="218" y="366"/>
                    <a:pt x="227" y="378"/>
                    <a:pt x="236" y="386"/>
                  </a:cubicBezTo>
                  <a:cubicBezTo>
                    <a:pt x="245" y="394"/>
                    <a:pt x="266" y="401"/>
                    <a:pt x="273" y="403"/>
                  </a:cubicBezTo>
                  <a:cubicBezTo>
                    <a:pt x="271" y="409"/>
                    <a:pt x="270" y="415"/>
                    <a:pt x="269" y="421"/>
                  </a:cubicBezTo>
                  <a:cubicBezTo>
                    <a:pt x="268" y="425"/>
                    <a:pt x="267" y="429"/>
                    <a:pt x="266" y="432"/>
                  </a:cubicBezTo>
                  <a:cubicBezTo>
                    <a:pt x="264" y="436"/>
                    <a:pt x="263" y="440"/>
                    <a:pt x="262" y="444"/>
                  </a:cubicBezTo>
                  <a:cubicBezTo>
                    <a:pt x="259" y="451"/>
                    <a:pt x="256" y="459"/>
                    <a:pt x="254" y="466"/>
                  </a:cubicBezTo>
                  <a:cubicBezTo>
                    <a:pt x="252" y="470"/>
                    <a:pt x="250" y="475"/>
                    <a:pt x="248" y="480"/>
                  </a:cubicBezTo>
                  <a:cubicBezTo>
                    <a:pt x="249" y="474"/>
                    <a:pt x="251" y="462"/>
                    <a:pt x="251" y="461"/>
                  </a:cubicBezTo>
                  <a:cubicBezTo>
                    <a:pt x="251" y="447"/>
                    <a:pt x="247" y="434"/>
                    <a:pt x="240" y="422"/>
                  </a:cubicBezTo>
                  <a:cubicBezTo>
                    <a:pt x="240" y="420"/>
                    <a:pt x="240" y="419"/>
                    <a:pt x="240" y="417"/>
                  </a:cubicBezTo>
                  <a:cubicBezTo>
                    <a:pt x="239" y="406"/>
                    <a:pt x="228" y="398"/>
                    <a:pt x="217" y="399"/>
                  </a:cubicBezTo>
                  <a:cubicBezTo>
                    <a:pt x="216" y="400"/>
                    <a:pt x="215" y="400"/>
                    <a:pt x="215" y="400"/>
                  </a:cubicBezTo>
                  <a:cubicBezTo>
                    <a:pt x="198" y="404"/>
                    <a:pt x="187" y="434"/>
                    <a:pt x="186" y="449"/>
                  </a:cubicBezTo>
                  <a:cubicBezTo>
                    <a:pt x="186" y="450"/>
                    <a:pt x="187" y="460"/>
                    <a:pt x="187" y="467"/>
                  </a:cubicBezTo>
                  <a:cubicBezTo>
                    <a:pt x="187" y="463"/>
                    <a:pt x="186" y="459"/>
                    <a:pt x="185" y="456"/>
                  </a:cubicBezTo>
                  <a:cubicBezTo>
                    <a:pt x="183" y="448"/>
                    <a:pt x="181" y="441"/>
                    <a:pt x="179" y="433"/>
                  </a:cubicBezTo>
                  <a:cubicBezTo>
                    <a:pt x="178" y="429"/>
                    <a:pt x="177" y="425"/>
                    <a:pt x="176" y="421"/>
                  </a:cubicBezTo>
                  <a:cubicBezTo>
                    <a:pt x="174" y="417"/>
                    <a:pt x="173" y="414"/>
                    <a:pt x="171" y="410"/>
                  </a:cubicBezTo>
                  <a:cubicBezTo>
                    <a:pt x="168" y="400"/>
                    <a:pt x="164" y="391"/>
                    <a:pt x="160" y="383"/>
                  </a:cubicBezTo>
                  <a:cubicBezTo>
                    <a:pt x="167" y="381"/>
                    <a:pt x="190" y="375"/>
                    <a:pt x="199" y="368"/>
                  </a:cubicBezTo>
                  <a:cubicBezTo>
                    <a:pt x="208" y="361"/>
                    <a:pt x="218" y="349"/>
                    <a:pt x="218" y="337"/>
                  </a:cubicBezTo>
                  <a:cubicBezTo>
                    <a:pt x="218" y="326"/>
                    <a:pt x="209" y="316"/>
                    <a:pt x="198" y="316"/>
                  </a:cubicBezTo>
                  <a:cubicBezTo>
                    <a:pt x="197" y="316"/>
                    <a:pt x="197" y="316"/>
                    <a:pt x="196" y="316"/>
                  </a:cubicBezTo>
                  <a:cubicBezTo>
                    <a:pt x="178" y="318"/>
                    <a:pt x="163" y="345"/>
                    <a:pt x="160" y="361"/>
                  </a:cubicBezTo>
                  <a:cubicBezTo>
                    <a:pt x="160" y="362"/>
                    <a:pt x="159" y="373"/>
                    <a:pt x="159" y="379"/>
                  </a:cubicBezTo>
                  <a:cubicBezTo>
                    <a:pt x="156" y="374"/>
                    <a:pt x="154" y="368"/>
                    <a:pt x="151" y="363"/>
                  </a:cubicBezTo>
                  <a:cubicBezTo>
                    <a:pt x="143" y="347"/>
                    <a:pt x="135" y="332"/>
                    <a:pt x="127" y="316"/>
                  </a:cubicBezTo>
                  <a:cubicBezTo>
                    <a:pt x="124" y="311"/>
                    <a:pt x="122" y="307"/>
                    <a:pt x="119" y="302"/>
                  </a:cubicBezTo>
                  <a:cubicBezTo>
                    <a:pt x="122" y="301"/>
                    <a:pt x="149" y="295"/>
                    <a:pt x="160" y="287"/>
                  </a:cubicBezTo>
                  <a:cubicBezTo>
                    <a:pt x="169" y="280"/>
                    <a:pt x="179" y="268"/>
                    <a:pt x="179" y="256"/>
                  </a:cubicBezTo>
                  <a:cubicBezTo>
                    <a:pt x="179" y="244"/>
                    <a:pt x="170" y="235"/>
                    <a:pt x="159" y="235"/>
                  </a:cubicBezTo>
                  <a:cubicBezTo>
                    <a:pt x="158" y="235"/>
                    <a:pt x="157" y="235"/>
                    <a:pt x="156" y="235"/>
                  </a:cubicBezTo>
                  <a:cubicBezTo>
                    <a:pt x="139" y="237"/>
                    <a:pt x="124" y="264"/>
                    <a:pt x="121" y="279"/>
                  </a:cubicBezTo>
                  <a:cubicBezTo>
                    <a:pt x="121" y="281"/>
                    <a:pt x="119" y="297"/>
                    <a:pt x="119" y="301"/>
                  </a:cubicBezTo>
                  <a:cubicBezTo>
                    <a:pt x="113" y="290"/>
                    <a:pt x="108" y="280"/>
                    <a:pt x="103" y="269"/>
                  </a:cubicBezTo>
                  <a:cubicBezTo>
                    <a:pt x="97" y="255"/>
                    <a:pt x="91" y="240"/>
                    <a:pt x="86" y="225"/>
                  </a:cubicBezTo>
                  <a:cubicBezTo>
                    <a:pt x="87" y="225"/>
                    <a:pt x="116" y="219"/>
                    <a:pt x="127" y="210"/>
                  </a:cubicBezTo>
                  <a:cubicBezTo>
                    <a:pt x="136" y="203"/>
                    <a:pt x="146" y="192"/>
                    <a:pt x="146" y="179"/>
                  </a:cubicBezTo>
                  <a:cubicBezTo>
                    <a:pt x="146" y="168"/>
                    <a:pt x="137" y="158"/>
                    <a:pt x="126" y="158"/>
                  </a:cubicBezTo>
                  <a:cubicBezTo>
                    <a:pt x="125" y="158"/>
                    <a:pt x="123" y="158"/>
                    <a:pt x="122" y="158"/>
                  </a:cubicBezTo>
                  <a:cubicBezTo>
                    <a:pt x="104" y="160"/>
                    <a:pt x="89" y="187"/>
                    <a:pt x="86" y="203"/>
                  </a:cubicBezTo>
                  <a:cubicBezTo>
                    <a:pt x="86" y="204"/>
                    <a:pt x="85" y="216"/>
                    <a:pt x="84" y="222"/>
                  </a:cubicBezTo>
                  <a:cubicBezTo>
                    <a:pt x="83" y="222"/>
                    <a:pt x="83" y="222"/>
                    <a:pt x="83" y="222"/>
                  </a:cubicBezTo>
                  <a:cubicBezTo>
                    <a:pt x="79" y="206"/>
                    <a:pt x="76" y="191"/>
                    <a:pt x="75" y="175"/>
                  </a:cubicBezTo>
                  <a:cubicBezTo>
                    <a:pt x="74" y="166"/>
                    <a:pt x="73" y="158"/>
                    <a:pt x="73" y="150"/>
                  </a:cubicBezTo>
                  <a:cubicBezTo>
                    <a:pt x="78" y="149"/>
                    <a:pt x="104" y="146"/>
                    <a:pt x="114" y="140"/>
                  </a:cubicBezTo>
                  <a:cubicBezTo>
                    <a:pt x="124" y="133"/>
                    <a:pt x="135" y="123"/>
                    <a:pt x="136" y="111"/>
                  </a:cubicBezTo>
                  <a:cubicBezTo>
                    <a:pt x="138" y="100"/>
                    <a:pt x="130" y="89"/>
                    <a:pt x="118" y="88"/>
                  </a:cubicBezTo>
                  <a:cubicBezTo>
                    <a:pt x="118" y="88"/>
                    <a:pt x="117" y="88"/>
                    <a:pt x="116" y="88"/>
                  </a:cubicBezTo>
                  <a:cubicBezTo>
                    <a:pt x="99" y="88"/>
                    <a:pt x="81" y="113"/>
                    <a:pt x="76" y="128"/>
                  </a:cubicBezTo>
                  <a:cubicBezTo>
                    <a:pt x="76" y="129"/>
                    <a:pt x="74" y="137"/>
                    <a:pt x="73" y="143"/>
                  </a:cubicBezTo>
                  <a:cubicBezTo>
                    <a:pt x="73" y="140"/>
                    <a:pt x="73" y="136"/>
                    <a:pt x="73" y="132"/>
                  </a:cubicBezTo>
                  <a:cubicBezTo>
                    <a:pt x="73" y="119"/>
                    <a:pt x="73" y="107"/>
                    <a:pt x="74" y="97"/>
                  </a:cubicBezTo>
                  <a:cubicBezTo>
                    <a:pt x="75" y="90"/>
                    <a:pt x="75" y="85"/>
                    <a:pt x="76" y="80"/>
                  </a:cubicBezTo>
                  <a:cubicBezTo>
                    <a:pt x="81" y="76"/>
                    <a:pt x="101" y="62"/>
                    <a:pt x="107" y="52"/>
                  </a:cubicBezTo>
                  <a:cubicBezTo>
                    <a:pt x="114" y="42"/>
                    <a:pt x="118" y="28"/>
                    <a:pt x="114" y="16"/>
                  </a:cubicBezTo>
                  <a:cubicBezTo>
                    <a:pt x="110" y="5"/>
                    <a:pt x="98" y="0"/>
                    <a:pt x="88" y="4"/>
                  </a:cubicBezTo>
                  <a:cubicBezTo>
                    <a:pt x="87" y="4"/>
                    <a:pt x="86" y="4"/>
                    <a:pt x="86" y="5"/>
                  </a:cubicBezTo>
                  <a:cubicBezTo>
                    <a:pt x="70" y="13"/>
                    <a:pt x="66" y="44"/>
                    <a:pt x="69" y="59"/>
                  </a:cubicBezTo>
                  <a:cubicBezTo>
                    <a:pt x="69" y="60"/>
                    <a:pt x="75" y="81"/>
                    <a:pt x="75" y="81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235;p33">
              <a:extLst>
                <a:ext uri="{FF2B5EF4-FFF2-40B4-BE49-F238E27FC236}">
                  <a16:creationId xmlns:a16="http://schemas.microsoft.com/office/drawing/2014/main" xmlns="" id="{4DFDDD1F-6996-47DB-A3E0-46383FFFEBFB}"/>
                </a:ext>
              </a:extLst>
            </p:cNvPr>
            <p:cNvSpPr/>
            <p:nvPr/>
          </p:nvSpPr>
          <p:spPr>
            <a:xfrm>
              <a:off x="3586163" y="4217988"/>
              <a:ext cx="49213" cy="76200"/>
            </a:xfrm>
            <a:custGeom>
              <a:avLst/>
              <a:gdLst/>
              <a:ahLst/>
              <a:cxnLst/>
              <a:rect l="l" t="t" r="r" b="b"/>
              <a:pathLst>
                <a:path w="39" h="61" extrusionOk="0">
                  <a:moveTo>
                    <a:pt x="33" y="61"/>
                  </a:moveTo>
                  <a:cubicBezTo>
                    <a:pt x="33" y="61"/>
                    <a:pt x="37" y="45"/>
                    <a:pt x="38" y="44"/>
                  </a:cubicBezTo>
                  <a:cubicBezTo>
                    <a:pt x="39" y="33"/>
                    <a:pt x="35" y="9"/>
                    <a:pt x="24" y="3"/>
                  </a:cubicBezTo>
                  <a:cubicBezTo>
                    <a:pt x="16" y="0"/>
                    <a:pt x="6" y="3"/>
                    <a:pt x="3" y="11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0" y="22"/>
                    <a:pt x="2" y="32"/>
                    <a:pt x="8" y="40"/>
                  </a:cubicBezTo>
                  <a:cubicBezTo>
                    <a:pt x="13" y="48"/>
                    <a:pt x="33" y="61"/>
                    <a:pt x="33" y="61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236;p33">
              <a:extLst>
                <a:ext uri="{FF2B5EF4-FFF2-40B4-BE49-F238E27FC236}">
                  <a16:creationId xmlns:a16="http://schemas.microsoft.com/office/drawing/2014/main" xmlns="" id="{9EC8E9DA-A235-46F3-8DF7-49BF0DF3D3A4}"/>
                </a:ext>
              </a:extLst>
            </p:cNvPr>
            <p:cNvSpPr/>
            <p:nvPr/>
          </p:nvSpPr>
          <p:spPr>
            <a:xfrm>
              <a:off x="3303588" y="4237038"/>
              <a:ext cx="68263" cy="57150"/>
            </a:xfrm>
            <a:custGeom>
              <a:avLst/>
              <a:gdLst/>
              <a:ahLst/>
              <a:cxnLst/>
              <a:rect l="l" t="t" r="r" b="b"/>
              <a:pathLst>
                <a:path w="54" h="45" extrusionOk="0">
                  <a:moveTo>
                    <a:pt x="21" y="41"/>
                  </a:moveTo>
                  <a:cubicBezTo>
                    <a:pt x="31" y="45"/>
                    <a:pt x="54" y="44"/>
                    <a:pt x="54" y="44"/>
                  </a:cubicBezTo>
                  <a:cubicBezTo>
                    <a:pt x="54" y="44"/>
                    <a:pt x="49" y="29"/>
                    <a:pt x="49" y="28"/>
                  </a:cubicBezTo>
                  <a:cubicBezTo>
                    <a:pt x="43" y="17"/>
                    <a:pt x="27" y="0"/>
                    <a:pt x="14" y="2"/>
                  </a:cubicBezTo>
                  <a:cubicBezTo>
                    <a:pt x="6" y="3"/>
                    <a:pt x="0" y="11"/>
                    <a:pt x="1" y="20"/>
                  </a:cubicBezTo>
                  <a:cubicBezTo>
                    <a:pt x="1" y="20"/>
                    <a:pt x="1" y="21"/>
                    <a:pt x="1" y="21"/>
                  </a:cubicBezTo>
                  <a:cubicBezTo>
                    <a:pt x="5" y="30"/>
                    <a:pt x="12" y="38"/>
                    <a:pt x="21" y="41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237;p33">
              <a:extLst>
                <a:ext uri="{FF2B5EF4-FFF2-40B4-BE49-F238E27FC236}">
                  <a16:creationId xmlns:a16="http://schemas.microsoft.com/office/drawing/2014/main" xmlns="" id="{EB77EC73-84D0-4F64-84D7-2DFA970418C0}"/>
                </a:ext>
              </a:extLst>
            </p:cNvPr>
            <p:cNvSpPr/>
            <p:nvPr/>
          </p:nvSpPr>
          <p:spPr>
            <a:xfrm>
              <a:off x="3303588" y="4151313"/>
              <a:ext cx="431800" cy="534988"/>
            </a:xfrm>
            <a:custGeom>
              <a:avLst/>
              <a:gdLst/>
              <a:ahLst/>
              <a:cxnLst/>
              <a:rect l="l" t="t" r="r" b="b"/>
              <a:pathLst>
                <a:path w="342" h="425" extrusionOk="0">
                  <a:moveTo>
                    <a:pt x="57" y="61"/>
                  </a:moveTo>
                  <a:cubicBezTo>
                    <a:pt x="57" y="61"/>
                    <a:pt x="57" y="61"/>
                    <a:pt x="57" y="61"/>
                  </a:cubicBezTo>
                  <a:cubicBezTo>
                    <a:pt x="57" y="65"/>
                    <a:pt x="56" y="69"/>
                    <a:pt x="56" y="74"/>
                  </a:cubicBezTo>
                  <a:cubicBezTo>
                    <a:pt x="55" y="82"/>
                    <a:pt x="54" y="91"/>
                    <a:pt x="54" y="101"/>
                  </a:cubicBezTo>
                  <a:cubicBezTo>
                    <a:pt x="54" y="112"/>
                    <a:pt x="54" y="123"/>
                    <a:pt x="55" y="134"/>
                  </a:cubicBezTo>
                  <a:cubicBezTo>
                    <a:pt x="56" y="146"/>
                    <a:pt x="58" y="158"/>
                    <a:pt x="61" y="170"/>
                  </a:cubicBezTo>
                  <a:cubicBezTo>
                    <a:pt x="61" y="170"/>
                    <a:pt x="61" y="170"/>
                    <a:pt x="61" y="170"/>
                  </a:cubicBezTo>
                  <a:cubicBezTo>
                    <a:pt x="59" y="167"/>
                    <a:pt x="53" y="158"/>
                    <a:pt x="52" y="157"/>
                  </a:cubicBezTo>
                  <a:cubicBezTo>
                    <a:pt x="44" y="148"/>
                    <a:pt x="24" y="135"/>
                    <a:pt x="12" y="141"/>
                  </a:cubicBezTo>
                  <a:cubicBezTo>
                    <a:pt x="4" y="144"/>
                    <a:pt x="0" y="154"/>
                    <a:pt x="4" y="162"/>
                  </a:cubicBezTo>
                  <a:cubicBezTo>
                    <a:pt x="4" y="162"/>
                    <a:pt x="5" y="163"/>
                    <a:pt x="5" y="163"/>
                  </a:cubicBezTo>
                  <a:cubicBezTo>
                    <a:pt x="11" y="171"/>
                    <a:pt x="19" y="176"/>
                    <a:pt x="29" y="176"/>
                  </a:cubicBezTo>
                  <a:cubicBezTo>
                    <a:pt x="39" y="178"/>
                    <a:pt x="60" y="172"/>
                    <a:pt x="61" y="171"/>
                  </a:cubicBezTo>
                  <a:cubicBezTo>
                    <a:pt x="65" y="183"/>
                    <a:pt x="69" y="195"/>
                    <a:pt x="74" y="206"/>
                  </a:cubicBezTo>
                  <a:cubicBezTo>
                    <a:pt x="77" y="213"/>
                    <a:pt x="80" y="220"/>
                    <a:pt x="83" y="226"/>
                  </a:cubicBezTo>
                  <a:cubicBezTo>
                    <a:pt x="81" y="223"/>
                    <a:pt x="80" y="221"/>
                    <a:pt x="79" y="221"/>
                  </a:cubicBezTo>
                  <a:cubicBezTo>
                    <a:pt x="72" y="212"/>
                    <a:pt x="51" y="199"/>
                    <a:pt x="39" y="204"/>
                  </a:cubicBezTo>
                  <a:cubicBezTo>
                    <a:pt x="31" y="208"/>
                    <a:pt x="28" y="217"/>
                    <a:pt x="31" y="225"/>
                  </a:cubicBezTo>
                  <a:cubicBezTo>
                    <a:pt x="32" y="225"/>
                    <a:pt x="32" y="226"/>
                    <a:pt x="32" y="226"/>
                  </a:cubicBezTo>
                  <a:cubicBezTo>
                    <a:pt x="38" y="234"/>
                    <a:pt x="47" y="239"/>
                    <a:pt x="56" y="240"/>
                  </a:cubicBezTo>
                  <a:cubicBezTo>
                    <a:pt x="67" y="240"/>
                    <a:pt x="78" y="238"/>
                    <a:pt x="88" y="235"/>
                  </a:cubicBezTo>
                  <a:cubicBezTo>
                    <a:pt x="91" y="243"/>
                    <a:pt x="91" y="243"/>
                    <a:pt x="91" y="243"/>
                  </a:cubicBezTo>
                  <a:cubicBezTo>
                    <a:pt x="97" y="255"/>
                    <a:pt x="104" y="267"/>
                    <a:pt x="109" y="278"/>
                  </a:cubicBezTo>
                  <a:cubicBezTo>
                    <a:pt x="111" y="283"/>
                    <a:pt x="113" y="287"/>
                    <a:pt x="115" y="291"/>
                  </a:cubicBezTo>
                  <a:cubicBezTo>
                    <a:pt x="113" y="289"/>
                    <a:pt x="112" y="287"/>
                    <a:pt x="111" y="286"/>
                  </a:cubicBezTo>
                  <a:cubicBezTo>
                    <a:pt x="104" y="277"/>
                    <a:pt x="83" y="265"/>
                    <a:pt x="71" y="270"/>
                  </a:cubicBezTo>
                  <a:cubicBezTo>
                    <a:pt x="63" y="273"/>
                    <a:pt x="60" y="283"/>
                    <a:pt x="63" y="291"/>
                  </a:cubicBezTo>
                  <a:cubicBezTo>
                    <a:pt x="64" y="291"/>
                    <a:pt x="64" y="292"/>
                    <a:pt x="64" y="292"/>
                  </a:cubicBezTo>
                  <a:cubicBezTo>
                    <a:pt x="70" y="300"/>
                    <a:pt x="79" y="305"/>
                    <a:pt x="88" y="306"/>
                  </a:cubicBezTo>
                  <a:cubicBezTo>
                    <a:pt x="99" y="306"/>
                    <a:pt x="109" y="304"/>
                    <a:pt x="119" y="301"/>
                  </a:cubicBezTo>
                  <a:cubicBezTo>
                    <a:pt x="121" y="305"/>
                    <a:pt x="122" y="310"/>
                    <a:pt x="124" y="314"/>
                  </a:cubicBezTo>
                  <a:cubicBezTo>
                    <a:pt x="125" y="317"/>
                    <a:pt x="126" y="320"/>
                    <a:pt x="127" y="323"/>
                  </a:cubicBezTo>
                  <a:cubicBezTo>
                    <a:pt x="127" y="326"/>
                    <a:pt x="128" y="329"/>
                    <a:pt x="129" y="332"/>
                  </a:cubicBezTo>
                  <a:cubicBezTo>
                    <a:pt x="131" y="337"/>
                    <a:pt x="132" y="343"/>
                    <a:pt x="133" y="349"/>
                  </a:cubicBezTo>
                  <a:cubicBezTo>
                    <a:pt x="134" y="353"/>
                    <a:pt x="135" y="356"/>
                    <a:pt x="136" y="360"/>
                  </a:cubicBezTo>
                  <a:cubicBezTo>
                    <a:pt x="134" y="356"/>
                    <a:pt x="130" y="348"/>
                    <a:pt x="129" y="347"/>
                  </a:cubicBezTo>
                  <a:cubicBezTo>
                    <a:pt x="123" y="337"/>
                    <a:pt x="105" y="321"/>
                    <a:pt x="92" y="325"/>
                  </a:cubicBezTo>
                  <a:cubicBezTo>
                    <a:pt x="84" y="327"/>
                    <a:pt x="79" y="336"/>
                    <a:pt x="81" y="344"/>
                  </a:cubicBezTo>
                  <a:cubicBezTo>
                    <a:pt x="81" y="345"/>
                    <a:pt x="81" y="345"/>
                    <a:pt x="82" y="346"/>
                  </a:cubicBezTo>
                  <a:cubicBezTo>
                    <a:pt x="86" y="354"/>
                    <a:pt x="94" y="360"/>
                    <a:pt x="103" y="363"/>
                  </a:cubicBezTo>
                  <a:cubicBezTo>
                    <a:pt x="114" y="364"/>
                    <a:pt x="125" y="364"/>
                    <a:pt x="136" y="363"/>
                  </a:cubicBezTo>
                  <a:cubicBezTo>
                    <a:pt x="137" y="369"/>
                    <a:pt x="138" y="375"/>
                    <a:pt x="139" y="380"/>
                  </a:cubicBezTo>
                  <a:cubicBezTo>
                    <a:pt x="143" y="398"/>
                    <a:pt x="145" y="414"/>
                    <a:pt x="146" y="425"/>
                  </a:cubicBezTo>
                  <a:cubicBezTo>
                    <a:pt x="155" y="425"/>
                    <a:pt x="155" y="425"/>
                    <a:pt x="155" y="425"/>
                  </a:cubicBezTo>
                  <a:cubicBezTo>
                    <a:pt x="153" y="413"/>
                    <a:pt x="151" y="398"/>
                    <a:pt x="147" y="379"/>
                  </a:cubicBezTo>
                  <a:cubicBezTo>
                    <a:pt x="146" y="373"/>
                    <a:pt x="145" y="366"/>
                    <a:pt x="143" y="359"/>
                  </a:cubicBezTo>
                  <a:cubicBezTo>
                    <a:pt x="149" y="357"/>
                    <a:pt x="155" y="354"/>
                    <a:pt x="161" y="351"/>
                  </a:cubicBezTo>
                  <a:cubicBezTo>
                    <a:pt x="169" y="358"/>
                    <a:pt x="178" y="363"/>
                    <a:pt x="188" y="368"/>
                  </a:cubicBezTo>
                  <a:cubicBezTo>
                    <a:pt x="186" y="373"/>
                    <a:pt x="183" y="379"/>
                    <a:pt x="181" y="384"/>
                  </a:cubicBezTo>
                  <a:cubicBezTo>
                    <a:pt x="174" y="401"/>
                    <a:pt x="167" y="415"/>
                    <a:pt x="162" y="425"/>
                  </a:cubicBezTo>
                  <a:cubicBezTo>
                    <a:pt x="172" y="425"/>
                    <a:pt x="172" y="425"/>
                    <a:pt x="172" y="425"/>
                  </a:cubicBezTo>
                  <a:cubicBezTo>
                    <a:pt x="176" y="415"/>
                    <a:pt x="182" y="402"/>
                    <a:pt x="188" y="387"/>
                  </a:cubicBezTo>
                  <a:cubicBezTo>
                    <a:pt x="191" y="381"/>
                    <a:pt x="193" y="375"/>
                    <a:pt x="196" y="369"/>
                  </a:cubicBezTo>
                  <a:cubicBezTo>
                    <a:pt x="206" y="371"/>
                    <a:pt x="217" y="372"/>
                    <a:pt x="228" y="371"/>
                  </a:cubicBezTo>
                  <a:cubicBezTo>
                    <a:pt x="238" y="370"/>
                    <a:pt x="246" y="364"/>
                    <a:pt x="251" y="356"/>
                  </a:cubicBezTo>
                  <a:cubicBezTo>
                    <a:pt x="255" y="348"/>
                    <a:pt x="251" y="338"/>
                    <a:pt x="244" y="335"/>
                  </a:cubicBezTo>
                  <a:cubicBezTo>
                    <a:pt x="243" y="334"/>
                    <a:pt x="242" y="334"/>
                    <a:pt x="242" y="334"/>
                  </a:cubicBezTo>
                  <a:cubicBezTo>
                    <a:pt x="229" y="330"/>
                    <a:pt x="210" y="344"/>
                    <a:pt x="203" y="354"/>
                  </a:cubicBezTo>
                  <a:cubicBezTo>
                    <a:pt x="202" y="354"/>
                    <a:pt x="199" y="361"/>
                    <a:pt x="196" y="365"/>
                  </a:cubicBezTo>
                  <a:cubicBezTo>
                    <a:pt x="197" y="362"/>
                    <a:pt x="198" y="360"/>
                    <a:pt x="199" y="357"/>
                  </a:cubicBezTo>
                  <a:cubicBezTo>
                    <a:pt x="201" y="351"/>
                    <a:pt x="203" y="346"/>
                    <a:pt x="205" y="340"/>
                  </a:cubicBezTo>
                  <a:cubicBezTo>
                    <a:pt x="208" y="331"/>
                    <a:pt x="208" y="331"/>
                    <a:pt x="208" y="331"/>
                  </a:cubicBezTo>
                  <a:cubicBezTo>
                    <a:pt x="209" y="328"/>
                    <a:pt x="209" y="325"/>
                    <a:pt x="210" y="322"/>
                  </a:cubicBezTo>
                  <a:cubicBezTo>
                    <a:pt x="212" y="315"/>
                    <a:pt x="213" y="307"/>
                    <a:pt x="214" y="300"/>
                  </a:cubicBezTo>
                  <a:cubicBezTo>
                    <a:pt x="224" y="304"/>
                    <a:pt x="235" y="306"/>
                    <a:pt x="245" y="307"/>
                  </a:cubicBezTo>
                  <a:cubicBezTo>
                    <a:pt x="255" y="307"/>
                    <a:pt x="264" y="302"/>
                    <a:pt x="270" y="295"/>
                  </a:cubicBezTo>
                  <a:cubicBezTo>
                    <a:pt x="275" y="288"/>
                    <a:pt x="274" y="278"/>
                    <a:pt x="266" y="273"/>
                  </a:cubicBezTo>
                  <a:cubicBezTo>
                    <a:pt x="266" y="273"/>
                    <a:pt x="266" y="272"/>
                    <a:pt x="265" y="272"/>
                  </a:cubicBezTo>
                  <a:cubicBezTo>
                    <a:pt x="253" y="266"/>
                    <a:pt x="232" y="277"/>
                    <a:pt x="224" y="286"/>
                  </a:cubicBezTo>
                  <a:cubicBezTo>
                    <a:pt x="223" y="286"/>
                    <a:pt x="218" y="293"/>
                    <a:pt x="215" y="297"/>
                  </a:cubicBezTo>
                  <a:cubicBezTo>
                    <a:pt x="216" y="292"/>
                    <a:pt x="216" y="288"/>
                    <a:pt x="217" y="283"/>
                  </a:cubicBezTo>
                  <a:cubicBezTo>
                    <a:pt x="218" y="270"/>
                    <a:pt x="220" y="256"/>
                    <a:pt x="221" y="243"/>
                  </a:cubicBezTo>
                  <a:cubicBezTo>
                    <a:pt x="221" y="239"/>
                    <a:pt x="222" y="235"/>
                    <a:pt x="222" y="231"/>
                  </a:cubicBezTo>
                  <a:cubicBezTo>
                    <a:pt x="224" y="231"/>
                    <a:pt x="244" y="239"/>
                    <a:pt x="254" y="238"/>
                  </a:cubicBezTo>
                  <a:cubicBezTo>
                    <a:pt x="264" y="238"/>
                    <a:pt x="273" y="234"/>
                    <a:pt x="279" y="227"/>
                  </a:cubicBezTo>
                  <a:cubicBezTo>
                    <a:pt x="284" y="219"/>
                    <a:pt x="282" y="210"/>
                    <a:pt x="275" y="205"/>
                  </a:cubicBezTo>
                  <a:cubicBezTo>
                    <a:pt x="275" y="204"/>
                    <a:pt x="274" y="204"/>
                    <a:pt x="274" y="204"/>
                  </a:cubicBezTo>
                  <a:cubicBezTo>
                    <a:pt x="262" y="198"/>
                    <a:pt x="241" y="209"/>
                    <a:pt x="232" y="217"/>
                  </a:cubicBezTo>
                  <a:cubicBezTo>
                    <a:pt x="232" y="218"/>
                    <a:pt x="224" y="228"/>
                    <a:pt x="222" y="230"/>
                  </a:cubicBezTo>
                  <a:cubicBezTo>
                    <a:pt x="223" y="221"/>
                    <a:pt x="224" y="212"/>
                    <a:pt x="226" y="203"/>
                  </a:cubicBezTo>
                  <a:cubicBezTo>
                    <a:pt x="227" y="191"/>
                    <a:pt x="230" y="180"/>
                    <a:pt x="233" y="168"/>
                  </a:cubicBezTo>
                  <a:cubicBezTo>
                    <a:pt x="234" y="168"/>
                    <a:pt x="255" y="176"/>
                    <a:pt x="265" y="176"/>
                  </a:cubicBezTo>
                  <a:cubicBezTo>
                    <a:pt x="275" y="176"/>
                    <a:pt x="284" y="171"/>
                    <a:pt x="290" y="164"/>
                  </a:cubicBezTo>
                  <a:cubicBezTo>
                    <a:pt x="295" y="157"/>
                    <a:pt x="294" y="147"/>
                    <a:pt x="287" y="142"/>
                  </a:cubicBezTo>
                  <a:cubicBezTo>
                    <a:pt x="286" y="142"/>
                    <a:pt x="286" y="141"/>
                    <a:pt x="285" y="141"/>
                  </a:cubicBezTo>
                  <a:cubicBezTo>
                    <a:pt x="273" y="135"/>
                    <a:pt x="252" y="146"/>
                    <a:pt x="244" y="155"/>
                  </a:cubicBezTo>
                  <a:cubicBezTo>
                    <a:pt x="243" y="155"/>
                    <a:pt x="237" y="162"/>
                    <a:pt x="235" y="166"/>
                  </a:cubicBezTo>
                  <a:cubicBezTo>
                    <a:pt x="234" y="166"/>
                    <a:pt x="234" y="166"/>
                    <a:pt x="234" y="166"/>
                  </a:cubicBezTo>
                  <a:cubicBezTo>
                    <a:pt x="238" y="154"/>
                    <a:pt x="242" y="143"/>
                    <a:pt x="248" y="132"/>
                  </a:cubicBezTo>
                  <a:cubicBezTo>
                    <a:pt x="251" y="126"/>
                    <a:pt x="254" y="121"/>
                    <a:pt x="257" y="116"/>
                  </a:cubicBezTo>
                  <a:cubicBezTo>
                    <a:pt x="267" y="121"/>
                    <a:pt x="277" y="124"/>
                    <a:pt x="288" y="126"/>
                  </a:cubicBezTo>
                  <a:cubicBezTo>
                    <a:pt x="297" y="127"/>
                    <a:pt x="307" y="124"/>
                    <a:pt x="314" y="117"/>
                  </a:cubicBezTo>
                  <a:cubicBezTo>
                    <a:pt x="320" y="111"/>
                    <a:pt x="319" y="101"/>
                    <a:pt x="313" y="95"/>
                  </a:cubicBezTo>
                  <a:cubicBezTo>
                    <a:pt x="312" y="95"/>
                    <a:pt x="312" y="95"/>
                    <a:pt x="311" y="94"/>
                  </a:cubicBezTo>
                  <a:cubicBezTo>
                    <a:pt x="300" y="87"/>
                    <a:pt x="278" y="96"/>
                    <a:pt x="269" y="103"/>
                  </a:cubicBezTo>
                  <a:cubicBezTo>
                    <a:pt x="260" y="112"/>
                    <a:pt x="260" y="112"/>
                    <a:pt x="260" y="112"/>
                  </a:cubicBezTo>
                  <a:cubicBezTo>
                    <a:pt x="262" y="109"/>
                    <a:pt x="263" y="107"/>
                    <a:pt x="265" y="105"/>
                  </a:cubicBezTo>
                  <a:cubicBezTo>
                    <a:pt x="270" y="96"/>
                    <a:pt x="276" y="89"/>
                    <a:pt x="281" y="83"/>
                  </a:cubicBezTo>
                  <a:cubicBezTo>
                    <a:pt x="284" y="79"/>
                    <a:pt x="286" y="76"/>
                    <a:pt x="289" y="73"/>
                  </a:cubicBezTo>
                  <a:cubicBezTo>
                    <a:pt x="300" y="73"/>
                    <a:pt x="310" y="71"/>
                    <a:pt x="321" y="68"/>
                  </a:cubicBezTo>
                  <a:cubicBezTo>
                    <a:pt x="330" y="65"/>
                    <a:pt x="337" y="57"/>
                    <a:pt x="340" y="48"/>
                  </a:cubicBezTo>
                  <a:cubicBezTo>
                    <a:pt x="342" y="40"/>
                    <a:pt x="337" y="31"/>
                    <a:pt x="328" y="29"/>
                  </a:cubicBezTo>
                  <a:cubicBezTo>
                    <a:pt x="328" y="29"/>
                    <a:pt x="327" y="29"/>
                    <a:pt x="327" y="29"/>
                  </a:cubicBezTo>
                  <a:cubicBezTo>
                    <a:pt x="313" y="27"/>
                    <a:pt x="298" y="45"/>
                    <a:pt x="293" y="56"/>
                  </a:cubicBezTo>
                  <a:cubicBezTo>
                    <a:pt x="293" y="57"/>
                    <a:pt x="288" y="73"/>
                    <a:pt x="288" y="73"/>
                  </a:cubicBezTo>
                  <a:cubicBezTo>
                    <a:pt x="285" y="75"/>
                    <a:pt x="283" y="78"/>
                    <a:pt x="280" y="82"/>
                  </a:cubicBezTo>
                  <a:cubicBezTo>
                    <a:pt x="275" y="88"/>
                    <a:pt x="269" y="95"/>
                    <a:pt x="263" y="104"/>
                  </a:cubicBezTo>
                  <a:cubicBezTo>
                    <a:pt x="257" y="113"/>
                    <a:pt x="251" y="122"/>
                    <a:pt x="246" y="131"/>
                  </a:cubicBezTo>
                  <a:cubicBezTo>
                    <a:pt x="240" y="142"/>
                    <a:pt x="235" y="153"/>
                    <a:pt x="231" y="165"/>
                  </a:cubicBezTo>
                  <a:cubicBezTo>
                    <a:pt x="231" y="165"/>
                    <a:pt x="231" y="165"/>
                    <a:pt x="231" y="165"/>
                  </a:cubicBezTo>
                  <a:cubicBezTo>
                    <a:pt x="231" y="162"/>
                    <a:pt x="231" y="151"/>
                    <a:pt x="231" y="150"/>
                  </a:cubicBezTo>
                  <a:cubicBezTo>
                    <a:pt x="230" y="138"/>
                    <a:pt x="220" y="116"/>
                    <a:pt x="207" y="114"/>
                  </a:cubicBezTo>
                  <a:cubicBezTo>
                    <a:pt x="198" y="112"/>
                    <a:pt x="190" y="118"/>
                    <a:pt x="189" y="127"/>
                  </a:cubicBezTo>
                  <a:cubicBezTo>
                    <a:pt x="189" y="127"/>
                    <a:pt x="188" y="128"/>
                    <a:pt x="188" y="129"/>
                  </a:cubicBezTo>
                  <a:cubicBezTo>
                    <a:pt x="189" y="138"/>
                    <a:pt x="193" y="147"/>
                    <a:pt x="201" y="153"/>
                  </a:cubicBezTo>
                  <a:cubicBezTo>
                    <a:pt x="209" y="160"/>
                    <a:pt x="229" y="167"/>
                    <a:pt x="231" y="167"/>
                  </a:cubicBezTo>
                  <a:cubicBezTo>
                    <a:pt x="227" y="178"/>
                    <a:pt x="224" y="191"/>
                    <a:pt x="222" y="203"/>
                  </a:cubicBezTo>
                  <a:cubicBezTo>
                    <a:pt x="221" y="210"/>
                    <a:pt x="220" y="217"/>
                    <a:pt x="219" y="224"/>
                  </a:cubicBezTo>
                  <a:cubicBezTo>
                    <a:pt x="219" y="221"/>
                    <a:pt x="219" y="218"/>
                    <a:pt x="219" y="218"/>
                  </a:cubicBezTo>
                  <a:cubicBezTo>
                    <a:pt x="217" y="206"/>
                    <a:pt x="208" y="184"/>
                    <a:pt x="194" y="182"/>
                  </a:cubicBezTo>
                  <a:cubicBezTo>
                    <a:pt x="186" y="180"/>
                    <a:pt x="178" y="186"/>
                    <a:pt x="176" y="195"/>
                  </a:cubicBezTo>
                  <a:cubicBezTo>
                    <a:pt x="176" y="195"/>
                    <a:pt x="176" y="196"/>
                    <a:pt x="176" y="196"/>
                  </a:cubicBezTo>
                  <a:cubicBezTo>
                    <a:pt x="177" y="206"/>
                    <a:pt x="181" y="215"/>
                    <a:pt x="189" y="221"/>
                  </a:cubicBezTo>
                  <a:cubicBezTo>
                    <a:pt x="198" y="227"/>
                    <a:pt x="208" y="231"/>
                    <a:pt x="218" y="234"/>
                  </a:cubicBezTo>
                  <a:cubicBezTo>
                    <a:pt x="217" y="237"/>
                    <a:pt x="217" y="240"/>
                    <a:pt x="217" y="243"/>
                  </a:cubicBezTo>
                  <a:cubicBezTo>
                    <a:pt x="215" y="256"/>
                    <a:pt x="214" y="270"/>
                    <a:pt x="212" y="282"/>
                  </a:cubicBezTo>
                  <a:cubicBezTo>
                    <a:pt x="211" y="287"/>
                    <a:pt x="210" y="292"/>
                    <a:pt x="209" y="296"/>
                  </a:cubicBezTo>
                  <a:cubicBezTo>
                    <a:pt x="209" y="293"/>
                    <a:pt x="209" y="290"/>
                    <a:pt x="209" y="290"/>
                  </a:cubicBezTo>
                  <a:cubicBezTo>
                    <a:pt x="208" y="278"/>
                    <a:pt x="198" y="256"/>
                    <a:pt x="185" y="254"/>
                  </a:cubicBezTo>
                  <a:cubicBezTo>
                    <a:pt x="176" y="253"/>
                    <a:pt x="168" y="258"/>
                    <a:pt x="167" y="267"/>
                  </a:cubicBezTo>
                  <a:cubicBezTo>
                    <a:pt x="167" y="268"/>
                    <a:pt x="167" y="268"/>
                    <a:pt x="167" y="269"/>
                  </a:cubicBezTo>
                  <a:cubicBezTo>
                    <a:pt x="167" y="278"/>
                    <a:pt x="172" y="287"/>
                    <a:pt x="179" y="293"/>
                  </a:cubicBezTo>
                  <a:cubicBezTo>
                    <a:pt x="188" y="299"/>
                    <a:pt x="198" y="304"/>
                    <a:pt x="208" y="306"/>
                  </a:cubicBezTo>
                  <a:cubicBezTo>
                    <a:pt x="206" y="311"/>
                    <a:pt x="206" y="316"/>
                    <a:pt x="204" y="320"/>
                  </a:cubicBezTo>
                  <a:cubicBezTo>
                    <a:pt x="204" y="323"/>
                    <a:pt x="203" y="326"/>
                    <a:pt x="202" y="329"/>
                  </a:cubicBezTo>
                  <a:cubicBezTo>
                    <a:pt x="199" y="338"/>
                    <a:pt x="199" y="338"/>
                    <a:pt x="199" y="338"/>
                  </a:cubicBezTo>
                  <a:cubicBezTo>
                    <a:pt x="197" y="343"/>
                    <a:pt x="195" y="349"/>
                    <a:pt x="193" y="354"/>
                  </a:cubicBezTo>
                  <a:cubicBezTo>
                    <a:pt x="189" y="365"/>
                    <a:pt x="189" y="365"/>
                    <a:pt x="189" y="365"/>
                  </a:cubicBezTo>
                  <a:cubicBezTo>
                    <a:pt x="189" y="360"/>
                    <a:pt x="191" y="351"/>
                    <a:pt x="191" y="351"/>
                  </a:cubicBezTo>
                  <a:cubicBezTo>
                    <a:pt x="191" y="340"/>
                    <a:pt x="188" y="330"/>
                    <a:pt x="183" y="321"/>
                  </a:cubicBezTo>
                  <a:cubicBezTo>
                    <a:pt x="183" y="320"/>
                    <a:pt x="183" y="318"/>
                    <a:pt x="183" y="317"/>
                  </a:cubicBezTo>
                  <a:cubicBezTo>
                    <a:pt x="182" y="309"/>
                    <a:pt x="174" y="303"/>
                    <a:pt x="165" y="303"/>
                  </a:cubicBezTo>
                  <a:cubicBezTo>
                    <a:pt x="165" y="304"/>
                    <a:pt x="164" y="304"/>
                    <a:pt x="163" y="304"/>
                  </a:cubicBezTo>
                  <a:cubicBezTo>
                    <a:pt x="150" y="307"/>
                    <a:pt x="142" y="330"/>
                    <a:pt x="142" y="342"/>
                  </a:cubicBezTo>
                  <a:cubicBezTo>
                    <a:pt x="142" y="342"/>
                    <a:pt x="142" y="350"/>
                    <a:pt x="143" y="355"/>
                  </a:cubicBezTo>
                  <a:cubicBezTo>
                    <a:pt x="142" y="352"/>
                    <a:pt x="141" y="349"/>
                    <a:pt x="141" y="346"/>
                  </a:cubicBezTo>
                  <a:cubicBezTo>
                    <a:pt x="139" y="341"/>
                    <a:pt x="138" y="335"/>
                    <a:pt x="136" y="329"/>
                  </a:cubicBezTo>
                  <a:cubicBezTo>
                    <a:pt x="133" y="320"/>
                    <a:pt x="133" y="320"/>
                    <a:pt x="133" y="320"/>
                  </a:cubicBezTo>
                  <a:cubicBezTo>
                    <a:pt x="133" y="317"/>
                    <a:pt x="131" y="314"/>
                    <a:pt x="130" y="311"/>
                  </a:cubicBezTo>
                  <a:cubicBezTo>
                    <a:pt x="128" y="305"/>
                    <a:pt x="125" y="297"/>
                    <a:pt x="122" y="290"/>
                  </a:cubicBezTo>
                  <a:cubicBezTo>
                    <a:pt x="132" y="288"/>
                    <a:pt x="142" y="285"/>
                    <a:pt x="151" y="279"/>
                  </a:cubicBezTo>
                  <a:cubicBezTo>
                    <a:pt x="159" y="274"/>
                    <a:pt x="165" y="265"/>
                    <a:pt x="166" y="256"/>
                  </a:cubicBezTo>
                  <a:cubicBezTo>
                    <a:pt x="166" y="247"/>
                    <a:pt x="159" y="240"/>
                    <a:pt x="151" y="240"/>
                  </a:cubicBezTo>
                  <a:cubicBezTo>
                    <a:pt x="150" y="240"/>
                    <a:pt x="149" y="240"/>
                    <a:pt x="149" y="240"/>
                  </a:cubicBezTo>
                  <a:cubicBezTo>
                    <a:pt x="135" y="241"/>
                    <a:pt x="124" y="262"/>
                    <a:pt x="122" y="274"/>
                  </a:cubicBezTo>
                  <a:cubicBezTo>
                    <a:pt x="122" y="274"/>
                    <a:pt x="121" y="283"/>
                    <a:pt x="121" y="288"/>
                  </a:cubicBezTo>
                  <a:cubicBezTo>
                    <a:pt x="119" y="284"/>
                    <a:pt x="117" y="279"/>
                    <a:pt x="115" y="275"/>
                  </a:cubicBezTo>
                  <a:cubicBezTo>
                    <a:pt x="109" y="263"/>
                    <a:pt x="103" y="252"/>
                    <a:pt x="96" y="240"/>
                  </a:cubicBezTo>
                  <a:cubicBezTo>
                    <a:pt x="91" y="229"/>
                    <a:pt x="91" y="229"/>
                    <a:pt x="91" y="229"/>
                  </a:cubicBezTo>
                  <a:cubicBezTo>
                    <a:pt x="101" y="227"/>
                    <a:pt x="111" y="223"/>
                    <a:pt x="121" y="218"/>
                  </a:cubicBezTo>
                  <a:cubicBezTo>
                    <a:pt x="129" y="213"/>
                    <a:pt x="134" y="204"/>
                    <a:pt x="135" y="194"/>
                  </a:cubicBezTo>
                  <a:cubicBezTo>
                    <a:pt x="135" y="186"/>
                    <a:pt x="128" y="179"/>
                    <a:pt x="120" y="178"/>
                  </a:cubicBezTo>
                  <a:cubicBezTo>
                    <a:pt x="119" y="178"/>
                    <a:pt x="119" y="178"/>
                    <a:pt x="118" y="178"/>
                  </a:cubicBezTo>
                  <a:cubicBezTo>
                    <a:pt x="105" y="180"/>
                    <a:pt x="93" y="201"/>
                    <a:pt x="91" y="213"/>
                  </a:cubicBezTo>
                  <a:cubicBezTo>
                    <a:pt x="91" y="213"/>
                    <a:pt x="90" y="226"/>
                    <a:pt x="90" y="229"/>
                  </a:cubicBezTo>
                  <a:cubicBezTo>
                    <a:pt x="85" y="221"/>
                    <a:pt x="81" y="213"/>
                    <a:pt x="78" y="205"/>
                  </a:cubicBezTo>
                  <a:cubicBezTo>
                    <a:pt x="73" y="194"/>
                    <a:pt x="68" y="183"/>
                    <a:pt x="65" y="171"/>
                  </a:cubicBezTo>
                  <a:cubicBezTo>
                    <a:pt x="66" y="171"/>
                    <a:pt x="87" y="166"/>
                    <a:pt x="96" y="160"/>
                  </a:cubicBezTo>
                  <a:cubicBezTo>
                    <a:pt x="104" y="154"/>
                    <a:pt x="109" y="146"/>
                    <a:pt x="110" y="136"/>
                  </a:cubicBezTo>
                  <a:cubicBezTo>
                    <a:pt x="110" y="127"/>
                    <a:pt x="103" y="120"/>
                    <a:pt x="95" y="120"/>
                  </a:cubicBezTo>
                  <a:cubicBezTo>
                    <a:pt x="94" y="120"/>
                    <a:pt x="94" y="120"/>
                    <a:pt x="93" y="120"/>
                  </a:cubicBezTo>
                  <a:cubicBezTo>
                    <a:pt x="80" y="121"/>
                    <a:pt x="68" y="142"/>
                    <a:pt x="66" y="154"/>
                  </a:cubicBezTo>
                  <a:cubicBezTo>
                    <a:pt x="66" y="155"/>
                    <a:pt x="65" y="164"/>
                    <a:pt x="65" y="169"/>
                  </a:cubicBezTo>
                  <a:cubicBezTo>
                    <a:pt x="64" y="169"/>
                    <a:pt x="64" y="169"/>
                    <a:pt x="64" y="169"/>
                  </a:cubicBezTo>
                  <a:cubicBezTo>
                    <a:pt x="61" y="157"/>
                    <a:pt x="58" y="145"/>
                    <a:pt x="57" y="133"/>
                  </a:cubicBezTo>
                  <a:cubicBezTo>
                    <a:pt x="57" y="126"/>
                    <a:pt x="56" y="120"/>
                    <a:pt x="56" y="114"/>
                  </a:cubicBezTo>
                  <a:cubicBezTo>
                    <a:pt x="67" y="113"/>
                    <a:pt x="77" y="110"/>
                    <a:pt x="87" y="106"/>
                  </a:cubicBezTo>
                  <a:cubicBezTo>
                    <a:pt x="95" y="102"/>
                    <a:pt x="102" y="94"/>
                    <a:pt x="104" y="84"/>
                  </a:cubicBezTo>
                  <a:cubicBezTo>
                    <a:pt x="105" y="76"/>
                    <a:pt x="99" y="68"/>
                    <a:pt x="90" y="67"/>
                  </a:cubicBezTo>
                  <a:cubicBezTo>
                    <a:pt x="90" y="67"/>
                    <a:pt x="89" y="67"/>
                    <a:pt x="89" y="67"/>
                  </a:cubicBezTo>
                  <a:cubicBezTo>
                    <a:pt x="75" y="67"/>
                    <a:pt x="62" y="86"/>
                    <a:pt x="58" y="97"/>
                  </a:cubicBezTo>
                  <a:cubicBezTo>
                    <a:pt x="58" y="98"/>
                    <a:pt x="57" y="105"/>
                    <a:pt x="56" y="109"/>
                  </a:cubicBezTo>
                  <a:cubicBezTo>
                    <a:pt x="56" y="106"/>
                    <a:pt x="56" y="104"/>
                    <a:pt x="56" y="101"/>
                  </a:cubicBezTo>
                  <a:cubicBezTo>
                    <a:pt x="56" y="91"/>
                    <a:pt x="56" y="82"/>
                    <a:pt x="57" y="74"/>
                  </a:cubicBezTo>
                  <a:cubicBezTo>
                    <a:pt x="57" y="69"/>
                    <a:pt x="58" y="65"/>
                    <a:pt x="58" y="61"/>
                  </a:cubicBezTo>
                  <a:cubicBezTo>
                    <a:pt x="67" y="55"/>
                    <a:pt x="75" y="48"/>
                    <a:pt x="82" y="40"/>
                  </a:cubicBezTo>
                  <a:cubicBezTo>
                    <a:pt x="88" y="32"/>
                    <a:pt x="89" y="22"/>
                    <a:pt x="87" y="13"/>
                  </a:cubicBezTo>
                  <a:cubicBezTo>
                    <a:pt x="84" y="4"/>
                    <a:pt x="75" y="0"/>
                    <a:pt x="67" y="3"/>
                  </a:cubicBezTo>
                  <a:cubicBezTo>
                    <a:pt x="66" y="3"/>
                    <a:pt x="66" y="3"/>
                    <a:pt x="65" y="4"/>
                  </a:cubicBezTo>
                  <a:cubicBezTo>
                    <a:pt x="54" y="10"/>
                    <a:pt x="51" y="34"/>
                    <a:pt x="52" y="45"/>
                  </a:cubicBezTo>
                  <a:cubicBezTo>
                    <a:pt x="53" y="46"/>
                    <a:pt x="57" y="62"/>
                    <a:pt x="57" y="61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238;p33">
              <a:extLst>
                <a:ext uri="{FF2B5EF4-FFF2-40B4-BE49-F238E27FC236}">
                  <a16:creationId xmlns:a16="http://schemas.microsoft.com/office/drawing/2014/main" xmlns="" id="{50D0117E-A80C-4E56-8807-5D264113BF56}"/>
                </a:ext>
              </a:extLst>
            </p:cNvPr>
            <p:cNvSpPr/>
            <p:nvPr/>
          </p:nvSpPr>
          <p:spPr>
            <a:xfrm>
              <a:off x="1671638" y="4052888"/>
              <a:ext cx="1263650" cy="577850"/>
            </a:xfrm>
            <a:custGeom>
              <a:avLst/>
              <a:gdLst/>
              <a:ahLst/>
              <a:cxnLst/>
              <a:rect l="l" t="t" r="r" b="b"/>
              <a:pathLst>
                <a:path w="1002" h="459" extrusionOk="0">
                  <a:moveTo>
                    <a:pt x="1002" y="459"/>
                  </a:moveTo>
                  <a:cubicBezTo>
                    <a:pt x="989" y="441"/>
                    <a:pt x="962" y="404"/>
                    <a:pt x="959" y="398"/>
                  </a:cubicBezTo>
                  <a:cubicBezTo>
                    <a:pt x="955" y="391"/>
                    <a:pt x="931" y="347"/>
                    <a:pt x="927" y="330"/>
                  </a:cubicBezTo>
                  <a:cubicBezTo>
                    <a:pt x="923" y="313"/>
                    <a:pt x="894" y="275"/>
                    <a:pt x="889" y="265"/>
                  </a:cubicBezTo>
                  <a:cubicBezTo>
                    <a:pt x="883" y="256"/>
                    <a:pt x="860" y="227"/>
                    <a:pt x="860" y="227"/>
                  </a:cubicBezTo>
                  <a:cubicBezTo>
                    <a:pt x="860" y="227"/>
                    <a:pt x="835" y="168"/>
                    <a:pt x="830" y="140"/>
                  </a:cubicBezTo>
                  <a:cubicBezTo>
                    <a:pt x="824" y="111"/>
                    <a:pt x="795" y="103"/>
                    <a:pt x="769" y="86"/>
                  </a:cubicBezTo>
                  <a:cubicBezTo>
                    <a:pt x="743" y="69"/>
                    <a:pt x="716" y="44"/>
                    <a:pt x="709" y="41"/>
                  </a:cubicBezTo>
                  <a:cubicBezTo>
                    <a:pt x="702" y="38"/>
                    <a:pt x="666" y="39"/>
                    <a:pt x="659" y="39"/>
                  </a:cubicBezTo>
                  <a:cubicBezTo>
                    <a:pt x="651" y="39"/>
                    <a:pt x="577" y="25"/>
                    <a:pt x="577" y="25"/>
                  </a:cubicBezTo>
                  <a:cubicBezTo>
                    <a:pt x="577" y="25"/>
                    <a:pt x="516" y="0"/>
                    <a:pt x="504" y="0"/>
                  </a:cubicBezTo>
                  <a:cubicBezTo>
                    <a:pt x="440" y="0"/>
                    <a:pt x="440" y="0"/>
                    <a:pt x="440" y="0"/>
                  </a:cubicBezTo>
                  <a:cubicBezTo>
                    <a:pt x="430" y="0"/>
                    <a:pt x="407" y="20"/>
                    <a:pt x="407" y="20"/>
                  </a:cubicBezTo>
                  <a:cubicBezTo>
                    <a:pt x="322" y="99"/>
                    <a:pt x="322" y="99"/>
                    <a:pt x="322" y="99"/>
                  </a:cubicBezTo>
                  <a:cubicBezTo>
                    <a:pt x="322" y="99"/>
                    <a:pt x="244" y="126"/>
                    <a:pt x="228" y="130"/>
                  </a:cubicBezTo>
                  <a:cubicBezTo>
                    <a:pt x="213" y="134"/>
                    <a:pt x="198" y="177"/>
                    <a:pt x="190" y="198"/>
                  </a:cubicBezTo>
                  <a:cubicBezTo>
                    <a:pt x="183" y="219"/>
                    <a:pt x="44" y="326"/>
                    <a:pt x="42" y="332"/>
                  </a:cubicBezTo>
                  <a:cubicBezTo>
                    <a:pt x="40" y="336"/>
                    <a:pt x="12" y="422"/>
                    <a:pt x="0" y="459"/>
                  </a:cubicBezTo>
                  <a:cubicBezTo>
                    <a:pt x="1002" y="459"/>
                    <a:pt x="1002" y="459"/>
                    <a:pt x="1002" y="459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239;p33">
              <a:extLst>
                <a:ext uri="{FF2B5EF4-FFF2-40B4-BE49-F238E27FC236}">
                  <a16:creationId xmlns:a16="http://schemas.microsoft.com/office/drawing/2014/main" xmlns="" id="{5135BD48-6064-4A01-82F2-09DBF34A5BA2}"/>
                </a:ext>
              </a:extLst>
            </p:cNvPr>
            <p:cNvSpPr/>
            <p:nvPr/>
          </p:nvSpPr>
          <p:spPr>
            <a:xfrm>
              <a:off x="2619376" y="4146550"/>
              <a:ext cx="249238" cy="385763"/>
            </a:xfrm>
            <a:custGeom>
              <a:avLst/>
              <a:gdLst/>
              <a:ahLst/>
              <a:cxnLst/>
              <a:rect l="l" t="t" r="r" b="b"/>
              <a:pathLst>
                <a:path w="198" h="307" extrusionOk="0">
                  <a:moveTo>
                    <a:pt x="0" y="0"/>
                  </a:moveTo>
                  <a:cubicBezTo>
                    <a:pt x="5" y="4"/>
                    <a:pt x="11" y="9"/>
                    <a:pt x="17" y="12"/>
                  </a:cubicBezTo>
                  <a:cubicBezTo>
                    <a:pt x="43" y="29"/>
                    <a:pt x="72" y="37"/>
                    <a:pt x="78" y="66"/>
                  </a:cubicBezTo>
                  <a:cubicBezTo>
                    <a:pt x="83" y="94"/>
                    <a:pt x="108" y="153"/>
                    <a:pt x="108" y="153"/>
                  </a:cubicBezTo>
                  <a:cubicBezTo>
                    <a:pt x="108" y="153"/>
                    <a:pt x="131" y="182"/>
                    <a:pt x="137" y="191"/>
                  </a:cubicBezTo>
                  <a:cubicBezTo>
                    <a:pt x="142" y="201"/>
                    <a:pt x="171" y="239"/>
                    <a:pt x="175" y="256"/>
                  </a:cubicBezTo>
                  <a:cubicBezTo>
                    <a:pt x="177" y="267"/>
                    <a:pt x="189" y="291"/>
                    <a:pt x="198" y="307"/>
                  </a:cubicBezTo>
                  <a:cubicBezTo>
                    <a:pt x="198" y="307"/>
                    <a:pt x="198" y="307"/>
                    <a:pt x="198" y="307"/>
                  </a:cubicBezTo>
                  <a:cubicBezTo>
                    <a:pt x="189" y="291"/>
                    <a:pt x="177" y="267"/>
                    <a:pt x="175" y="256"/>
                  </a:cubicBezTo>
                  <a:cubicBezTo>
                    <a:pt x="171" y="239"/>
                    <a:pt x="142" y="201"/>
                    <a:pt x="137" y="191"/>
                  </a:cubicBezTo>
                  <a:cubicBezTo>
                    <a:pt x="131" y="182"/>
                    <a:pt x="108" y="153"/>
                    <a:pt x="108" y="153"/>
                  </a:cubicBezTo>
                  <a:cubicBezTo>
                    <a:pt x="108" y="153"/>
                    <a:pt x="83" y="94"/>
                    <a:pt x="78" y="66"/>
                  </a:cubicBezTo>
                  <a:cubicBezTo>
                    <a:pt x="72" y="37"/>
                    <a:pt x="43" y="29"/>
                    <a:pt x="17" y="12"/>
                  </a:cubicBezTo>
                  <a:cubicBezTo>
                    <a:pt x="11" y="8"/>
                    <a:pt x="5" y="4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240;p33">
              <a:extLst>
                <a:ext uri="{FF2B5EF4-FFF2-40B4-BE49-F238E27FC236}">
                  <a16:creationId xmlns:a16="http://schemas.microsoft.com/office/drawing/2014/main" xmlns="" id="{2624C3CF-4834-4D02-8996-81A8274F9DBD}"/>
                </a:ext>
              </a:extLst>
            </p:cNvPr>
            <p:cNvSpPr/>
            <p:nvPr/>
          </p:nvSpPr>
          <p:spPr>
            <a:xfrm>
              <a:off x="2597151" y="4630738"/>
              <a:ext cx="338138" cy="0"/>
            </a:xfrm>
            <a:custGeom>
              <a:avLst/>
              <a:gdLst/>
              <a:ahLst/>
              <a:cxnLst/>
              <a:rect l="l" t="t" r="r" b="b"/>
              <a:pathLst>
                <a:path w="213" h="120000" extrusionOk="0">
                  <a:moveTo>
                    <a:pt x="1" y="0"/>
                  </a:moveTo>
                  <a:lnTo>
                    <a:pt x="0" y="0"/>
                  </a:lnTo>
                  <a:lnTo>
                    <a:pt x="213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241;p33">
              <a:extLst>
                <a:ext uri="{FF2B5EF4-FFF2-40B4-BE49-F238E27FC236}">
                  <a16:creationId xmlns:a16="http://schemas.microsoft.com/office/drawing/2014/main" xmlns="" id="{277E651F-50DD-4773-AAAD-02FBD163CFB5}"/>
                </a:ext>
              </a:extLst>
            </p:cNvPr>
            <p:cNvSpPr/>
            <p:nvPr/>
          </p:nvSpPr>
          <p:spPr>
            <a:xfrm>
              <a:off x="2597151" y="4630738"/>
              <a:ext cx="338138" cy="0"/>
            </a:xfrm>
            <a:custGeom>
              <a:avLst/>
              <a:gdLst/>
              <a:ahLst/>
              <a:cxnLst/>
              <a:rect l="l" t="t" r="r" b="b"/>
              <a:pathLst>
                <a:path w="213" h="120000" extrusionOk="0">
                  <a:moveTo>
                    <a:pt x="1" y="0"/>
                  </a:moveTo>
                  <a:lnTo>
                    <a:pt x="0" y="0"/>
                  </a:lnTo>
                  <a:lnTo>
                    <a:pt x="213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242;p33">
              <a:extLst>
                <a:ext uri="{FF2B5EF4-FFF2-40B4-BE49-F238E27FC236}">
                  <a16:creationId xmlns:a16="http://schemas.microsoft.com/office/drawing/2014/main" xmlns="" id="{FFF3D22E-94B7-4515-8941-1218A3750435}"/>
                </a:ext>
              </a:extLst>
            </p:cNvPr>
            <p:cNvSpPr/>
            <p:nvPr/>
          </p:nvSpPr>
          <p:spPr>
            <a:xfrm>
              <a:off x="2257426" y="3957638"/>
              <a:ext cx="120650" cy="104775"/>
            </a:xfrm>
            <a:custGeom>
              <a:avLst/>
              <a:gdLst/>
              <a:ahLst/>
              <a:cxnLst/>
              <a:rect l="l" t="t" r="r" b="b"/>
              <a:pathLst>
                <a:path w="96" h="83" extrusionOk="0">
                  <a:moveTo>
                    <a:pt x="1" y="18"/>
                  </a:moveTo>
                  <a:cubicBezTo>
                    <a:pt x="1" y="18"/>
                    <a:pt x="0" y="56"/>
                    <a:pt x="13" y="70"/>
                  </a:cubicBezTo>
                  <a:cubicBezTo>
                    <a:pt x="27" y="83"/>
                    <a:pt x="62" y="77"/>
                    <a:pt x="72" y="76"/>
                  </a:cubicBezTo>
                  <a:cubicBezTo>
                    <a:pt x="86" y="72"/>
                    <a:pt x="96" y="59"/>
                    <a:pt x="96" y="44"/>
                  </a:cubicBezTo>
                  <a:cubicBezTo>
                    <a:pt x="94" y="29"/>
                    <a:pt x="91" y="14"/>
                    <a:pt x="87" y="0"/>
                  </a:cubicBezTo>
                  <a:cubicBezTo>
                    <a:pt x="87" y="0"/>
                    <a:pt x="68" y="23"/>
                    <a:pt x="1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243;p33">
              <a:extLst>
                <a:ext uri="{FF2B5EF4-FFF2-40B4-BE49-F238E27FC236}">
                  <a16:creationId xmlns:a16="http://schemas.microsoft.com/office/drawing/2014/main" xmlns="" id="{CB26008B-D07A-4182-B447-5D5E4E30BB8D}"/>
                </a:ext>
              </a:extLst>
            </p:cNvPr>
            <p:cNvSpPr/>
            <p:nvPr/>
          </p:nvSpPr>
          <p:spPr>
            <a:xfrm>
              <a:off x="2257426" y="3957638"/>
              <a:ext cx="120650" cy="104775"/>
            </a:xfrm>
            <a:custGeom>
              <a:avLst/>
              <a:gdLst/>
              <a:ahLst/>
              <a:cxnLst/>
              <a:rect l="l" t="t" r="r" b="b"/>
              <a:pathLst>
                <a:path w="96" h="83" extrusionOk="0">
                  <a:moveTo>
                    <a:pt x="1" y="18"/>
                  </a:moveTo>
                  <a:cubicBezTo>
                    <a:pt x="1" y="18"/>
                    <a:pt x="0" y="56"/>
                    <a:pt x="13" y="70"/>
                  </a:cubicBezTo>
                  <a:cubicBezTo>
                    <a:pt x="27" y="83"/>
                    <a:pt x="62" y="77"/>
                    <a:pt x="72" y="76"/>
                  </a:cubicBezTo>
                  <a:cubicBezTo>
                    <a:pt x="86" y="72"/>
                    <a:pt x="96" y="59"/>
                    <a:pt x="96" y="44"/>
                  </a:cubicBezTo>
                  <a:cubicBezTo>
                    <a:pt x="94" y="29"/>
                    <a:pt x="91" y="14"/>
                    <a:pt x="87" y="0"/>
                  </a:cubicBezTo>
                  <a:cubicBezTo>
                    <a:pt x="87" y="0"/>
                    <a:pt x="68" y="23"/>
                    <a:pt x="1" y="18"/>
                  </a:cubicBezTo>
                  <a:close/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244;p33">
              <a:extLst>
                <a:ext uri="{FF2B5EF4-FFF2-40B4-BE49-F238E27FC236}">
                  <a16:creationId xmlns:a16="http://schemas.microsoft.com/office/drawing/2014/main" xmlns="" id="{6F821D7A-CFD1-48B8-966E-BFA082F53C5E}"/>
                </a:ext>
              </a:extLst>
            </p:cNvPr>
            <p:cNvSpPr/>
            <p:nvPr/>
          </p:nvSpPr>
          <p:spPr>
            <a:xfrm>
              <a:off x="2268538" y="4032250"/>
              <a:ext cx="104775" cy="30163"/>
            </a:xfrm>
            <a:custGeom>
              <a:avLst/>
              <a:gdLst/>
              <a:ahLst/>
              <a:cxnLst/>
              <a:rect l="l" t="t" r="r" b="b"/>
              <a:pathLst>
                <a:path w="84" h="24" extrusionOk="0">
                  <a:moveTo>
                    <a:pt x="84" y="0"/>
                  </a:moveTo>
                  <a:cubicBezTo>
                    <a:pt x="29" y="13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5"/>
                    <a:pt x="3" y="8"/>
                    <a:pt x="5" y="11"/>
                  </a:cubicBezTo>
                  <a:cubicBezTo>
                    <a:pt x="19" y="24"/>
                    <a:pt x="54" y="18"/>
                    <a:pt x="64" y="17"/>
                  </a:cubicBezTo>
                  <a:cubicBezTo>
                    <a:pt x="73" y="14"/>
                    <a:pt x="80" y="8"/>
                    <a:pt x="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245;p33">
              <a:extLst>
                <a:ext uri="{FF2B5EF4-FFF2-40B4-BE49-F238E27FC236}">
                  <a16:creationId xmlns:a16="http://schemas.microsoft.com/office/drawing/2014/main" xmlns="" id="{D64A44B6-669E-472E-A77F-7BBF8326B3EB}"/>
                </a:ext>
              </a:extLst>
            </p:cNvPr>
            <p:cNvSpPr/>
            <p:nvPr/>
          </p:nvSpPr>
          <p:spPr>
            <a:xfrm>
              <a:off x="2268538" y="4032250"/>
              <a:ext cx="104775" cy="30163"/>
            </a:xfrm>
            <a:custGeom>
              <a:avLst/>
              <a:gdLst/>
              <a:ahLst/>
              <a:cxnLst/>
              <a:rect l="l" t="t" r="r" b="b"/>
              <a:pathLst>
                <a:path w="84" h="24" extrusionOk="0">
                  <a:moveTo>
                    <a:pt x="84" y="0"/>
                  </a:moveTo>
                  <a:cubicBezTo>
                    <a:pt x="29" y="13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5"/>
                    <a:pt x="3" y="8"/>
                    <a:pt x="5" y="11"/>
                  </a:cubicBezTo>
                  <a:cubicBezTo>
                    <a:pt x="19" y="24"/>
                    <a:pt x="54" y="18"/>
                    <a:pt x="64" y="17"/>
                  </a:cubicBezTo>
                  <a:cubicBezTo>
                    <a:pt x="73" y="14"/>
                    <a:pt x="80" y="8"/>
                    <a:pt x="84" y="0"/>
                  </a:cubicBezTo>
                  <a:close/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246;p33">
              <a:extLst>
                <a:ext uri="{FF2B5EF4-FFF2-40B4-BE49-F238E27FC236}">
                  <a16:creationId xmlns:a16="http://schemas.microsoft.com/office/drawing/2014/main" xmlns="" id="{D26847FF-E703-47B9-96F3-E80FE04AE1D5}"/>
                </a:ext>
              </a:extLst>
            </p:cNvPr>
            <p:cNvSpPr/>
            <p:nvPr/>
          </p:nvSpPr>
          <p:spPr>
            <a:xfrm>
              <a:off x="2214563" y="3179763"/>
              <a:ext cx="214313" cy="812800"/>
            </a:xfrm>
            <a:custGeom>
              <a:avLst/>
              <a:gdLst/>
              <a:ahLst/>
              <a:cxnLst/>
              <a:rect l="l" t="t" r="r" b="b"/>
              <a:pathLst>
                <a:path w="170" h="645" extrusionOk="0">
                  <a:moveTo>
                    <a:pt x="0" y="11"/>
                  </a:moveTo>
                  <a:cubicBezTo>
                    <a:pt x="0" y="11"/>
                    <a:pt x="37" y="191"/>
                    <a:pt x="43" y="228"/>
                  </a:cubicBezTo>
                  <a:cubicBezTo>
                    <a:pt x="49" y="265"/>
                    <a:pt x="40" y="305"/>
                    <a:pt x="31" y="334"/>
                  </a:cubicBezTo>
                  <a:cubicBezTo>
                    <a:pt x="23" y="362"/>
                    <a:pt x="16" y="448"/>
                    <a:pt x="20" y="484"/>
                  </a:cubicBezTo>
                  <a:cubicBezTo>
                    <a:pt x="24" y="519"/>
                    <a:pt x="30" y="564"/>
                    <a:pt x="30" y="576"/>
                  </a:cubicBezTo>
                  <a:cubicBezTo>
                    <a:pt x="30" y="589"/>
                    <a:pt x="27" y="603"/>
                    <a:pt x="30" y="622"/>
                  </a:cubicBezTo>
                  <a:cubicBezTo>
                    <a:pt x="33" y="641"/>
                    <a:pt x="33" y="641"/>
                    <a:pt x="33" y="641"/>
                  </a:cubicBezTo>
                  <a:cubicBezTo>
                    <a:pt x="49" y="644"/>
                    <a:pt x="66" y="645"/>
                    <a:pt x="83" y="645"/>
                  </a:cubicBezTo>
                  <a:cubicBezTo>
                    <a:pt x="101" y="644"/>
                    <a:pt x="117" y="636"/>
                    <a:pt x="123" y="626"/>
                  </a:cubicBezTo>
                  <a:cubicBezTo>
                    <a:pt x="128" y="616"/>
                    <a:pt x="131" y="592"/>
                    <a:pt x="131" y="579"/>
                  </a:cubicBezTo>
                  <a:cubicBezTo>
                    <a:pt x="131" y="566"/>
                    <a:pt x="120" y="502"/>
                    <a:pt x="120" y="465"/>
                  </a:cubicBezTo>
                  <a:cubicBezTo>
                    <a:pt x="120" y="427"/>
                    <a:pt x="147" y="342"/>
                    <a:pt x="153" y="302"/>
                  </a:cubicBezTo>
                  <a:cubicBezTo>
                    <a:pt x="159" y="253"/>
                    <a:pt x="163" y="203"/>
                    <a:pt x="164" y="154"/>
                  </a:cubicBezTo>
                  <a:cubicBezTo>
                    <a:pt x="164" y="122"/>
                    <a:pt x="161" y="81"/>
                    <a:pt x="164" y="77"/>
                  </a:cubicBezTo>
                  <a:cubicBezTo>
                    <a:pt x="167" y="73"/>
                    <a:pt x="170" y="18"/>
                    <a:pt x="170" y="18"/>
                  </a:cubicBezTo>
                  <a:cubicBezTo>
                    <a:pt x="140" y="19"/>
                    <a:pt x="111" y="17"/>
                    <a:pt x="81" y="13"/>
                  </a:cubicBezTo>
                  <a:cubicBezTo>
                    <a:pt x="38" y="5"/>
                    <a:pt x="20" y="0"/>
                    <a:pt x="0" y="1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247;p33">
              <a:extLst>
                <a:ext uri="{FF2B5EF4-FFF2-40B4-BE49-F238E27FC236}">
                  <a16:creationId xmlns:a16="http://schemas.microsoft.com/office/drawing/2014/main" xmlns="" id="{CADE8AEE-1D2E-4FD7-9181-A58ADD68A4F3}"/>
                </a:ext>
              </a:extLst>
            </p:cNvPr>
            <p:cNvSpPr/>
            <p:nvPr/>
          </p:nvSpPr>
          <p:spPr>
            <a:xfrm>
              <a:off x="2262188" y="3479800"/>
              <a:ext cx="161925" cy="301625"/>
            </a:xfrm>
            <a:custGeom>
              <a:avLst/>
              <a:gdLst/>
              <a:ahLst/>
              <a:cxnLst/>
              <a:rect l="l" t="t" r="r" b="b"/>
              <a:pathLst>
                <a:path w="128" h="239" extrusionOk="0">
                  <a:moveTo>
                    <a:pt x="110" y="0"/>
                  </a:moveTo>
                  <a:cubicBezTo>
                    <a:pt x="110" y="0"/>
                    <a:pt x="128" y="32"/>
                    <a:pt x="92" y="79"/>
                  </a:cubicBezTo>
                  <a:cubicBezTo>
                    <a:pt x="57" y="126"/>
                    <a:pt x="2" y="190"/>
                    <a:pt x="0" y="239"/>
                  </a:cubicBez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248;p33">
              <a:extLst>
                <a:ext uri="{FF2B5EF4-FFF2-40B4-BE49-F238E27FC236}">
                  <a16:creationId xmlns:a16="http://schemas.microsoft.com/office/drawing/2014/main" xmlns="" id="{2C5C9940-FA22-4BE0-906C-59B87A1767CF}"/>
                </a:ext>
              </a:extLst>
            </p:cNvPr>
            <p:cNvSpPr/>
            <p:nvPr/>
          </p:nvSpPr>
          <p:spPr>
            <a:xfrm>
              <a:off x="2327276" y="3979863"/>
              <a:ext cx="242888" cy="136525"/>
            </a:xfrm>
            <a:custGeom>
              <a:avLst/>
              <a:gdLst/>
              <a:ahLst/>
              <a:cxnLst/>
              <a:rect l="l" t="t" r="r" b="b"/>
              <a:pathLst>
                <a:path w="193" h="107" extrusionOk="0">
                  <a:moveTo>
                    <a:pt x="24" y="1"/>
                  </a:moveTo>
                  <a:cubicBezTo>
                    <a:pt x="24" y="1"/>
                    <a:pt x="0" y="52"/>
                    <a:pt x="7" y="63"/>
                  </a:cubicBezTo>
                  <a:cubicBezTo>
                    <a:pt x="15" y="74"/>
                    <a:pt x="60" y="96"/>
                    <a:pt x="88" y="101"/>
                  </a:cubicBezTo>
                  <a:cubicBezTo>
                    <a:pt x="118" y="105"/>
                    <a:pt x="147" y="107"/>
                    <a:pt x="177" y="107"/>
                  </a:cubicBezTo>
                  <a:cubicBezTo>
                    <a:pt x="193" y="107"/>
                    <a:pt x="189" y="94"/>
                    <a:pt x="184" y="87"/>
                  </a:cubicBezTo>
                  <a:cubicBezTo>
                    <a:pt x="179" y="81"/>
                    <a:pt x="141" y="52"/>
                    <a:pt x="133" y="44"/>
                  </a:cubicBezTo>
                  <a:cubicBezTo>
                    <a:pt x="126" y="38"/>
                    <a:pt x="120" y="31"/>
                    <a:pt x="114" y="24"/>
                  </a:cubicBezTo>
                  <a:cubicBezTo>
                    <a:pt x="114" y="24"/>
                    <a:pt x="39" y="0"/>
                    <a:pt x="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249;p33">
              <a:extLst>
                <a:ext uri="{FF2B5EF4-FFF2-40B4-BE49-F238E27FC236}">
                  <a16:creationId xmlns:a16="http://schemas.microsoft.com/office/drawing/2014/main" xmlns="" id="{189CF415-9134-443A-AFC5-82C15440BB16}"/>
                </a:ext>
              </a:extLst>
            </p:cNvPr>
            <p:cNvSpPr/>
            <p:nvPr/>
          </p:nvSpPr>
          <p:spPr>
            <a:xfrm>
              <a:off x="2327276" y="3979863"/>
              <a:ext cx="242888" cy="136525"/>
            </a:xfrm>
            <a:custGeom>
              <a:avLst/>
              <a:gdLst/>
              <a:ahLst/>
              <a:cxnLst/>
              <a:rect l="l" t="t" r="r" b="b"/>
              <a:pathLst>
                <a:path w="193" h="107" extrusionOk="0">
                  <a:moveTo>
                    <a:pt x="24" y="1"/>
                  </a:moveTo>
                  <a:cubicBezTo>
                    <a:pt x="24" y="1"/>
                    <a:pt x="0" y="52"/>
                    <a:pt x="7" y="63"/>
                  </a:cubicBezTo>
                  <a:cubicBezTo>
                    <a:pt x="15" y="74"/>
                    <a:pt x="60" y="96"/>
                    <a:pt x="88" y="101"/>
                  </a:cubicBezTo>
                  <a:cubicBezTo>
                    <a:pt x="118" y="105"/>
                    <a:pt x="147" y="107"/>
                    <a:pt x="177" y="107"/>
                  </a:cubicBezTo>
                  <a:cubicBezTo>
                    <a:pt x="193" y="107"/>
                    <a:pt x="189" y="94"/>
                    <a:pt x="184" y="87"/>
                  </a:cubicBezTo>
                  <a:cubicBezTo>
                    <a:pt x="179" y="81"/>
                    <a:pt x="141" y="52"/>
                    <a:pt x="133" y="44"/>
                  </a:cubicBezTo>
                  <a:cubicBezTo>
                    <a:pt x="126" y="38"/>
                    <a:pt x="120" y="31"/>
                    <a:pt x="114" y="24"/>
                  </a:cubicBezTo>
                  <a:cubicBezTo>
                    <a:pt x="114" y="24"/>
                    <a:pt x="39" y="0"/>
                    <a:pt x="24" y="1"/>
                  </a:cubicBezTo>
                  <a:close/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250;p33">
              <a:extLst>
                <a:ext uri="{FF2B5EF4-FFF2-40B4-BE49-F238E27FC236}">
                  <a16:creationId xmlns:a16="http://schemas.microsoft.com/office/drawing/2014/main" xmlns="" id="{661313BA-9C49-44B9-8174-C4FA24D72093}"/>
                </a:ext>
              </a:extLst>
            </p:cNvPr>
            <p:cNvSpPr/>
            <p:nvPr/>
          </p:nvSpPr>
          <p:spPr>
            <a:xfrm>
              <a:off x="2333626" y="4048125"/>
              <a:ext cx="231775" cy="68263"/>
            </a:xfrm>
            <a:custGeom>
              <a:avLst/>
              <a:gdLst/>
              <a:ahLst/>
              <a:cxnLst/>
              <a:rect l="l" t="t" r="r" b="b"/>
              <a:pathLst>
                <a:path w="184" h="54" extrusionOk="0">
                  <a:moveTo>
                    <a:pt x="86" y="39"/>
                  </a:moveTo>
                  <a:cubicBezTo>
                    <a:pt x="55" y="32"/>
                    <a:pt x="26" y="18"/>
                    <a:pt x="1" y="0"/>
                  </a:cubicBezTo>
                  <a:cubicBezTo>
                    <a:pt x="0" y="3"/>
                    <a:pt x="1" y="7"/>
                    <a:pt x="2" y="10"/>
                  </a:cubicBezTo>
                  <a:cubicBezTo>
                    <a:pt x="10" y="21"/>
                    <a:pt x="55" y="43"/>
                    <a:pt x="83" y="48"/>
                  </a:cubicBezTo>
                  <a:cubicBezTo>
                    <a:pt x="113" y="52"/>
                    <a:pt x="142" y="54"/>
                    <a:pt x="172" y="54"/>
                  </a:cubicBezTo>
                  <a:cubicBezTo>
                    <a:pt x="181" y="54"/>
                    <a:pt x="184" y="50"/>
                    <a:pt x="183" y="45"/>
                  </a:cubicBezTo>
                  <a:cubicBezTo>
                    <a:pt x="151" y="50"/>
                    <a:pt x="118" y="48"/>
                    <a:pt x="86" y="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251;p33">
              <a:extLst>
                <a:ext uri="{FF2B5EF4-FFF2-40B4-BE49-F238E27FC236}">
                  <a16:creationId xmlns:a16="http://schemas.microsoft.com/office/drawing/2014/main" xmlns="" id="{0F5DFE13-D4E7-48E3-9456-DA527DBC26D1}"/>
                </a:ext>
              </a:extLst>
            </p:cNvPr>
            <p:cNvSpPr/>
            <p:nvPr/>
          </p:nvSpPr>
          <p:spPr>
            <a:xfrm>
              <a:off x="2333626" y="4048125"/>
              <a:ext cx="231775" cy="68263"/>
            </a:xfrm>
            <a:custGeom>
              <a:avLst/>
              <a:gdLst/>
              <a:ahLst/>
              <a:cxnLst/>
              <a:rect l="l" t="t" r="r" b="b"/>
              <a:pathLst>
                <a:path w="184" h="54" extrusionOk="0">
                  <a:moveTo>
                    <a:pt x="86" y="39"/>
                  </a:moveTo>
                  <a:cubicBezTo>
                    <a:pt x="55" y="32"/>
                    <a:pt x="26" y="18"/>
                    <a:pt x="1" y="0"/>
                  </a:cubicBezTo>
                  <a:cubicBezTo>
                    <a:pt x="0" y="3"/>
                    <a:pt x="1" y="7"/>
                    <a:pt x="2" y="10"/>
                  </a:cubicBezTo>
                  <a:cubicBezTo>
                    <a:pt x="10" y="21"/>
                    <a:pt x="55" y="43"/>
                    <a:pt x="83" y="48"/>
                  </a:cubicBezTo>
                  <a:cubicBezTo>
                    <a:pt x="113" y="52"/>
                    <a:pt x="142" y="54"/>
                    <a:pt x="172" y="54"/>
                  </a:cubicBezTo>
                  <a:cubicBezTo>
                    <a:pt x="181" y="54"/>
                    <a:pt x="184" y="50"/>
                    <a:pt x="183" y="45"/>
                  </a:cubicBezTo>
                  <a:cubicBezTo>
                    <a:pt x="151" y="50"/>
                    <a:pt x="118" y="48"/>
                    <a:pt x="86" y="39"/>
                  </a:cubicBezTo>
                  <a:close/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252;p33">
              <a:extLst>
                <a:ext uri="{FF2B5EF4-FFF2-40B4-BE49-F238E27FC236}">
                  <a16:creationId xmlns:a16="http://schemas.microsoft.com/office/drawing/2014/main" xmlns="" id="{9979E5EE-F8AD-476A-BE4F-B2DD9940A07A}"/>
                </a:ext>
              </a:extLst>
            </p:cNvPr>
            <p:cNvSpPr/>
            <p:nvPr/>
          </p:nvSpPr>
          <p:spPr>
            <a:xfrm>
              <a:off x="2347913" y="3189288"/>
              <a:ext cx="293688" cy="831851"/>
            </a:xfrm>
            <a:custGeom>
              <a:avLst/>
              <a:gdLst/>
              <a:ahLst/>
              <a:cxnLst/>
              <a:rect l="l" t="t" r="r" b="b"/>
              <a:pathLst>
                <a:path w="233" h="659" extrusionOk="0">
                  <a:moveTo>
                    <a:pt x="4" y="22"/>
                  </a:moveTo>
                  <a:cubicBezTo>
                    <a:pt x="4" y="22"/>
                    <a:pt x="101" y="209"/>
                    <a:pt x="114" y="240"/>
                  </a:cubicBezTo>
                  <a:cubicBezTo>
                    <a:pt x="123" y="262"/>
                    <a:pt x="121" y="287"/>
                    <a:pt x="108" y="307"/>
                  </a:cubicBezTo>
                  <a:cubicBezTo>
                    <a:pt x="93" y="336"/>
                    <a:pt x="82" y="366"/>
                    <a:pt x="75" y="397"/>
                  </a:cubicBezTo>
                  <a:cubicBezTo>
                    <a:pt x="67" y="438"/>
                    <a:pt x="56" y="478"/>
                    <a:pt x="41" y="517"/>
                  </a:cubicBezTo>
                  <a:cubicBezTo>
                    <a:pt x="28" y="547"/>
                    <a:pt x="0" y="596"/>
                    <a:pt x="2" y="606"/>
                  </a:cubicBezTo>
                  <a:cubicBezTo>
                    <a:pt x="5" y="616"/>
                    <a:pt x="6" y="627"/>
                    <a:pt x="7" y="637"/>
                  </a:cubicBezTo>
                  <a:cubicBezTo>
                    <a:pt x="7" y="637"/>
                    <a:pt x="54" y="659"/>
                    <a:pt x="74" y="659"/>
                  </a:cubicBezTo>
                  <a:cubicBezTo>
                    <a:pt x="94" y="659"/>
                    <a:pt x="105" y="659"/>
                    <a:pt x="108" y="651"/>
                  </a:cubicBezTo>
                  <a:cubicBezTo>
                    <a:pt x="111" y="644"/>
                    <a:pt x="123" y="626"/>
                    <a:pt x="123" y="607"/>
                  </a:cubicBezTo>
                  <a:cubicBezTo>
                    <a:pt x="123" y="589"/>
                    <a:pt x="118" y="580"/>
                    <a:pt x="120" y="564"/>
                  </a:cubicBezTo>
                  <a:cubicBezTo>
                    <a:pt x="121" y="549"/>
                    <a:pt x="195" y="419"/>
                    <a:pt x="198" y="376"/>
                  </a:cubicBezTo>
                  <a:cubicBezTo>
                    <a:pt x="201" y="333"/>
                    <a:pt x="233" y="287"/>
                    <a:pt x="227" y="252"/>
                  </a:cubicBezTo>
                  <a:cubicBezTo>
                    <a:pt x="221" y="216"/>
                    <a:pt x="203" y="40"/>
                    <a:pt x="184" y="20"/>
                  </a:cubicBezTo>
                  <a:cubicBezTo>
                    <a:pt x="165" y="0"/>
                    <a:pt x="4" y="22"/>
                    <a:pt x="4" y="2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05" name="Google Shape;253;p33">
              <a:extLst>
                <a:ext uri="{FF2B5EF4-FFF2-40B4-BE49-F238E27FC236}">
                  <a16:creationId xmlns:a16="http://schemas.microsoft.com/office/drawing/2014/main" xmlns="" id="{BB38D412-3546-403F-A321-4ED94023B079}"/>
                </a:ext>
              </a:extLst>
            </p:cNvPr>
            <p:cNvCxnSpPr/>
            <p:nvPr/>
          </p:nvCxnSpPr>
          <p:spPr>
            <a:xfrm rot="10800000">
              <a:off x="2367088" y="3271726"/>
              <a:ext cx="34800" cy="52500"/>
            </a:xfrm>
            <a:prstGeom prst="straightConnector1">
              <a:avLst/>
            </a:pr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06" name="Google Shape;254;p33">
              <a:extLst>
                <a:ext uri="{FF2B5EF4-FFF2-40B4-BE49-F238E27FC236}">
                  <a16:creationId xmlns:a16="http://schemas.microsoft.com/office/drawing/2014/main" xmlns="" id="{22A8A338-EA58-49DF-9F5D-D5823AADFA79}"/>
                </a:ext>
              </a:extLst>
            </p:cNvPr>
            <p:cNvSpPr/>
            <p:nvPr/>
          </p:nvSpPr>
          <p:spPr>
            <a:xfrm>
              <a:off x="2516188" y="3495675"/>
              <a:ext cx="101600" cy="53975"/>
            </a:xfrm>
            <a:custGeom>
              <a:avLst/>
              <a:gdLst/>
              <a:ahLst/>
              <a:cxnLst/>
              <a:rect l="l" t="t" r="r" b="b"/>
              <a:pathLst>
                <a:path w="81" h="43" extrusionOk="0">
                  <a:moveTo>
                    <a:pt x="0" y="0"/>
                  </a:moveTo>
                  <a:cubicBezTo>
                    <a:pt x="0" y="0"/>
                    <a:pt x="12" y="34"/>
                    <a:pt x="37" y="40"/>
                  </a:cubicBezTo>
                  <a:cubicBezTo>
                    <a:pt x="52" y="43"/>
                    <a:pt x="67" y="43"/>
                    <a:pt x="81" y="38"/>
                  </a:cubicBez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255;p33">
              <a:extLst>
                <a:ext uri="{FF2B5EF4-FFF2-40B4-BE49-F238E27FC236}">
                  <a16:creationId xmlns:a16="http://schemas.microsoft.com/office/drawing/2014/main" xmlns="" id="{751142D9-9290-40D3-B29C-0547711B6E16}"/>
                </a:ext>
              </a:extLst>
            </p:cNvPr>
            <p:cNvSpPr/>
            <p:nvPr/>
          </p:nvSpPr>
          <p:spPr>
            <a:xfrm>
              <a:off x="2524126" y="3552825"/>
              <a:ext cx="74613" cy="23813"/>
            </a:xfrm>
            <a:custGeom>
              <a:avLst/>
              <a:gdLst/>
              <a:ahLst/>
              <a:cxnLst/>
              <a:rect l="l" t="t" r="r" b="b"/>
              <a:pathLst>
                <a:path w="59" h="19" extrusionOk="0">
                  <a:moveTo>
                    <a:pt x="0" y="0"/>
                  </a:moveTo>
                  <a:cubicBezTo>
                    <a:pt x="0" y="0"/>
                    <a:pt x="29" y="19"/>
                    <a:pt x="59" y="12"/>
                  </a:cubicBez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256;p33">
              <a:extLst>
                <a:ext uri="{FF2B5EF4-FFF2-40B4-BE49-F238E27FC236}">
                  <a16:creationId xmlns:a16="http://schemas.microsoft.com/office/drawing/2014/main" xmlns="" id="{EBAE57E9-E241-4B72-91DF-EC8F4B2DADAC}"/>
                </a:ext>
              </a:extLst>
            </p:cNvPr>
            <p:cNvSpPr/>
            <p:nvPr/>
          </p:nvSpPr>
          <p:spPr>
            <a:xfrm>
              <a:off x="2371726" y="3932238"/>
              <a:ext cx="119063" cy="38100"/>
            </a:xfrm>
            <a:custGeom>
              <a:avLst/>
              <a:gdLst/>
              <a:ahLst/>
              <a:cxnLst/>
              <a:rect l="l" t="t" r="r" b="b"/>
              <a:pathLst>
                <a:path w="95" h="30" extrusionOk="0">
                  <a:moveTo>
                    <a:pt x="77" y="0"/>
                  </a:moveTo>
                  <a:cubicBezTo>
                    <a:pt x="77" y="0"/>
                    <a:pt x="0" y="10"/>
                    <a:pt x="10" y="20"/>
                  </a:cubicBezTo>
                  <a:cubicBezTo>
                    <a:pt x="20" y="30"/>
                    <a:pt x="95" y="16"/>
                    <a:pt x="95" y="16"/>
                  </a:cubicBez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257;p33">
              <a:extLst>
                <a:ext uri="{FF2B5EF4-FFF2-40B4-BE49-F238E27FC236}">
                  <a16:creationId xmlns:a16="http://schemas.microsoft.com/office/drawing/2014/main" xmlns="" id="{AA82E318-11CA-40BE-BBE9-5D66879A3B66}"/>
                </a:ext>
              </a:extLst>
            </p:cNvPr>
            <p:cNvSpPr/>
            <p:nvPr/>
          </p:nvSpPr>
          <p:spPr>
            <a:xfrm>
              <a:off x="2201863" y="3125788"/>
              <a:ext cx="425450" cy="123825"/>
            </a:xfrm>
            <a:custGeom>
              <a:avLst/>
              <a:gdLst/>
              <a:ahLst/>
              <a:cxnLst/>
              <a:rect l="l" t="t" r="r" b="b"/>
              <a:pathLst>
                <a:path w="337" h="99" extrusionOk="0">
                  <a:moveTo>
                    <a:pt x="10" y="1"/>
                  </a:moveTo>
                  <a:cubicBezTo>
                    <a:pt x="10" y="1"/>
                    <a:pt x="10" y="4"/>
                    <a:pt x="9" y="7"/>
                  </a:cubicBezTo>
                  <a:cubicBezTo>
                    <a:pt x="7" y="27"/>
                    <a:pt x="0" y="89"/>
                    <a:pt x="1" y="90"/>
                  </a:cubicBezTo>
                  <a:cubicBezTo>
                    <a:pt x="3" y="91"/>
                    <a:pt x="30" y="60"/>
                    <a:pt x="63" y="74"/>
                  </a:cubicBezTo>
                  <a:cubicBezTo>
                    <a:pt x="98" y="91"/>
                    <a:pt x="137" y="99"/>
                    <a:pt x="175" y="98"/>
                  </a:cubicBezTo>
                  <a:cubicBezTo>
                    <a:pt x="225" y="98"/>
                    <a:pt x="260" y="81"/>
                    <a:pt x="283" y="81"/>
                  </a:cubicBezTo>
                  <a:cubicBezTo>
                    <a:pt x="301" y="82"/>
                    <a:pt x="319" y="85"/>
                    <a:pt x="337" y="90"/>
                  </a:cubicBezTo>
                  <a:cubicBezTo>
                    <a:pt x="337" y="90"/>
                    <a:pt x="304" y="51"/>
                    <a:pt x="295" y="33"/>
                  </a:cubicBezTo>
                  <a:cubicBezTo>
                    <a:pt x="290" y="22"/>
                    <a:pt x="286" y="11"/>
                    <a:pt x="283" y="0"/>
                  </a:cubicBezTo>
                  <a:cubicBezTo>
                    <a:pt x="283" y="0"/>
                    <a:pt x="160" y="0"/>
                    <a:pt x="97" y="3"/>
                  </a:cubicBezTo>
                  <a:cubicBezTo>
                    <a:pt x="34" y="6"/>
                    <a:pt x="10" y="1"/>
                    <a:pt x="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258;p33">
              <a:extLst>
                <a:ext uri="{FF2B5EF4-FFF2-40B4-BE49-F238E27FC236}">
                  <a16:creationId xmlns:a16="http://schemas.microsoft.com/office/drawing/2014/main" xmlns="" id="{927DF580-7C35-468D-8909-B5DA97B99269}"/>
                </a:ext>
              </a:extLst>
            </p:cNvPr>
            <p:cNvSpPr/>
            <p:nvPr/>
          </p:nvSpPr>
          <p:spPr>
            <a:xfrm>
              <a:off x="2206626" y="3125788"/>
              <a:ext cx="381000" cy="122238"/>
            </a:xfrm>
            <a:custGeom>
              <a:avLst/>
              <a:gdLst/>
              <a:ahLst/>
              <a:cxnLst/>
              <a:rect l="l" t="t" r="r" b="b"/>
              <a:pathLst>
                <a:path w="302" h="97" extrusionOk="0">
                  <a:moveTo>
                    <a:pt x="302" y="83"/>
                  </a:moveTo>
                  <a:cubicBezTo>
                    <a:pt x="297" y="75"/>
                    <a:pt x="289" y="62"/>
                    <a:pt x="281" y="52"/>
                  </a:cubicBezTo>
                  <a:cubicBezTo>
                    <a:pt x="288" y="50"/>
                    <a:pt x="295" y="50"/>
                    <a:pt x="302" y="49"/>
                  </a:cubicBezTo>
                  <a:cubicBezTo>
                    <a:pt x="299" y="45"/>
                    <a:pt x="296" y="41"/>
                    <a:pt x="294" y="36"/>
                  </a:cubicBezTo>
                  <a:cubicBezTo>
                    <a:pt x="287" y="37"/>
                    <a:pt x="280" y="38"/>
                    <a:pt x="273" y="39"/>
                  </a:cubicBezTo>
                  <a:cubicBezTo>
                    <a:pt x="272" y="39"/>
                    <a:pt x="272" y="39"/>
                    <a:pt x="272" y="39"/>
                  </a:cubicBezTo>
                  <a:cubicBezTo>
                    <a:pt x="264" y="27"/>
                    <a:pt x="261" y="13"/>
                    <a:pt x="265" y="0"/>
                  </a:cubicBezTo>
                  <a:cubicBezTo>
                    <a:pt x="251" y="0"/>
                    <a:pt x="251" y="0"/>
                    <a:pt x="251" y="0"/>
                  </a:cubicBezTo>
                  <a:cubicBezTo>
                    <a:pt x="248" y="15"/>
                    <a:pt x="251" y="30"/>
                    <a:pt x="259" y="43"/>
                  </a:cubicBezTo>
                  <a:cubicBezTo>
                    <a:pt x="255" y="44"/>
                    <a:pt x="251" y="45"/>
                    <a:pt x="247" y="47"/>
                  </a:cubicBezTo>
                  <a:cubicBezTo>
                    <a:pt x="235" y="50"/>
                    <a:pt x="224" y="53"/>
                    <a:pt x="212" y="54"/>
                  </a:cubicBezTo>
                  <a:cubicBezTo>
                    <a:pt x="213" y="52"/>
                    <a:pt x="213" y="50"/>
                    <a:pt x="214" y="48"/>
                  </a:cubicBezTo>
                  <a:cubicBezTo>
                    <a:pt x="217" y="35"/>
                    <a:pt x="221" y="18"/>
                    <a:pt x="225" y="0"/>
                  </a:cubicBezTo>
                  <a:cubicBezTo>
                    <a:pt x="211" y="0"/>
                    <a:pt x="211" y="0"/>
                    <a:pt x="211" y="0"/>
                  </a:cubicBezTo>
                  <a:cubicBezTo>
                    <a:pt x="208" y="17"/>
                    <a:pt x="204" y="32"/>
                    <a:pt x="201" y="45"/>
                  </a:cubicBezTo>
                  <a:cubicBezTo>
                    <a:pt x="198" y="54"/>
                    <a:pt x="198" y="54"/>
                    <a:pt x="198" y="54"/>
                  </a:cubicBezTo>
                  <a:cubicBezTo>
                    <a:pt x="186" y="53"/>
                    <a:pt x="175" y="51"/>
                    <a:pt x="163" y="48"/>
                  </a:cubicBezTo>
                  <a:cubicBezTo>
                    <a:pt x="159" y="46"/>
                    <a:pt x="156" y="46"/>
                    <a:pt x="152" y="45"/>
                  </a:cubicBezTo>
                  <a:cubicBezTo>
                    <a:pt x="153" y="30"/>
                    <a:pt x="154" y="16"/>
                    <a:pt x="154" y="1"/>
                  </a:cubicBezTo>
                  <a:cubicBezTo>
                    <a:pt x="141" y="1"/>
                    <a:pt x="141" y="1"/>
                    <a:pt x="141" y="1"/>
                  </a:cubicBezTo>
                  <a:cubicBezTo>
                    <a:pt x="141" y="15"/>
                    <a:pt x="140" y="28"/>
                    <a:pt x="138" y="42"/>
                  </a:cubicBezTo>
                  <a:cubicBezTo>
                    <a:pt x="119" y="39"/>
                    <a:pt x="98" y="39"/>
                    <a:pt x="78" y="40"/>
                  </a:cubicBezTo>
                  <a:cubicBezTo>
                    <a:pt x="82" y="28"/>
                    <a:pt x="84" y="15"/>
                    <a:pt x="85" y="3"/>
                  </a:cubicBezTo>
                  <a:cubicBezTo>
                    <a:pt x="72" y="3"/>
                    <a:pt x="72" y="3"/>
                    <a:pt x="72" y="3"/>
                  </a:cubicBezTo>
                  <a:cubicBezTo>
                    <a:pt x="70" y="16"/>
                    <a:pt x="68" y="29"/>
                    <a:pt x="63" y="42"/>
                  </a:cubicBezTo>
                  <a:cubicBezTo>
                    <a:pt x="42" y="44"/>
                    <a:pt x="22" y="47"/>
                    <a:pt x="1" y="52"/>
                  </a:cubicBezTo>
                  <a:cubicBezTo>
                    <a:pt x="1" y="56"/>
                    <a:pt x="0" y="61"/>
                    <a:pt x="0" y="66"/>
                  </a:cubicBezTo>
                  <a:cubicBezTo>
                    <a:pt x="19" y="61"/>
                    <a:pt x="38" y="58"/>
                    <a:pt x="57" y="56"/>
                  </a:cubicBezTo>
                  <a:cubicBezTo>
                    <a:pt x="55" y="61"/>
                    <a:pt x="52" y="66"/>
                    <a:pt x="50" y="71"/>
                  </a:cubicBezTo>
                  <a:cubicBezTo>
                    <a:pt x="53" y="71"/>
                    <a:pt x="56" y="72"/>
                    <a:pt x="59" y="74"/>
                  </a:cubicBezTo>
                  <a:cubicBezTo>
                    <a:pt x="63" y="75"/>
                    <a:pt x="63" y="75"/>
                    <a:pt x="63" y="75"/>
                  </a:cubicBezTo>
                  <a:cubicBezTo>
                    <a:pt x="66" y="69"/>
                    <a:pt x="69" y="62"/>
                    <a:pt x="73" y="54"/>
                  </a:cubicBezTo>
                  <a:cubicBezTo>
                    <a:pt x="94" y="53"/>
                    <a:pt x="114" y="53"/>
                    <a:pt x="135" y="56"/>
                  </a:cubicBezTo>
                  <a:cubicBezTo>
                    <a:pt x="132" y="71"/>
                    <a:pt x="128" y="84"/>
                    <a:pt x="125" y="95"/>
                  </a:cubicBezTo>
                  <a:cubicBezTo>
                    <a:pt x="130" y="96"/>
                    <a:pt x="134" y="96"/>
                    <a:pt x="139" y="97"/>
                  </a:cubicBezTo>
                  <a:cubicBezTo>
                    <a:pt x="142" y="86"/>
                    <a:pt x="146" y="73"/>
                    <a:pt x="148" y="58"/>
                  </a:cubicBezTo>
                  <a:cubicBezTo>
                    <a:pt x="152" y="59"/>
                    <a:pt x="155" y="60"/>
                    <a:pt x="158" y="61"/>
                  </a:cubicBezTo>
                  <a:cubicBezTo>
                    <a:pt x="170" y="64"/>
                    <a:pt x="182" y="67"/>
                    <a:pt x="194" y="67"/>
                  </a:cubicBezTo>
                  <a:cubicBezTo>
                    <a:pt x="194" y="70"/>
                    <a:pt x="194" y="72"/>
                    <a:pt x="194" y="74"/>
                  </a:cubicBezTo>
                  <a:cubicBezTo>
                    <a:pt x="194" y="97"/>
                    <a:pt x="194" y="97"/>
                    <a:pt x="194" y="97"/>
                  </a:cubicBezTo>
                  <a:cubicBezTo>
                    <a:pt x="198" y="97"/>
                    <a:pt x="203" y="96"/>
                    <a:pt x="207" y="95"/>
                  </a:cubicBezTo>
                  <a:cubicBezTo>
                    <a:pt x="207" y="74"/>
                    <a:pt x="207" y="74"/>
                    <a:pt x="207" y="74"/>
                  </a:cubicBezTo>
                  <a:cubicBezTo>
                    <a:pt x="207" y="72"/>
                    <a:pt x="207" y="70"/>
                    <a:pt x="208" y="67"/>
                  </a:cubicBezTo>
                  <a:cubicBezTo>
                    <a:pt x="222" y="67"/>
                    <a:pt x="236" y="64"/>
                    <a:pt x="250" y="59"/>
                  </a:cubicBezTo>
                  <a:cubicBezTo>
                    <a:pt x="255" y="57"/>
                    <a:pt x="261" y="56"/>
                    <a:pt x="267" y="54"/>
                  </a:cubicBezTo>
                  <a:cubicBezTo>
                    <a:pt x="272" y="62"/>
                    <a:pt x="279" y="72"/>
                    <a:pt x="285" y="81"/>
                  </a:cubicBezTo>
                  <a:cubicBezTo>
                    <a:pt x="291" y="82"/>
                    <a:pt x="296" y="82"/>
                    <a:pt x="302" y="83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259;p33">
              <a:extLst>
                <a:ext uri="{FF2B5EF4-FFF2-40B4-BE49-F238E27FC236}">
                  <a16:creationId xmlns:a16="http://schemas.microsoft.com/office/drawing/2014/main" xmlns="" id="{F1E97421-A928-4BE5-B1D9-B87223010D2A}"/>
                </a:ext>
              </a:extLst>
            </p:cNvPr>
            <p:cNvSpPr/>
            <p:nvPr/>
          </p:nvSpPr>
          <p:spPr>
            <a:xfrm>
              <a:off x="2201863" y="3125788"/>
              <a:ext cx="425450" cy="123825"/>
            </a:xfrm>
            <a:custGeom>
              <a:avLst/>
              <a:gdLst/>
              <a:ahLst/>
              <a:cxnLst/>
              <a:rect l="l" t="t" r="r" b="b"/>
              <a:pathLst>
                <a:path w="337" h="99" extrusionOk="0">
                  <a:moveTo>
                    <a:pt x="10" y="1"/>
                  </a:moveTo>
                  <a:cubicBezTo>
                    <a:pt x="10" y="1"/>
                    <a:pt x="10" y="4"/>
                    <a:pt x="9" y="7"/>
                  </a:cubicBezTo>
                  <a:cubicBezTo>
                    <a:pt x="7" y="27"/>
                    <a:pt x="0" y="89"/>
                    <a:pt x="1" y="90"/>
                  </a:cubicBezTo>
                  <a:cubicBezTo>
                    <a:pt x="3" y="91"/>
                    <a:pt x="30" y="60"/>
                    <a:pt x="63" y="74"/>
                  </a:cubicBezTo>
                  <a:cubicBezTo>
                    <a:pt x="98" y="91"/>
                    <a:pt x="137" y="99"/>
                    <a:pt x="175" y="98"/>
                  </a:cubicBezTo>
                  <a:cubicBezTo>
                    <a:pt x="225" y="98"/>
                    <a:pt x="260" y="81"/>
                    <a:pt x="283" y="81"/>
                  </a:cubicBezTo>
                  <a:cubicBezTo>
                    <a:pt x="301" y="82"/>
                    <a:pt x="319" y="85"/>
                    <a:pt x="337" y="90"/>
                  </a:cubicBezTo>
                  <a:cubicBezTo>
                    <a:pt x="337" y="90"/>
                    <a:pt x="304" y="51"/>
                    <a:pt x="295" y="33"/>
                  </a:cubicBezTo>
                  <a:cubicBezTo>
                    <a:pt x="290" y="22"/>
                    <a:pt x="286" y="11"/>
                    <a:pt x="283" y="0"/>
                  </a:cubicBezTo>
                  <a:cubicBezTo>
                    <a:pt x="283" y="0"/>
                    <a:pt x="160" y="0"/>
                    <a:pt x="97" y="3"/>
                  </a:cubicBezTo>
                  <a:cubicBezTo>
                    <a:pt x="34" y="6"/>
                    <a:pt x="10" y="1"/>
                    <a:pt x="10" y="1"/>
                  </a:cubicBezTo>
                  <a:close/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260;p33">
              <a:extLst>
                <a:ext uri="{FF2B5EF4-FFF2-40B4-BE49-F238E27FC236}">
                  <a16:creationId xmlns:a16="http://schemas.microsoft.com/office/drawing/2014/main" xmlns="" id="{FC14811F-A1C6-4838-9EF5-A0E649E3A966}"/>
                </a:ext>
              </a:extLst>
            </p:cNvPr>
            <p:cNvSpPr/>
            <p:nvPr/>
          </p:nvSpPr>
          <p:spPr>
            <a:xfrm>
              <a:off x="2198688" y="2617788"/>
              <a:ext cx="517525" cy="508000"/>
            </a:xfrm>
            <a:custGeom>
              <a:avLst/>
              <a:gdLst/>
              <a:ahLst/>
              <a:cxnLst/>
              <a:rect l="l" t="t" r="r" b="b"/>
              <a:pathLst>
                <a:path w="411" h="403" extrusionOk="0">
                  <a:moveTo>
                    <a:pt x="258" y="25"/>
                  </a:moveTo>
                  <a:cubicBezTo>
                    <a:pt x="258" y="25"/>
                    <a:pt x="326" y="22"/>
                    <a:pt x="337" y="29"/>
                  </a:cubicBezTo>
                  <a:cubicBezTo>
                    <a:pt x="348" y="36"/>
                    <a:pt x="351" y="79"/>
                    <a:pt x="363" y="110"/>
                  </a:cubicBezTo>
                  <a:cubicBezTo>
                    <a:pt x="370" y="132"/>
                    <a:pt x="376" y="155"/>
                    <a:pt x="380" y="178"/>
                  </a:cubicBezTo>
                  <a:cubicBezTo>
                    <a:pt x="380" y="178"/>
                    <a:pt x="397" y="172"/>
                    <a:pt x="404" y="219"/>
                  </a:cubicBezTo>
                  <a:cubicBezTo>
                    <a:pt x="411" y="266"/>
                    <a:pt x="397" y="298"/>
                    <a:pt x="384" y="316"/>
                  </a:cubicBezTo>
                  <a:cubicBezTo>
                    <a:pt x="371" y="335"/>
                    <a:pt x="351" y="348"/>
                    <a:pt x="300" y="322"/>
                  </a:cubicBezTo>
                  <a:cubicBezTo>
                    <a:pt x="300" y="322"/>
                    <a:pt x="313" y="349"/>
                    <a:pt x="313" y="362"/>
                  </a:cubicBezTo>
                  <a:cubicBezTo>
                    <a:pt x="313" y="375"/>
                    <a:pt x="294" y="389"/>
                    <a:pt x="294" y="389"/>
                  </a:cubicBezTo>
                  <a:cubicBezTo>
                    <a:pt x="235" y="396"/>
                    <a:pt x="176" y="400"/>
                    <a:pt x="117" y="402"/>
                  </a:cubicBezTo>
                  <a:cubicBezTo>
                    <a:pt x="27" y="403"/>
                    <a:pt x="11" y="394"/>
                    <a:pt x="7" y="381"/>
                  </a:cubicBezTo>
                  <a:cubicBezTo>
                    <a:pt x="3" y="368"/>
                    <a:pt x="0" y="169"/>
                    <a:pt x="4" y="114"/>
                  </a:cubicBezTo>
                  <a:cubicBezTo>
                    <a:pt x="9" y="60"/>
                    <a:pt x="47" y="20"/>
                    <a:pt x="76" y="10"/>
                  </a:cubicBezTo>
                  <a:cubicBezTo>
                    <a:pt x="104" y="0"/>
                    <a:pt x="258" y="25"/>
                    <a:pt x="258" y="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261;p33">
              <a:extLst>
                <a:ext uri="{FF2B5EF4-FFF2-40B4-BE49-F238E27FC236}">
                  <a16:creationId xmlns:a16="http://schemas.microsoft.com/office/drawing/2014/main" xmlns="" id="{B42AC4A1-ECE5-4BC9-BD4E-73EC485C409B}"/>
                </a:ext>
              </a:extLst>
            </p:cNvPr>
            <p:cNvSpPr/>
            <p:nvPr/>
          </p:nvSpPr>
          <p:spPr>
            <a:xfrm>
              <a:off x="2201863" y="2625725"/>
              <a:ext cx="508000" cy="496888"/>
            </a:xfrm>
            <a:custGeom>
              <a:avLst/>
              <a:gdLst/>
              <a:ahLst/>
              <a:cxnLst/>
              <a:rect l="l" t="t" r="r" b="b"/>
              <a:pathLst>
                <a:path w="404" h="394" extrusionOk="0">
                  <a:moveTo>
                    <a:pt x="387" y="274"/>
                  </a:moveTo>
                  <a:cubicBezTo>
                    <a:pt x="386" y="274"/>
                    <a:pt x="384" y="274"/>
                    <a:pt x="383" y="273"/>
                  </a:cubicBezTo>
                  <a:cubicBezTo>
                    <a:pt x="392" y="260"/>
                    <a:pt x="399" y="246"/>
                    <a:pt x="404" y="232"/>
                  </a:cubicBezTo>
                  <a:cubicBezTo>
                    <a:pt x="404" y="225"/>
                    <a:pt x="403" y="218"/>
                    <a:pt x="402" y="211"/>
                  </a:cubicBezTo>
                  <a:cubicBezTo>
                    <a:pt x="395" y="211"/>
                    <a:pt x="395" y="211"/>
                    <a:pt x="395" y="211"/>
                  </a:cubicBezTo>
                  <a:cubicBezTo>
                    <a:pt x="391" y="229"/>
                    <a:pt x="384" y="247"/>
                    <a:pt x="373" y="263"/>
                  </a:cubicBezTo>
                  <a:cubicBezTo>
                    <a:pt x="370" y="257"/>
                    <a:pt x="368" y="251"/>
                    <a:pt x="367" y="244"/>
                  </a:cubicBezTo>
                  <a:cubicBezTo>
                    <a:pt x="375" y="236"/>
                    <a:pt x="381" y="227"/>
                    <a:pt x="386" y="218"/>
                  </a:cubicBezTo>
                  <a:cubicBezTo>
                    <a:pt x="375" y="211"/>
                    <a:pt x="375" y="211"/>
                    <a:pt x="375" y="211"/>
                  </a:cubicBezTo>
                  <a:cubicBezTo>
                    <a:pt x="372" y="217"/>
                    <a:pt x="368" y="222"/>
                    <a:pt x="364" y="227"/>
                  </a:cubicBezTo>
                  <a:cubicBezTo>
                    <a:pt x="363" y="216"/>
                    <a:pt x="362" y="205"/>
                    <a:pt x="362" y="194"/>
                  </a:cubicBezTo>
                  <a:cubicBezTo>
                    <a:pt x="371" y="189"/>
                    <a:pt x="381" y="183"/>
                    <a:pt x="391" y="178"/>
                  </a:cubicBezTo>
                  <a:cubicBezTo>
                    <a:pt x="386" y="169"/>
                    <a:pt x="380" y="169"/>
                    <a:pt x="378" y="170"/>
                  </a:cubicBezTo>
                  <a:cubicBezTo>
                    <a:pt x="372" y="173"/>
                    <a:pt x="367" y="176"/>
                    <a:pt x="361" y="179"/>
                  </a:cubicBezTo>
                  <a:cubicBezTo>
                    <a:pt x="361" y="170"/>
                    <a:pt x="361" y="162"/>
                    <a:pt x="361" y="154"/>
                  </a:cubicBezTo>
                  <a:cubicBezTo>
                    <a:pt x="361" y="150"/>
                    <a:pt x="361" y="146"/>
                    <a:pt x="361" y="143"/>
                  </a:cubicBezTo>
                  <a:cubicBezTo>
                    <a:pt x="364" y="141"/>
                    <a:pt x="368" y="140"/>
                    <a:pt x="371" y="140"/>
                  </a:cubicBezTo>
                  <a:cubicBezTo>
                    <a:pt x="370" y="135"/>
                    <a:pt x="369" y="131"/>
                    <a:pt x="368" y="127"/>
                  </a:cubicBezTo>
                  <a:cubicBezTo>
                    <a:pt x="365" y="127"/>
                    <a:pt x="362" y="128"/>
                    <a:pt x="359" y="129"/>
                  </a:cubicBezTo>
                  <a:cubicBezTo>
                    <a:pt x="356" y="113"/>
                    <a:pt x="351" y="96"/>
                    <a:pt x="344" y="81"/>
                  </a:cubicBezTo>
                  <a:cubicBezTo>
                    <a:pt x="347" y="80"/>
                    <a:pt x="350" y="79"/>
                    <a:pt x="353" y="78"/>
                  </a:cubicBezTo>
                  <a:cubicBezTo>
                    <a:pt x="353" y="75"/>
                    <a:pt x="352" y="73"/>
                    <a:pt x="352" y="70"/>
                  </a:cubicBezTo>
                  <a:cubicBezTo>
                    <a:pt x="350" y="65"/>
                    <a:pt x="350" y="65"/>
                    <a:pt x="350" y="65"/>
                  </a:cubicBezTo>
                  <a:cubicBezTo>
                    <a:pt x="346" y="66"/>
                    <a:pt x="342" y="67"/>
                    <a:pt x="339" y="69"/>
                  </a:cubicBezTo>
                  <a:cubicBezTo>
                    <a:pt x="333" y="57"/>
                    <a:pt x="328" y="47"/>
                    <a:pt x="325" y="41"/>
                  </a:cubicBezTo>
                  <a:cubicBezTo>
                    <a:pt x="329" y="39"/>
                    <a:pt x="334" y="38"/>
                    <a:pt x="338" y="38"/>
                  </a:cubicBezTo>
                  <a:cubicBezTo>
                    <a:pt x="337" y="24"/>
                    <a:pt x="337" y="24"/>
                    <a:pt x="337" y="24"/>
                  </a:cubicBezTo>
                  <a:cubicBezTo>
                    <a:pt x="319" y="27"/>
                    <a:pt x="302" y="34"/>
                    <a:pt x="287" y="45"/>
                  </a:cubicBezTo>
                  <a:cubicBezTo>
                    <a:pt x="287" y="44"/>
                    <a:pt x="287" y="44"/>
                    <a:pt x="287" y="44"/>
                  </a:cubicBezTo>
                  <a:cubicBezTo>
                    <a:pt x="272" y="40"/>
                    <a:pt x="272" y="40"/>
                    <a:pt x="272" y="40"/>
                  </a:cubicBezTo>
                  <a:cubicBezTo>
                    <a:pt x="277" y="33"/>
                    <a:pt x="283" y="27"/>
                    <a:pt x="290" y="22"/>
                  </a:cubicBezTo>
                  <a:cubicBezTo>
                    <a:pt x="286" y="16"/>
                    <a:pt x="286" y="16"/>
                    <a:pt x="286" y="16"/>
                  </a:cubicBezTo>
                  <a:cubicBezTo>
                    <a:pt x="276" y="16"/>
                    <a:pt x="276" y="16"/>
                    <a:pt x="276" y="16"/>
                  </a:cubicBezTo>
                  <a:cubicBezTo>
                    <a:pt x="269" y="22"/>
                    <a:pt x="263" y="29"/>
                    <a:pt x="257" y="36"/>
                  </a:cubicBezTo>
                  <a:cubicBezTo>
                    <a:pt x="223" y="27"/>
                    <a:pt x="223" y="27"/>
                    <a:pt x="223" y="27"/>
                  </a:cubicBezTo>
                  <a:cubicBezTo>
                    <a:pt x="227" y="22"/>
                    <a:pt x="231" y="17"/>
                    <a:pt x="237" y="14"/>
                  </a:cubicBezTo>
                  <a:cubicBezTo>
                    <a:pt x="218" y="12"/>
                    <a:pt x="218" y="12"/>
                    <a:pt x="218" y="12"/>
                  </a:cubicBezTo>
                  <a:cubicBezTo>
                    <a:pt x="215" y="15"/>
                    <a:pt x="212" y="19"/>
                    <a:pt x="209" y="23"/>
                  </a:cubicBezTo>
                  <a:cubicBezTo>
                    <a:pt x="182" y="16"/>
                    <a:pt x="182" y="16"/>
                    <a:pt x="182" y="16"/>
                  </a:cubicBezTo>
                  <a:cubicBezTo>
                    <a:pt x="186" y="7"/>
                    <a:pt x="186" y="7"/>
                    <a:pt x="186" y="7"/>
                  </a:cubicBezTo>
                  <a:cubicBezTo>
                    <a:pt x="172" y="6"/>
                    <a:pt x="172" y="6"/>
                    <a:pt x="172" y="6"/>
                  </a:cubicBezTo>
                  <a:cubicBezTo>
                    <a:pt x="171" y="8"/>
                    <a:pt x="170" y="10"/>
                    <a:pt x="169" y="12"/>
                  </a:cubicBezTo>
                  <a:cubicBezTo>
                    <a:pt x="158" y="10"/>
                    <a:pt x="148" y="7"/>
                    <a:pt x="140" y="5"/>
                  </a:cubicBezTo>
                  <a:cubicBezTo>
                    <a:pt x="141" y="3"/>
                    <a:pt x="141" y="3"/>
                    <a:pt x="141" y="3"/>
                  </a:cubicBezTo>
                  <a:cubicBezTo>
                    <a:pt x="121" y="1"/>
                    <a:pt x="100" y="0"/>
                    <a:pt x="79" y="2"/>
                  </a:cubicBezTo>
                  <a:cubicBezTo>
                    <a:pt x="94" y="6"/>
                    <a:pt x="108" y="10"/>
                    <a:pt x="120" y="14"/>
                  </a:cubicBezTo>
                  <a:cubicBezTo>
                    <a:pt x="116" y="20"/>
                    <a:pt x="113" y="28"/>
                    <a:pt x="109" y="36"/>
                  </a:cubicBezTo>
                  <a:cubicBezTo>
                    <a:pt x="86" y="34"/>
                    <a:pt x="63" y="30"/>
                    <a:pt x="40" y="25"/>
                  </a:cubicBezTo>
                  <a:cubicBezTo>
                    <a:pt x="37" y="28"/>
                    <a:pt x="33" y="32"/>
                    <a:pt x="30" y="36"/>
                  </a:cubicBezTo>
                  <a:cubicBezTo>
                    <a:pt x="54" y="42"/>
                    <a:pt x="79" y="46"/>
                    <a:pt x="104" y="49"/>
                  </a:cubicBezTo>
                  <a:cubicBezTo>
                    <a:pt x="97" y="67"/>
                    <a:pt x="90" y="87"/>
                    <a:pt x="86" y="107"/>
                  </a:cubicBezTo>
                  <a:cubicBezTo>
                    <a:pt x="58" y="101"/>
                    <a:pt x="29" y="94"/>
                    <a:pt x="5" y="88"/>
                  </a:cubicBezTo>
                  <a:cubicBezTo>
                    <a:pt x="4" y="92"/>
                    <a:pt x="3" y="97"/>
                    <a:pt x="3" y="101"/>
                  </a:cubicBezTo>
                  <a:cubicBezTo>
                    <a:pt x="27" y="107"/>
                    <a:pt x="55" y="114"/>
                    <a:pt x="83" y="120"/>
                  </a:cubicBezTo>
                  <a:cubicBezTo>
                    <a:pt x="81" y="133"/>
                    <a:pt x="79" y="146"/>
                    <a:pt x="78" y="158"/>
                  </a:cubicBezTo>
                  <a:cubicBezTo>
                    <a:pt x="72" y="157"/>
                    <a:pt x="72" y="157"/>
                    <a:pt x="72" y="157"/>
                  </a:cubicBezTo>
                  <a:cubicBezTo>
                    <a:pt x="49" y="150"/>
                    <a:pt x="29" y="145"/>
                    <a:pt x="16" y="145"/>
                  </a:cubicBezTo>
                  <a:cubicBezTo>
                    <a:pt x="11" y="145"/>
                    <a:pt x="5" y="144"/>
                    <a:pt x="0" y="143"/>
                  </a:cubicBezTo>
                  <a:cubicBezTo>
                    <a:pt x="0" y="148"/>
                    <a:pt x="0" y="152"/>
                    <a:pt x="0" y="157"/>
                  </a:cubicBezTo>
                  <a:cubicBezTo>
                    <a:pt x="6" y="158"/>
                    <a:pt x="11" y="158"/>
                    <a:pt x="16" y="158"/>
                  </a:cubicBezTo>
                  <a:cubicBezTo>
                    <a:pt x="27" y="158"/>
                    <a:pt x="47" y="164"/>
                    <a:pt x="69" y="170"/>
                  </a:cubicBezTo>
                  <a:cubicBezTo>
                    <a:pt x="78" y="172"/>
                    <a:pt x="78" y="172"/>
                    <a:pt x="78" y="172"/>
                  </a:cubicBezTo>
                  <a:cubicBezTo>
                    <a:pt x="78" y="177"/>
                    <a:pt x="78" y="181"/>
                    <a:pt x="78" y="185"/>
                  </a:cubicBezTo>
                  <a:cubicBezTo>
                    <a:pt x="54" y="177"/>
                    <a:pt x="33" y="171"/>
                    <a:pt x="16" y="171"/>
                  </a:cubicBezTo>
                  <a:cubicBezTo>
                    <a:pt x="11" y="171"/>
                    <a:pt x="6" y="171"/>
                    <a:pt x="1" y="170"/>
                  </a:cubicBezTo>
                  <a:cubicBezTo>
                    <a:pt x="1" y="174"/>
                    <a:pt x="1" y="179"/>
                    <a:pt x="1" y="184"/>
                  </a:cubicBezTo>
                  <a:cubicBezTo>
                    <a:pt x="6" y="184"/>
                    <a:pt x="11" y="184"/>
                    <a:pt x="16" y="184"/>
                  </a:cubicBezTo>
                  <a:cubicBezTo>
                    <a:pt x="32" y="184"/>
                    <a:pt x="54" y="191"/>
                    <a:pt x="78" y="199"/>
                  </a:cubicBezTo>
                  <a:cubicBezTo>
                    <a:pt x="78" y="208"/>
                    <a:pt x="78" y="217"/>
                    <a:pt x="78" y="226"/>
                  </a:cubicBezTo>
                  <a:cubicBezTo>
                    <a:pt x="66" y="221"/>
                    <a:pt x="54" y="216"/>
                    <a:pt x="43" y="212"/>
                  </a:cubicBezTo>
                  <a:cubicBezTo>
                    <a:pt x="27" y="205"/>
                    <a:pt x="13" y="200"/>
                    <a:pt x="0" y="195"/>
                  </a:cubicBezTo>
                  <a:cubicBezTo>
                    <a:pt x="0" y="200"/>
                    <a:pt x="0" y="204"/>
                    <a:pt x="0" y="209"/>
                  </a:cubicBezTo>
                  <a:cubicBezTo>
                    <a:pt x="12" y="214"/>
                    <a:pt x="25" y="219"/>
                    <a:pt x="38" y="224"/>
                  </a:cubicBezTo>
                  <a:cubicBezTo>
                    <a:pt x="51" y="229"/>
                    <a:pt x="64" y="235"/>
                    <a:pt x="78" y="240"/>
                  </a:cubicBezTo>
                  <a:cubicBezTo>
                    <a:pt x="78" y="248"/>
                    <a:pt x="78" y="256"/>
                    <a:pt x="79" y="264"/>
                  </a:cubicBezTo>
                  <a:cubicBezTo>
                    <a:pt x="79" y="266"/>
                    <a:pt x="79" y="268"/>
                    <a:pt x="79" y="269"/>
                  </a:cubicBezTo>
                  <a:cubicBezTo>
                    <a:pt x="1" y="252"/>
                    <a:pt x="1" y="252"/>
                    <a:pt x="1" y="252"/>
                  </a:cubicBezTo>
                  <a:cubicBezTo>
                    <a:pt x="1" y="257"/>
                    <a:pt x="1" y="262"/>
                    <a:pt x="1" y="266"/>
                  </a:cubicBezTo>
                  <a:cubicBezTo>
                    <a:pt x="79" y="283"/>
                    <a:pt x="79" y="283"/>
                    <a:pt x="79" y="283"/>
                  </a:cubicBezTo>
                  <a:cubicBezTo>
                    <a:pt x="79" y="305"/>
                    <a:pt x="79" y="326"/>
                    <a:pt x="79" y="345"/>
                  </a:cubicBezTo>
                  <a:cubicBezTo>
                    <a:pt x="53" y="342"/>
                    <a:pt x="27" y="338"/>
                    <a:pt x="2" y="332"/>
                  </a:cubicBezTo>
                  <a:cubicBezTo>
                    <a:pt x="2" y="337"/>
                    <a:pt x="3" y="342"/>
                    <a:pt x="3" y="346"/>
                  </a:cubicBezTo>
                  <a:cubicBezTo>
                    <a:pt x="28" y="352"/>
                    <a:pt x="53" y="356"/>
                    <a:pt x="78" y="359"/>
                  </a:cubicBezTo>
                  <a:cubicBezTo>
                    <a:pt x="78" y="371"/>
                    <a:pt x="77" y="383"/>
                    <a:pt x="76" y="394"/>
                  </a:cubicBezTo>
                  <a:cubicBezTo>
                    <a:pt x="90" y="394"/>
                    <a:pt x="90" y="394"/>
                    <a:pt x="90" y="394"/>
                  </a:cubicBezTo>
                  <a:cubicBezTo>
                    <a:pt x="91" y="384"/>
                    <a:pt x="91" y="372"/>
                    <a:pt x="92" y="360"/>
                  </a:cubicBezTo>
                  <a:cubicBezTo>
                    <a:pt x="110" y="361"/>
                    <a:pt x="128" y="362"/>
                    <a:pt x="145" y="363"/>
                  </a:cubicBezTo>
                  <a:cubicBezTo>
                    <a:pt x="145" y="374"/>
                    <a:pt x="145" y="384"/>
                    <a:pt x="145" y="393"/>
                  </a:cubicBezTo>
                  <a:cubicBezTo>
                    <a:pt x="158" y="393"/>
                    <a:pt x="158" y="393"/>
                    <a:pt x="158" y="393"/>
                  </a:cubicBezTo>
                  <a:cubicBezTo>
                    <a:pt x="158" y="383"/>
                    <a:pt x="158" y="373"/>
                    <a:pt x="158" y="363"/>
                  </a:cubicBezTo>
                  <a:cubicBezTo>
                    <a:pt x="180" y="363"/>
                    <a:pt x="201" y="363"/>
                    <a:pt x="221" y="362"/>
                  </a:cubicBezTo>
                  <a:cubicBezTo>
                    <a:pt x="220" y="371"/>
                    <a:pt x="218" y="380"/>
                    <a:pt x="217" y="389"/>
                  </a:cubicBezTo>
                  <a:cubicBezTo>
                    <a:pt x="231" y="388"/>
                    <a:pt x="231" y="388"/>
                    <a:pt x="231" y="388"/>
                  </a:cubicBezTo>
                  <a:cubicBezTo>
                    <a:pt x="232" y="379"/>
                    <a:pt x="233" y="371"/>
                    <a:pt x="234" y="362"/>
                  </a:cubicBezTo>
                  <a:cubicBezTo>
                    <a:pt x="246" y="362"/>
                    <a:pt x="256" y="361"/>
                    <a:pt x="266" y="362"/>
                  </a:cubicBezTo>
                  <a:cubicBezTo>
                    <a:pt x="266" y="367"/>
                    <a:pt x="265" y="371"/>
                    <a:pt x="263" y="375"/>
                  </a:cubicBezTo>
                  <a:cubicBezTo>
                    <a:pt x="261" y="379"/>
                    <a:pt x="260" y="382"/>
                    <a:pt x="258" y="385"/>
                  </a:cubicBezTo>
                  <a:cubicBezTo>
                    <a:pt x="274" y="384"/>
                    <a:pt x="274" y="384"/>
                    <a:pt x="274" y="384"/>
                  </a:cubicBezTo>
                  <a:cubicBezTo>
                    <a:pt x="274" y="383"/>
                    <a:pt x="274" y="382"/>
                    <a:pt x="275" y="381"/>
                  </a:cubicBezTo>
                  <a:cubicBezTo>
                    <a:pt x="278" y="375"/>
                    <a:pt x="279" y="369"/>
                    <a:pt x="280" y="362"/>
                  </a:cubicBezTo>
                  <a:cubicBezTo>
                    <a:pt x="290" y="362"/>
                    <a:pt x="300" y="363"/>
                    <a:pt x="308" y="363"/>
                  </a:cubicBezTo>
                  <a:cubicBezTo>
                    <a:pt x="309" y="361"/>
                    <a:pt x="310" y="358"/>
                    <a:pt x="311" y="354"/>
                  </a:cubicBezTo>
                  <a:cubicBezTo>
                    <a:pt x="310" y="353"/>
                    <a:pt x="310" y="351"/>
                    <a:pt x="310" y="350"/>
                  </a:cubicBezTo>
                  <a:cubicBezTo>
                    <a:pt x="301" y="349"/>
                    <a:pt x="291" y="349"/>
                    <a:pt x="280" y="348"/>
                  </a:cubicBezTo>
                  <a:cubicBezTo>
                    <a:pt x="278" y="338"/>
                    <a:pt x="276" y="328"/>
                    <a:pt x="273" y="319"/>
                  </a:cubicBezTo>
                  <a:cubicBezTo>
                    <a:pt x="283" y="318"/>
                    <a:pt x="293" y="315"/>
                    <a:pt x="301" y="308"/>
                  </a:cubicBezTo>
                  <a:cubicBezTo>
                    <a:pt x="304" y="312"/>
                    <a:pt x="306" y="316"/>
                    <a:pt x="309" y="320"/>
                  </a:cubicBezTo>
                  <a:cubicBezTo>
                    <a:pt x="317" y="323"/>
                    <a:pt x="325" y="326"/>
                    <a:pt x="334" y="328"/>
                  </a:cubicBezTo>
                  <a:cubicBezTo>
                    <a:pt x="340" y="323"/>
                    <a:pt x="345" y="317"/>
                    <a:pt x="350" y="313"/>
                  </a:cubicBezTo>
                  <a:cubicBezTo>
                    <a:pt x="354" y="317"/>
                    <a:pt x="359" y="322"/>
                    <a:pt x="364" y="325"/>
                  </a:cubicBezTo>
                  <a:cubicBezTo>
                    <a:pt x="365" y="325"/>
                    <a:pt x="367" y="324"/>
                    <a:pt x="368" y="323"/>
                  </a:cubicBezTo>
                  <a:cubicBezTo>
                    <a:pt x="373" y="315"/>
                    <a:pt x="373" y="315"/>
                    <a:pt x="373" y="315"/>
                  </a:cubicBezTo>
                  <a:cubicBezTo>
                    <a:pt x="368" y="312"/>
                    <a:pt x="363" y="308"/>
                    <a:pt x="360" y="303"/>
                  </a:cubicBezTo>
                  <a:cubicBezTo>
                    <a:pt x="365" y="297"/>
                    <a:pt x="370" y="291"/>
                    <a:pt x="375" y="284"/>
                  </a:cubicBezTo>
                  <a:cubicBezTo>
                    <a:pt x="379" y="286"/>
                    <a:pt x="382" y="287"/>
                    <a:pt x="386" y="288"/>
                  </a:cubicBezTo>
                  <a:cubicBezTo>
                    <a:pt x="387" y="288"/>
                    <a:pt x="388" y="288"/>
                    <a:pt x="389" y="288"/>
                  </a:cubicBezTo>
                  <a:cubicBezTo>
                    <a:pt x="391" y="288"/>
                    <a:pt x="393" y="288"/>
                    <a:pt x="394" y="288"/>
                  </a:cubicBezTo>
                  <a:cubicBezTo>
                    <a:pt x="396" y="283"/>
                    <a:pt x="398" y="278"/>
                    <a:pt x="399" y="272"/>
                  </a:cubicBezTo>
                  <a:cubicBezTo>
                    <a:pt x="395" y="274"/>
                    <a:pt x="391" y="275"/>
                    <a:pt x="387" y="274"/>
                  </a:cubicBezTo>
                  <a:moveTo>
                    <a:pt x="352" y="240"/>
                  </a:moveTo>
                  <a:cubicBezTo>
                    <a:pt x="348" y="244"/>
                    <a:pt x="344" y="247"/>
                    <a:pt x="339" y="251"/>
                  </a:cubicBezTo>
                  <a:cubicBezTo>
                    <a:pt x="336" y="237"/>
                    <a:pt x="334" y="224"/>
                    <a:pt x="333" y="210"/>
                  </a:cubicBezTo>
                  <a:cubicBezTo>
                    <a:pt x="348" y="202"/>
                    <a:pt x="348" y="202"/>
                    <a:pt x="348" y="202"/>
                  </a:cubicBezTo>
                  <a:cubicBezTo>
                    <a:pt x="349" y="214"/>
                    <a:pt x="350" y="227"/>
                    <a:pt x="352" y="240"/>
                  </a:cubicBezTo>
                  <a:moveTo>
                    <a:pt x="348" y="155"/>
                  </a:moveTo>
                  <a:cubicBezTo>
                    <a:pt x="348" y="165"/>
                    <a:pt x="348" y="176"/>
                    <a:pt x="348" y="186"/>
                  </a:cubicBezTo>
                  <a:cubicBezTo>
                    <a:pt x="332" y="196"/>
                    <a:pt x="332" y="196"/>
                    <a:pt x="332" y="196"/>
                  </a:cubicBezTo>
                  <a:cubicBezTo>
                    <a:pt x="331" y="184"/>
                    <a:pt x="330" y="171"/>
                    <a:pt x="330" y="157"/>
                  </a:cubicBezTo>
                  <a:cubicBezTo>
                    <a:pt x="336" y="154"/>
                    <a:pt x="342" y="151"/>
                    <a:pt x="348" y="148"/>
                  </a:cubicBezTo>
                  <a:cubicBezTo>
                    <a:pt x="348" y="150"/>
                    <a:pt x="348" y="153"/>
                    <a:pt x="348" y="155"/>
                  </a:cubicBezTo>
                  <a:moveTo>
                    <a:pt x="346" y="134"/>
                  </a:moveTo>
                  <a:cubicBezTo>
                    <a:pt x="341" y="137"/>
                    <a:pt x="335" y="139"/>
                    <a:pt x="330" y="142"/>
                  </a:cubicBezTo>
                  <a:cubicBezTo>
                    <a:pt x="329" y="125"/>
                    <a:pt x="326" y="109"/>
                    <a:pt x="320" y="93"/>
                  </a:cubicBezTo>
                  <a:cubicBezTo>
                    <a:pt x="324" y="91"/>
                    <a:pt x="328" y="89"/>
                    <a:pt x="332" y="87"/>
                  </a:cubicBezTo>
                  <a:cubicBezTo>
                    <a:pt x="338" y="102"/>
                    <a:pt x="343" y="118"/>
                    <a:pt x="346" y="134"/>
                  </a:cubicBezTo>
                  <a:cubicBezTo>
                    <a:pt x="346" y="134"/>
                    <a:pt x="346" y="134"/>
                    <a:pt x="346" y="134"/>
                  </a:cubicBezTo>
                  <a:moveTo>
                    <a:pt x="312" y="46"/>
                  </a:moveTo>
                  <a:cubicBezTo>
                    <a:pt x="315" y="52"/>
                    <a:pt x="321" y="62"/>
                    <a:pt x="326" y="75"/>
                  </a:cubicBezTo>
                  <a:cubicBezTo>
                    <a:pt x="322" y="77"/>
                    <a:pt x="318" y="79"/>
                    <a:pt x="315" y="81"/>
                  </a:cubicBezTo>
                  <a:cubicBezTo>
                    <a:pt x="310" y="71"/>
                    <a:pt x="304" y="63"/>
                    <a:pt x="298" y="55"/>
                  </a:cubicBezTo>
                  <a:cubicBezTo>
                    <a:pt x="302" y="51"/>
                    <a:pt x="307" y="49"/>
                    <a:pt x="312" y="46"/>
                  </a:cubicBezTo>
                  <a:cubicBezTo>
                    <a:pt x="312" y="46"/>
                    <a:pt x="312" y="46"/>
                    <a:pt x="312" y="46"/>
                  </a:cubicBezTo>
                  <a:moveTo>
                    <a:pt x="317" y="164"/>
                  </a:moveTo>
                  <a:cubicBezTo>
                    <a:pt x="317" y="177"/>
                    <a:pt x="318" y="190"/>
                    <a:pt x="319" y="203"/>
                  </a:cubicBezTo>
                  <a:cubicBezTo>
                    <a:pt x="309" y="209"/>
                    <a:pt x="300" y="214"/>
                    <a:pt x="293" y="218"/>
                  </a:cubicBezTo>
                  <a:cubicBezTo>
                    <a:pt x="293" y="207"/>
                    <a:pt x="291" y="194"/>
                    <a:pt x="290" y="182"/>
                  </a:cubicBezTo>
                  <a:cubicBezTo>
                    <a:pt x="298" y="176"/>
                    <a:pt x="307" y="170"/>
                    <a:pt x="317" y="164"/>
                  </a:cubicBezTo>
                  <a:cubicBezTo>
                    <a:pt x="317" y="164"/>
                    <a:pt x="317" y="164"/>
                    <a:pt x="317" y="164"/>
                  </a:cubicBezTo>
                  <a:moveTo>
                    <a:pt x="289" y="166"/>
                  </a:moveTo>
                  <a:cubicBezTo>
                    <a:pt x="287" y="152"/>
                    <a:pt x="285" y="137"/>
                    <a:pt x="283" y="124"/>
                  </a:cubicBezTo>
                  <a:cubicBezTo>
                    <a:pt x="290" y="115"/>
                    <a:pt x="299" y="107"/>
                    <a:pt x="308" y="101"/>
                  </a:cubicBezTo>
                  <a:cubicBezTo>
                    <a:pt x="314" y="115"/>
                    <a:pt x="317" y="131"/>
                    <a:pt x="317" y="146"/>
                  </a:cubicBezTo>
                  <a:cubicBezTo>
                    <a:pt x="317" y="149"/>
                    <a:pt x="317" y="149"/>
                    <a:pt x="317" y="149"/>
                  </a:cubicBezTo>
                  <a:cubicBezTo>
                    <a:pt x="306" y="154"/>
                    <a:pt x="297" y="160"/>
                    <a:pt x="288" y="166"/>
                  </a:cubicBezTo>
                  <a:cubicBezTo>
                    <a:pt x="289" y="166"/>
                    <a:pt x="289" y="166"/>
                    <a:pt x="289" y="166"/>
                  </a:cubicBezTo>
                  <a:moveTo>
                    <a:pt x="288" y="64"/>
                  </a:moveTo>
                  <a:cubicBezTo>
                    <a:pt x="294" y="71"/>
                    <a:pt x="299" y="79"/>
                    <a:pt x="303" y="88"/>
                  </a:cubicBezTo>
                  <a:cubicBezTo>
                    <a:pt x="295" y="94"/>
                    <a:pt x="287" y="100"/>
                    <a:pt x="280" y="107"/>
                  </a:cubicBezTo>
                  <a:cubicBezTo>
                    <a:pt x="278" y="96"/>
                    <a:pt x="277" y="87"/>
                    <a:pt x="275" y="80"/>
                  </a:cubicBezTo>
                  <a:cubicBezTo>
                    <a:pt x="279" y="74"/>
                    <a:pt x="283" y="68"/>
                    <a:pt x="288" y="63"/>
                  </a:cubicBezTo>
                  <a:cubicBezTo>
                    <a:pt x="288" y="64"/>
                    <a:pt x="288" y="64"/>
                    <a:pt x="288" y="64"/>
                  </a:cubicBezTo>
                  <a:moveTo>
                    <a:pt x="263" y="52"/>
                  </a:moveTo>
                  <a:cubicBezTo>
                    <a:pt x="277" y="56"/>
                    <a:pt x="277" y="56"/>
                    <a:pt x="277" y="56"/>
                  </a:cubicBezTo>
                  <a:cubicBezTo>
                    <a:pt x="274" y="59"/>
                    <a:pt x="271" y="62"/>
                    <a:pt x="269" y="66"/>
                  </a:cubicBezTo>
                  <a:cubicBezTo>
                    <a:pt x="259" y="67"/>
                    <a:pt x="259" y="67"/>
                    <a:pt x="259" y="67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53" y="68"/>
                    <a:pt x="253" y="68"/>
                    <a:pt x="253" y="68"/>
                  </a:cubicBezTo>
                  <a:cubicBezTo>
                    <a:pt x="256" y="63"/>
                    <a:pt x="259" y="57"/>
                    <a:pt x="263" y="52"/>
                  </a:cubicBezTo>
                  <a:cubicBezTo>
                    <a:pt x="263" y="52"/>
                    <a:pt x="263" y="52"/>
                    <a:pt x="263" y="52"/>
                  </a:cubicBezTo>
                  <a:moveTo>
                    <a:pt x="264" y="113"/>
                  </a:moveTo>
                  <a:cubicBezTo>
                    <a:pt x="265" y="110"/>
                    <a:pt x="265" y="107"/>
                    <a:pt x="266" y="104"/>
                  </a:cubicBezTo>
                  <a:cubicBezTo>
                    <a:pt x="267" y="109"/>
                    <a:pt x="268" y="114"/>
                    <a:pt x="269" y="120"/>
                  </a:cubicBezTo>
                  <a:cubicBezTo>
                    <a:pt x="267" y="122"/>
                    <a:pt x="265" y="125"/>
                    <a:pt x="263" y="127"/>
                  </a:cubicBezTo>
                  <a:cubicBezTo>
                    <a:pt x="263" y="123"/>
                    <a:pt x="264" y="119"/>
                    <a:pt x="264" y="116"/>
                  </a:cubicBezTo>
                  <a:cubicBezTo>
                    <a:pt x="265" y="115"/>
                    <a:pt x="265" y="115"/>
                    <a:pt x="265" y="115"/>
                  </a:cubicBezTo>
                  <a:cubicBezTo>
                    <a:pt x="264" y="113"/>
                    <a:pt x="264" y="113"/>
                    <a:pt x="264" y="113"/>
                  </a:cubicBezTo>
                  <a:moveTo>
                    <a:pt x="261" y="78"/>
                  </a:moveTo>
                  <a:cubicBezTo>
                    <a:pt x="257" y="86"/>
                    <a:pt x="254" y="96"/>
                    <a:pt x="252" y="105"/>
                  </a:cubicBezTo>
                  <a:cubicBezTo>
                    <a:pt x="248" y="106"/>
                    <a:pt x="244" y="107"/>
                    <a:pt x="238" y="109"/>
                  </a:cubicBezTo>
                  <a:cubicBezTo>
                    <a:pt x="238" y="108"/>
                    <a:pt x="238" y="108"/>
                    <a:pt x="238" y="108"/>
                  </a:cubicBezTo>
                  <a:cubicBezTo>
                    <a:pt x="240" y="98"/>
                    <a:pt x="243" y="89"/>
                    <a:pt x="247" y="80"/>
                  </a:cubicBezTo>
                  <a:cubicBezTo>
                    <a:pt x="258" y="84"/>
                    <a:pt x="258" y="84"/>
                    <a:pt x="258" y="84"/>
                  </a:cubicBezTo>
                  <a:cubicBezTo>
                    <a:pt x="261" y="75"/>
                    <a:pt x="261" y="75"/>
                    <a:pt x="261" y="75"/>
                  </a:cubicBezTo>
                  <a:cubicBezTo>
                    <a:pt x="261" y="76"/>
                    <a:pt x="261" y="77"/>
                    <a:pt x="261" y="77"/>
                  </a:cubicBezTo>
                  <a:cubicBezTo>
                    <a:pt x="261" y="78"/>
                    <a:pt x="261" y="78"/>
                    <a:pt x="261" y="78"/>
                  </a:cubicBezTo>
                  <a:moveTo>
                    <a:pt x="216" y="39"/>
                  </a:moveTo>
                  <a:cubicBezTo>
                    <a:pt x="249" y="48"/>
                    <a:pt x="249" y="48"/>
                    <a:pt x="249" y="48"/>
                  </a:cubicBezTo>
                  <a:cubicBezTo>
                    <a:pt x="246" y="53"/>
                    <a:pt x="243" y="58"/>
                    <a:pt x="240" y="64"/>
                  </a:cubicBezTo>
                  <a:cubicBezTo>
                    <a:pt x="232" y="61"/>
                    <a:pt x="221" y="57"/>
                    <a:pt x="210" y="54"/>
                  </a:cubicBezTo>
                  <a:cubicBezTo>
                    <a:pt x="212" y="49"/>
                    <a:pt x="214" y="44"/>
                    <a:pt x="216" y="39"/>
                  </a:cubicBezTo>
                  <a:cubicBezTo>
                    <a:pt x="216" y="39"/>
                    <a:pt x="216" y="39"/>
                    <a:pt x="216" y="39"/>
                  </a:cubicBezTo>
                  <a:moveTo>
                    <a:pt x="203" y="94"/>
                  </a:moveTo>
                  <a:cubicBezTo>
                    <a:pt x="204" y="85"/>
                    <a:pt x="205" y="76"/>
                    <a:pt x="207" y="67"/>
                  </a:cubicBezTo>
                  <a:cubicBezTo>
                    <a:pt x="217" y="70"/>
                    <a:pt x="226" y="73"/>
                    <a:pt x="234" y="76"/>
                  </a:cubicBezTo>
                  <a:cubicBezTo>
                    <a:pt x="230" y="85"/>
                    <a:pt x="227" y="94"/>
                    <a:pt x="225" y="104"/>
                  </a:cubicBezTo>
                  <a:cubicBezTo>
                    <a:pt x="224" y="107"/>
                    <a:pt x="224" y="109"/>
                    <a:pt x="224" y="111"/>
                  </a:cubicBezTo>
                  <a:cubicBezTo>
                    <a:pt x="217" y="112"/>
                    <a:pt x="210" y="113"/>
                    <a:pt x="203" y="114"/>
                  </a:cubicBezTo>
                  <a:cubicBezTo>
                    <a:pt x="203" y="107"/>
                    <a:pt x="203" y="100"/>
                    <a:pt x="203" y="94"/>
                  </a:cubicBezTo>
                  <a:cubicBezTo>
                    <a:pt x="203" y="94"/>
                    <a:pt x="203" y="94"/>
                    <a:pt x="203" y="94"/>
                  </a:cubicBezTo>
                  <a:moveTo>
                    <a:pt x="221" y="170"/>
                  </a:moveTo>
                  <a:cubicBezTo>
                    <a:pt x="208" y="171"/>
                    <a:pt x="208" y="171"/>
                    <a:pt x="208" y="171"/>
                  </a:cubicBezTo>
                  <a:cubicBezTo>
                    <a:pt x="205" y="157"/>
                    <a:pt x="204" y="142"/>
                    <a:pt x="203" y="128"/>
                  </a:cubicBezTo>
                  <a:cubicBezTo>
                    <a:pt x="210" y="127"/>
                    <a:pt x="216" y="126"/>
                    <a:pt x="221" y="125"/>
                  </a:cubicBezTo>
                  <a:cubicBezTo>
                    <a:pt x="220" y="140"/>
                    <a:pt x="220" y="155"/>
                    <a:pt x="221" y="170"/>
                  </a:cubicBezTo>
                  <a:moveTo>
                    <a:pt x="222" y="184"/>
                  </a:moveTo>
                  <a:cubicBezTo>
                    <a:pt x="223" y="193"/>
                    <a:pt x="225" y="203"/>
                    <a:pt x="226" y="212"/>
                  </a:cubicBezTo>
                  <a:cubicBezTo>
                    <a:pt x="215" y="213"/>
                    <a:pt x="215" y="213"/>
                    <a:pt x="215" y="213"/>
                  </a:cubicBezTo>
                  <a:cubicBezTo>
                    <a:pt x="213" y="204"/>
                    <a:pt x="212" y="194"/>
                    <a:pt x="210" y="185"/>
                  </a:cubicBezTo>
                  <a:cubicBezTo>
                    <a:pt x="222" y="184"/>
                    <a:pt x="222" y="184"/>
                    <a:pt x="222" y="184"/>
                  </a:cubicBezTo>
                  <a:moveTo>
                    <a:pt x="178" y="29"/>
                  </a:moveTo>
                  <a:cubicBezTo>
                    <a:pt x="203" y="36"/>
                    <a:pt x="203" y="36"/>
                    <a:pt x="203" y="36"/>
                  </a:cubicBezTo>
                  <a:cubicBezTo>
                    <a:pt x="201" y="41"/>
                    <a:pt x="199" y="45"/>
                    <a:pt x="197" y="50"/>
                  </a:cubicBezTo>
                  <a:cubicBezTo>
                    <a:pt x="189" y="48"/>
                    <a:pt x="181" y="46"/>
                    <a:pt x="172" y="44"/>
                  </a:cubicBezTo>
                  <a:cubicBezTo>
                    <a:pt x="174" y="39"/>
                    <a:pt x="176" y="34"/>
                    <a:pt x="178" y="29"/>
                  </a:cubicBezTo>
                  <a:cubicBezTo>
                    <a:pt x="178" y="29"/>
                    <a:pt x="178" y="29"/>
                    <a:pt x="178" y="29"/>
                  </a:cubicBezTo>
                  <a:moveTo>
                    <a:pt x="194" y="64"/>
                  </a:moveTo>
                  <a:cubicBezTo>
                    <a:pt x="192" y="73"/>
                    <a:pt x="190" y="83"/>
                    <a:pt x="190" y="93"/>
                  </a:cubicBezTo>
                  <a:cubicBezTo>
                    <a:pt x="189" y="100"/>
                    <a:pt x="189" y="108"/>
                    <a:pt x="189" y="115"/>
                  </a:cubicBezTo>
                  <a:cubicBezTo>
                    <a:pt x="180" y="116"/>
                    <a:pt x="170" y="117"/>
                    <a:pt x="160" y="117"/>
                  </a:cubicBezTo>
                  <a:cubicBezTo>
                    <a:pt x="154" y="117"/>
                    <a:pt x="154" y="117"/>
                    <a:pt x="154" y="117"/>
                  </a:cubicBezTo>
                  <a:cubicBezTo>
                    <a:pt x="157" y="96"/>
                    <a:pt x="161" y="76"/>
                    <a:pt x="168" y="57"/>
                  </a:cubicBezTo>
                  <a:cubicBezTo>
                    <a:pt x="176" y="59"/>
                    <a:pt x="185" y="61"/>
                    <a:pt x="194" y="63"/>
                  </a:cubicBezTo>
                  <a:cubicBezTo>
                    <a:pt x="194" y="64"/>
                    <a:pt x="194" y="64"/>
                    <a:pt x="194" y="64"/>
                  </a:cubicBezTo>
                  <a:moveTo>
                    <a:pt x="134" y="18"/>
                  </a:moveTo>
                  <a:cubicBezTo>
                    <a:pt x="135" y="18"/>
                    <a:pt x="135" y="18"/>
                    <a:pt x="135" y="18"/>
                  </a:cubicBezTo>
                  <a:cubicBezTo>
                    <a:pt x="165" y="25"/>
                    <a:pt x="165" y="25"/>
                    <a:pt x="165" y="25"/>
                  </a:cubicBezTo>
                  <a:cubicBezTo>
                    <a:pt x="163" y="30"/>
                    <a:pt x="161" y="35"/>
                    <a:pt x="159" y="41"/>
                  </a:cubicBezTo>
                  <a:cubicBezTo>
                    <a:pt x="148" y="39"/>
                    <a:pt x="136" y="37"/>
                    <a:pt x="125" y="36"/>
                  </a:cubicBezTo>
                  <a:cubicBezTo>
                    <a:pt x="128" y="29"/>
                    <a:pt x="131" y="23"/>
                    <a:pt x="134" y="18"/>
                  </a:cubicBezTo>
                  <a:cubicBezTo>
                    <a:pt x="134" y="18"/>
                    <a:pt x="134" y="18"/>
                    <a:pt x="134" y="18"/>
                  </a:cubicBezTo>
                  <a:moveTo>
                    <a:pt x="97" y="123"/>
                  </a:moveTo>
                  <a:cubicBezTo>
                    <a:pt x="112" y="126"/>
                    <a:pt x="126" y="128"/>
                    <a:pt x="139" y="129"/>
                  </a:cubicBezTo>
                  <a:cubicBezTo>
                    <a:pt x="139" y="132"/>
                    <a:pt x="139" y="135"/>
                    <a:pt x="139" y="137"/>
                  </a:cubicBezTo>
                  <a:cubicBezTo>
                    <a:pt x="138" y="147"/>
                    <a:pt x="138" y="159"/>
                    <a:pt x="139" y="172"/>
                  </a:cubicBezTo>
                  <a:cubicBezTo>
                    <a:pt x="123" y="170"/>
                    <a:pt x="108" y="167"/>
                    <a:pt x="92" y="162"/>
                  </a:cubicBezTo>
                  <a:cubicBezTo>
                    <a:pt x="93" y="149"/>
                    <a:pt x="94" y="136"/>
                    <a:pt x="97" y="123"/>
                  </a:cubicBezTo>
                  <a:cubicBezTo>
                    <a:pt x="97" y="123"/>
                    <a:pt x="97" y="123"/>
                    <a:pt x="97" y="123"/>
                  </a:cubicBezTo>
                  <a:moveTo>
                    <a:pt x="92" y="176"/>
                  </a:moveTo>
                  <a:cubicBezTo>
                    <a:pt x="107" y="181"/>
                    <a:pt x="123" y="184"/>
                    <a:pt x="139" y="186"/>
                  </a:cubicBezTo>
                  <a:cubicBezTo>
                    <a:pt x="139" y="192"/>
                    <a:pt x="139" y="199"/>
                    <a:pt x="140" y="206"/>
                  </a:cubicBezTo>
                  <a:cubicBezTo>
                    <a:pt x="123" y="201"/>
                    <a:pt x="107" y="196"/>
                    <a:pt x="92" y="190"/>
                  </a:cubicBezTo>
                  <a:cubicBezTo>
                    <a:pt x="91" y="185"/>
                    <a:pt x="92" y="181"/>
                    <a:pt x="92" y="176"/>
                  </a:cubicBezTo>
                  <a:cubicBezTo>
                    <a:pt x="92" y="176"/>
                    <a:pt x="92" y="176"/>
                    <a:pt x="92" y="176"/>
                  </a:cubicBezTo>
                  <a:moveTo>
                    <a:pt x="92" y="204"/>
                  </a:moveTo>
                  <a:cubicBezTo>
                    <a:pt x="107" y="210"/>
                    <a:pt x="124" y="215"/>
                    <a:pt x="140" y="220"/>
                  </a:cubicBezTo>
                  <a:cubicBezTo>
                    <a:pt x="141" y="229"/>
                    <a:pt x="141" y="239"/>
                    <a:pt x="141" y="248"/>
                  </a:cubicBezTo>
                  <a:cubicBezTo>
                    <a:pt x="125" y="244"/>
                    <a:pt x="108" y="238"/>
                    <a:pt x="92" y="232"/>
                  </a:cubicBezTo>
                  <a:cubicBezTo>
                    <a:pt x="91" y="222"/>
                    <a:pt x="91" y="213"/>
                    <a:pt x="91" y="204"/>
                  </a:cubicBezTo>
                  <a:cubicBezTo>
                    <a:pt x="92" y="204"/>
                    <a:pt x="92" y="204"/>
                    <a:pt x="92" y="204"/>
                  </a:cubicBezTo>
                  <a:moveTo>
                    <a:pt x="92" y="264"/>
                  </a:moveTo>
                  <a:cubicBezTo>
                    <a:pt x="92" y="258"/>
                    <a:pt x="92" y="252"/>
                    <a:pt x="92" y="246"/>
                  </a:cubicBezTo>
                  <a:cubicBezTo>
                    <a:pt x="109" y="252"/>
                    <a:pt x="126" y="258"/>
                    <a:pt x="142" y="263"/>
                  </a:cubicBezTo>
                  <a:cubicBezTo>
                    <a:pt x="142" y="263"/>
                    <a:pt x="142" y="263"/>
                    <a:pt x="142" y="263"/>
                  </a:cubicBezTo>
                  <a:cubicBezTo>
                    <a:pt x="142" y="270"/>
                    <a:pt x="143" y="277"/>
                    <a:pt x="143" y="284"/>
                  </a:cubicBezTo>
                  <a:cubicBezTo>
                    <a:pt x="93" y="273"/>
                    <a:pt x="93" y="273"/>
                    <a:pt x="93" y="273"/>
                  </a:cubicBezTo>
                  <a:cubicBezTo>
                    <a:pt x="92" y="270"/>
                    <a:pt x="92" y="267"/>
                    <a:pt x="92" y="264"/>
                  </a:cubicBezTo>
                  <a:cubicBezTo>
                    <a:pt x="92" y="264"/>
                    <a:pt x="92" y="264"/>
                    <a:pt x="92" y="264"/>
                  </a:cubicBezTo>
                  <a:moveTo>
                    <a:pt x="93" y="347"/>
                  </a:moveTo>
                  <a:cubicBezTo>
                    <a:pt x="93" y="328"/>
                    <a:pt x="93" y="308"/>
                    <a:pt x="93" y="287"/>
                  </a:cubicBezTo>
                  <a:cubicBezTo>
                    <a:pt x="110" y="291"/>
                    <a:pt x="127" y="295"/>
                    <a:pt x="143" y="298"/>
                  </a:cubicBezTo>
                  <a:cubicBezTo>
                    <a:pt x="144" y="316"/>
                    <a:pt x="145" y="333"/>
                    <a:pt x="145" y="350"/>
                  </a:cubicBezTo>
                  <a:cubicBezTo>
                    <a:pt x="128" y="349"/>
                    <a:pt x="110" y="348"/>
                    <a:pt x="92" y="347"/>
                  </a:cubicBezTo>
                  <a:cubicBezTo>
                    <a:pt x="93" y="347"/>
                    <a:pt x="93" y="347"/>
                    <a:pt x="93" y="347"/>
                  </a:cubicBezTo>
                  <a:moveTo>
                    <a:pt x="140" y="115"/>
                  </a:moveTo>
                  <a:cubicBezTo>
                    <a:pt x="128" y="114"/>
                    <a:pt x="114" y="112"/>
                    <a:pt x="99" y="109"/>
                  </a:cubicBezTo>
                  <a:cubicBezTo>
                    <a:pt x="104" y="89"/>
                    <a:pt x="111" y="69"/>
                    <a:pt x="119" y="49"/>
                  </a:cubicBezTo>
                  <a:cubicBezTo>
                    <a:pt x="131" y="50"/>
                    <a:pt x="142" y="51"/>
                    <a:pt x="154" y="54"/>
                  </a:cubicBezTo>
                  <a:cubicBezTo>
                    <a:pt x="148" y="74"/>
                    <a:pt x="143" y="94"/>
                    <a:pt x="140" y="115"/>
                  </a:cubicBezTo>
                  <a:moveTo>
                    <a:pt x="152" y="137"/>
                  </a:moveTo>
                  <a:cubicBezTo>
                    <a:pt x="152" y="135"/>
                    <a:pt x="152" y="132"/>
                    <a:pt x="152" y="129"/>
                  </a:cubicBezTo>
                  <a:cubicBezTo>
                    <a:pt x="159" y="129"/>
                    <a:pt x="159" y="129"/>
                    <a:pt x="159" y="129"/>
                  </a:cubicBezTo>
                  <a:cubicBezTo>
                    <a:pt x="170" y="129"/>
                    <a:pt x="180" y="129"/>
                    <a:pt x="189" y="128"/>
                  </a:cubicBezTo>
                  <a:cubicBezTo>
                    <a:pt x="190" y="143"/>
                    <a:pt x="192" y="157"/>
                    <a:pt x="194" y="172"/>
                  </a:cubicBezTo>
                  <a:cubicBezTo>
                    <a:pt x="165" y="173"/>
                    <a:pt x="165" y="173"/>
                    <a:pt x="165" y="173"/>
                  </a:cubicBezTo>
                  <a:cubicBezTo>
                    <a:pt x="160" y="174"/>
                    <a:pt x="156" y="174"/>
                    <a:pt x="152" y="173"/>
                  </a:cubicBezTo>
                  <a:cubicBezTo>
                    <a:pt x="152" y="160"/>
                    <a:pt x="152" y="148"/>
                    <a:pt x="152" y="138"/>
                  </a:cubicBezTo>
                  <a:cubicBezTo>
                    <a:pt x="152" y="137"/>
                    <a:pt x="152" y="137"/>
                    <a:pt x="152" y="137"/>
                  </a:cubicBezTo>
                  <a:moveTo>
                    <a:pt x="152" y="187"/>
                  </a:moveTo>
                  <a:cubicBezTo>
                    <a:pt x="154" y="187"/>
                    <a:pt x="157" y="187"/>
                    <a:pt x="159" y="187"/>
                  </a:cubicBezTo>
                  <a:cubicBezTo>
                    <a:pt x="161" y="187"/>
                    <a:pt x="163" y="187"/>
                    <a:pt x="166" y="187"/>
                  </a:cubicBezTo>
                  <a:cubicBezTo>
                    <a:pt x="196" y="185"/>
                    <a:pt x="196" y="185"/>
                    <a:pt x="196" y="185"/>
                  </a:cubicBezTo>
                  <a:cubicBezTo>
                    <a:pt x="198" y="195"/>
                    <a:pt x="199" y="204"/>
                    <a:pt x="201" y="214"/>
                  </a:cubicBezTo>
                  <a:cubicBezTo>
                    <a:pt x="185" y="214"/>
                    <a:pt x="169" y="213"/>
                    <a:pt x="153" y="209"/>
                  </a:cubicBezTo>
                  <a:cubicBezTo>
                    <a:pt x="153" y="201"/>
                    <a:pt x="152" y="194"/>
                    <a:pt x="152" y="187"/>
                  </a:cubicBezTo>
                  <a:cubicBezTo>
                    <a:pt x="152" y="187"/>
                    <a:pt x="152" y="187"/>
                    <a:pt x="152" y="187"/>
                  </a:cubicBezTo>
                  <a:moveTo>
                    <a:pt x="154" y="223"/>
                  </a:moveTo>
                  <a:cubicBezTo>
                    <a:pt x="167" y="226"/>
                    <a:pt x="181" y="228"/>
                    <a:pt x="195" y="228"/>
                  </a:cubicBezTo>
                  <a:cubicBezTo>
                    <a:pt x="198" y="228"/>
                    <a:pt x="201" y="228"/>
                    <a:pt x="204" y="228"/>
                  </a:cubicBezTo>
                  <a:cubicBezTo>
                    <a:pt x="209" y="249"/>
                    <a:pt x="209" y="249"/>
                    <a:pt x="209" y="249"/>
                  </a:cubicBezTo>
                  <a:cubicBezTo>
                    <a:pt x="209" y="253"/>
                    <a:pt x="210" y="256"/>
                    <a:pt x="211" y="260"/>
                  </a:cubicBezTo>
                  <a:cubicBezTo>
                    <a:pt x="206" y="260"/>
                    <a:pt x="206" y="260"/>
                    <a:pt x="206" y="260"/>
                  </a:cubicBezTo>
                  <a:cubicBezTo>
                    <a:pt x="189" y="259"/>
                    <a:pt x="171" y="257"/>
                    <a:pt x="155" y="252"/>
                  </a:cubicBezTo>
                  <a:cubicBezTo>
                    <a:pt x="154" y="242"/>
                    <a:pt x="154" y="232"/>
                    <a:pt x="154" y="223"/>
                  </a:cubicBezTo>
                  <a:moveTo>
                    <a:pt x="155" y="266"/>
                  </a:moveTo>
                  <a:cubicBezTo>
                    <a:pt x="172" y="271"/>
                    <a:pt x="189" y="273"/>
                    <a:pt x="206" y="273"/>
                  </a:cubicBezTo>
                  <a:cubicBezTo>
                    <a:pt x="214" y="273"/>
                    <a:pt x="214" y="273"/>
                    <a:pt x="214" y="273"/>
                  </a:cubicBezTo>
                  <a:cubicBezTo>
                    <a:pt x="216" y="283"/>
                    <a:pt x="217" y="293"/>
                    <a:pt x="219" y="302"/>
                  </a:cubicBezTo>
                  <a:cubicBezTo>
                    <a:pt x="213" y="301"/>
                    <a:pt x="206" y="299"/>
                    <a:pt x="199" y="297"/>
                  </a:cubicBezTo>
                  <a:cubicBezTo>
                    <a:pt x="186" y="294"/>
                    <a:pt x="172" y="291"/>
                    <a:pt x="156" y="287"/>
                  </a:cubicBezTo>
                  <a:cubicBezTo>
                    <a:pt x="156" y="280"/>
                    <a:pt x="155" y="273"/>
                    <a:pt x="155" y="266"/>
                  </a:cubicBezTo>
                  <a:cubicBezTo>
                    <a:pt x="155" y="266"/>
                    <a:pt x="155" y="266"/>
                    <a:pt x="155" y="266"/>
                  </a:cubicBezTo>
                  <a:moveTo>
                    <a:pt x="222" y="349"/>
                  </a:moveTo>
                  <a:cubicBezTo>
                    <a:pt x="202" y="350"/>
                    <a:pt x="180" y="350"/>
                    <a:pt x="158" y="350"/>
                  </a:cubicBezTo>
                  <a:cubicBezTo>
                    <a:pt x="158" y="334"/>
                    <a:pt x="158" y="318"/>
                    <a:pt x="157" y="301"/>
                  </a:cubicBezTo>
                  <a:cubicBezTo>
                    <a:pt x="171" y="305"/>
                    <a:pt x="184" y="308"/>
                    <a:pt x="196" y="310"/>
                  </a:cubicBezTo>
                  <a:cubicBezTo>
                    <a:pt x="205" y="313"/>
                    <a:pt x="213" y="314"/>
                    <a:pt x="221" y="316"/>
                  </a:cubicBezTo>
                  <a:cubicBezTo>
                    <a:pt x="221" y="321"/>
                    <a:pt x="222" y="326"/>
                    <a:pt x="222" y="330"/>
                  </a:cubicBezTo>
                  <a:cubicBezTo>
                    <a:pt x="222" y="336"/>
                    <a:pt x="222" y="343"/>
                    <a:pt x="222" y="349"/>
                  </a:cubicBezTo>
                  <a:cubicBezTo>
                    <a:pt x="222" y="349"/>
                    <a:pt x="222" y="349"/>
                    <a:pt x="222" y="349"/>
                  </a:cubicBezTo>
                  <a:moveTo>
                    <a:pt x="222" y="246"/>
                  </a:moveTo>
                  <a:cubicBezTo>
                    <a:pt x="221" y="240"/>
                    <a:pt x="219" y="233"/>
                    <a:pt x="218" y="226"/>
                  </a:cubicBezTo>
                  <a:cubicBezTo>
                    <a:pt x="229" y="225"/>
                    <a:pt x="229" y="225"/>
                    <a:pt x="229" y="225"/>
                  </a:cubicBezTo>
                  <a:cubicBezTo>
                    <a:pt x="232" y="238"/>
                    <a:pt x="234" y="249"/>
                    <a:pt x="237" y="259"/>
                  </a:cubicBezTo>
                  <a:cubicBezTo>
                    <a:pt x="225" y="260"/>
                    <a:pt x="225" y="260"/>
                    <a:pt x="225" y="260"/>
                  </a:cubicBezTo>
                  <a:cubicBezTo>
                    <a:pt x="224" y="255"/>
                    <a:pt x="223" y="251"/>
                    <a:pt x="222" y="246"/>
                  </a:cubicBezTo>
                  <a:cubicBezTo>
                    <a:pt x="222" y="246"/>
                    <a:pt x="222" y="246"/>
                    <a:pt x="222" y="246"/>
                  </a:cubicBezTo>
                  <a:moveTo>
                    <a:pt x="233" y="304"/>
                  </a:moveTo>
                  <a:cubicBezTo>
                    <a:pt x="231" y="294"/>
                    <a:pt x="230" y="284"/>
                    <a:pt x="227" y="273"/>
                  </a:cubicBezTo>
                  <a:cubicBezTo>
                    <a:pt x="233" y="273"/>
                    <a:pt x="237" y="273"/>
                    <a:pt x="241" y="272"/>
                  </a:cubicBezTo>
                  <a:cubicBezTo>
                    <a:pt x="244" y="280"/>
                    <a:pt x="246" y="287"/>
                    <a:pt x="248" y="292"/>
                  </a:cubicBezTo>
                  <a:cubicBezTo>
                    <a:pt x="251" y="298"/>
                    <a:pt x="252" y="302"/>
                    <a:pt x="254" y="306"/>
                  </a:cubicBezTo>
                  <a:cubicBezTo>
                    <a:pt x="248" y="306"/>
                    <a:pt x="241" y="305"/>
                    <a:pt x="233" y="304"/>
                  </a:cubicBezTo>
                  <a:cubicBezTo>
                    <a:pt x="233" y="304"/>
                    <a:pt x="233" y="304"/>
                    <a:pt x="233" y="304"/>
                  </a:cubicBezTo>
                  <a:moveTo>
                    <a:pt x="236" y="349"/>
                  </a:moveTo>
                  <a:cubicBezTo>
                    <a:pt x="236" y="342"/>
                    <a:pt x="236" y="336"/>
                    <a:pt x="236" y="329"/>
                  </a:cubicBezTo>
                  <a:cubicBezTo>
                    <a:pt x="236" y="326"/>
                    <a:pt x="235" y="322"/>
                    <a:pt x="235" y="318"/>
                  </a:cubicBezTo>
                  <a:cubicBezTo>
                    <a:pt x="243" y="319"/>
                    <a:pt x="251" y="320"/>
                    <a:pt x="259" y="320"/>
                  </a:cubicBezTo>
                  <a:cubicBezTo>
                    <a:pt x="262" y="329"/>
                    <a:pt x="265" y="339"/>
                    <a:pt x="266" y="348"/>
                  </a:cubicBezTo>
                  <a:cubicBezTo>
                    <a:pt x="257" y="348"/>
                    <a:pt x="246" y="348"/>
                    <a:pt x="235" y="349"/>
                  </a:cubicBezTo>
                  <a:cubicBezTo>
                    <a:pt x="236" y="349"/>
                    <a:pt x="236" y="349"/>
                    <a:pt x="236" y="349"/>
                  </a:cubicBezTo>
                  <a:moveTo>
                    <a:pt x="294" y="296"/>
                  </a:moveTo>
                  <a:cubicBezTo>
                    <a:pt x="294" y="296"/>
                    <a:pt x="290" y="304"/>
                    <a:pt x="268" y="306"/>
                  </a:cubicBezTo>
                  <a:cubicBezTo>
                    <a:pt x="266" y="300"/>
                    <a:pt x="264" y="293"/>
                    <a:pt x="261" y="287"/>
                  </a:cubicBezTo>
                  <a:cubicBezTo>
                    <a:pt x="259" y="283"/>
                    <a:pt x="257" y="277"/>
                    <a:pt x="255" y="271"/>
                  </a:cubicBezTo>
                  <a:cubicBezTo>
                    <a:pt x="277" y="268"/>
                    <a:pt x="279" y="264"/>
                    <a:pt x="280" y="261"/>
                  </a:cubicBezTo>
                  <a:cubicBezTo>
                    <a:pt x="282" y="258"/>
                    <a:pt x="281" y="254"/>
                    <a:pt x="279" y="252"/>
                  </a:cubicBezTo>
                  <a:cubicBezTo>
                    <a:pt x="268" y="260"/>
                    <a:pt x="268" y="260"/>
                    <a:pt x="268" y="260"/>
                  </a:cubicBezTo>
                  <a:cubicBezTo>
                    <a:pt x="267" y="259"/>
                    <a:pt x="267" y="258"/>
                    <a:pt x="267" y="257"/>
                  </a:cubicBezTo>
                  <a:cubicBezTo>
                    <a:pt x="267" y="256"/>
                    <a:pt x="267" y="255"/>
                    <a:pt x="268" y="254"/>
                  </a:cubicBezTo>
                  <a:cubicBezTo>
                    <a:pt x="263" y="257"/>
                    <a:pt x="257" y="258"/>
                    <a:pt x="250" y="258"/>
                  </a:cubicBezTo>
                  <a:cubicBezTo>
                    <a:pt x="247" y="248"/>
                    <a:pt x="245" y="236"/>
                    <a:pt x="242" y="224"/>
                  </a:cubicBezTo>
                  <a:cubicBezTo>
                    <a:pt x="258" y="223"/>
                    <a:pt x="258" y="223"/>
                    <a:pt x="258" y="223"/>
                  </a:cubicBezTo>
                  <a:cubicBezTo>
                    <a:pt x="261" y="222"/>
                    <a:pt x="264" y="222"/>
                    <a:pt x="266" y="222"/>
                  </a:cubicBezTo>
                  <a:cubicBezTo>
                    <a:pt x="271" y="221"/>
                    <a:pt x="272" y="219"/>
                    <a:pt x="272" y="215"/>
                  </a:cubicBezTo>
                  <a:cubicBezTo>
                    <a:pt x="266" y="209"/>
                    <a:pt x="266" y="209"/>
                    <a:pt x="266" y="209"/>
                  </a:cubicBezTo>
                  <a:cubicBezTo>
                    <a:pt x="266" y="215"/>
                    <a:pt x="266" y="215"/>
                    <a:pt x="266" y="215"/>
                  </a:cubicBezTo>
                  <a:cubicBezTo>
                    <a:pt x="265" y="209"/>
                    <a:pt x="265" y="209"/>
                    <a:pt x="265" y="209"/>
                  </a:cubicBezTo>
                  <a:cubicBezTo>
                    <a:pt x="264" y="209"/>
                    <a:pt x="261" y="209"/>
                    <a:pt x="240" y="211"/>
                  </a:cubicBezTo>
                  <a:cubicBezTo>
                    <a:pt x="238" y="202"/>
                    <a:pt x="237" y="193"/>
                    <a:pt x="235" y="184"/>
                  </a:cubicBezTo>
                  <a:cubicBezTo>
                    <a:pt x="263" y="182"/>
                    <a:pt x="263" y="182"/>
                    <a:pt x="263" y="182"/>
                  </a:cubicBezTo>
                  <a:cubicBezTo>
                    <a:pt x="263" y="168"/>
                    <a:pt x="263" y="168"/>
                    <a:pt x="263" y="168"/>
                  </a:cubicBezTo>
                  <a:cubicBezTo>
                    <a:pt x="234" y="170"/>
                    <a:pt x="234" y="170"/>
                    <a:pt x="234" y="170"/>
                  </a:cubicBezTo>
                  <a:cubicBezTo>
                    <a:pt x="233" y="154"/>
                    <a:pt x="233" y="139"/>
                    <a:pt x="235" y="123"/>
                  </a:cubicBezTo>
                  <a:cubicBezTo>
                    <a:pt x="241" y="122"/>
                    <a:pt x="246" y="121"/>
                    <a:pt x="250" y="120"/>
                  </a:cubicBezTo>
                  <a:cubicBezTo>
                    <a:pt x="250" y="124"/>
                    <a:pt x="250" y="128"/>
                    <a:pt x="250" y="132"/>
                  </a:cubicBezTo>
                  <a:cubicBezTo>
                    <a:pt x="260" y="132"/>
                    <a:pt x="260" y="132"/>
                    <a:pt x="260" y="132"/>
                  </a:cubicBezTo>
                  <a:cubicBezTo>
                    <a:pt x="258" y="136"/>
                    <a:pt x="255" y="140"/>
                    <a:pt x="254" y="144"/>
                  </a:cubicBezTo>
                  <a:cubicBezTo>
                    <a:pt x="266" y="149"/>
                    <a:pt x="266" y="149"/>
                    <a:pt x="266" y="149"/>
                  </a:cubicBezTo>
                  <a:cubicBezTo>
                    <a:pt x="268" y="146"/>
                    <a:pt x="269" y="142"/>
                    <a:pt x="271" y="139"/>
                  </a:cubicBezTo>
                  <a:cubicBezTo>
                    <a:pt x="273" y="151"/>
                    <a:pt x="275" y="163"/>
                    <a:pt x="276" y="176"/>
                  </a:cubicBezTo>
                  <a:cubicBezTo>
                    <a:pt x="267" y="182"/>
                    <a:pt x="262" y="187"/>
                    <a:pt x="261" y="187"/>
                  </a:cubicBezTo>
                  <a:cubicBezTo>
                    <a:pt x="270" y="198"/>
                    <a:pt x="270" y="198"/>
                    <a:pt x="270" y="198"/>
                  </a:cubicBezTo>
                  <a:cubicBezTo>
                    <a:pt x="270" y="198"/>
                    <a:pt x="273" y="195"/>
                    <a:pt x="277" y="192"/>
                  </a:cubicBezTo>
                  <a:cubicBezTo>
                    <a:pt x="278" y="204"/>
                    <a:pt x="279" y="215"/>
                    <a:pt x="279" y="226"/>
                  </a:cubicBezTo>
                  <a:cubicBezTo>
                    <a:pt x="268" y="233"/>
                    <a:pt x="268" y="233"/>
                    <a:pt x="268" y="233"/>
                  </a:cubicBezTo>
                  <a:cubicBezTo>
                    <a:pt x="275" y="244"/>
                    <a:pt x="275" y="244"/>
                    <a:pt x="275" y="244"/>
                  </a:cubicBezTo>
                  <a:cubicBezTo>
                    <a:pt x="280" y="242"/>
                    <a:pt x="280" y="242"/>
                    <a:pt x="280" y="242"/>
                  </a:cubicBezTo>
                  <a:cubicBezTo>
                    <a:pt x="280" y="253"/>
                    <a:pt x="283" y="265"/>
                    <a:pt x="286" y="276"/>
                  </a:cubicBezTo>
                  <a:cubicBezTo>
                    <a:pt x="282" y="277"/>
                    <a:pt x="279" y="278"/>
                    <a:pt x="279" y="278"/>
                  </a:cubicBezTo>
                  <a:cubicBezTo>
                    <a:pt x="281" y="291"/>
                    <a:pt x="281" y="291"/>
                    <a:pt x="281" y="291"/>
                  </a:cubicBezTo>
                  <a:cubicBezTo>
                    <a:pt x="282" y="291"/>
                    <a:pt x="285" y="291"/>
                    <a:pt x="291" y="289"/>
                  </a:cubicBezTo>
                  <a:cubicBezTo>
                    <a:pt x="292" y="292"/>
                    <a:pt x="293" y="294"/>
                    <a:pt x="294" y="297"/>
                  </a:cubicBezTo>
                  <a:cubicBezTo>
                    <a:pt x="294" y="296"/>
                    <a:pt x="294" y="296"/>
                    <a:pt x="294" y="296"/>
                  </a:cubicBezTo>
                  <a:moveTo>
                    <a:pt x="300" y="271"/>
                  </a:moveTo>
                  <a:cubicBezTo>
                    <a:pt x="296" y="259"/>
                    <a:pt x="294" y="246"/>
                    <a:pt x="293" y="233"/>
                  </a:cubicBezTo>
                  <a:cubicBezTo>
                    <a:pt x="300" y="229"/>
                    <a:pt x="310" y="224"/>
                    <a:pt x="320" y="218"/>
                  </a:cubicBezTo>
                  <a:cubicBezTo>
                    <a:pt x="322" y="231"/>
                    <a:pt x="324" y="245"/>
                    <a:pt x="327" y="259"/>
                  </a:cubicBezTo>
                  <a:cubicBezTo>
                    <a:pt x="318" y="264"/>
                    <a:pt x="309" y="268"/>
                    <a:pt x="299" y="271"/>
                  </a:cubicBezTo>
                  <a:cubicBezTo>
                    <a:pt x="300" y="271"/>
                    <a:pt x="300" y="271"/>
                    <a:pt x="300" y="271"/>
                  </a:cubicBezTo>
                  <a:moveTo>
                    <a:pt x="325" y="318"/>
                  </a:moveTo>
                  <a:cubicBezTo>
                    <a:pt x="317" y="308"/>
                    <a:pt x="310" y="297"/>
                    <a:pt x="305" y="284"/>
                  </a:cubicBezTo>
                  <a:cubicBezTo>
                    <a:pt x="314" y="281"/>
                    <a:pt x="323" y="277"/>
                    <a:pt x="332" y="273"/>
                  </a:cubicBezTo>
                  <a:cubicBezTo>
                    <a:pt x="335" y="283"/>
                    <a:pt x="339" y="292"/>
                    <a:pt x="344" y="301"/>
                  </a:cubicBezTo>
                  <a:cubicBezTo>
                    <a:pt x="337" y="307"/>
                    <a:pt x="331" y="312"/>
                    <a:pt x="325" y="318"/>
                  </a:cubicBezTo>
                  <a:cubicBezTo>
                    <a:pt x="325" y="318"/>
                    <a:pt x="325" y="318"/>
                    <a:pt x="325" y="318"/>
                  </a:cubicBezTo>
                  <a:moveTo>
                    <a:pt x="353" y="291"/>
                  </a:moveTo>
                  <a:cubicBezTo>
                    <a:pt x="349" y="282"/>
                    <a:pt x="346" y="274"/>
                    <a:pt x="343" y="265"/>
                  </a:cubicBezTo>
                  <a:cubicBezTo>
                    <a:pt x="348" y="262"/>
                    <a:pt x="352" y="259"/>
                    <a:pt x="356" y="255"/>
                  </a:cubicBezTo>
                  <a:cubicBezTo>
                    <a:pt x="358" y="262"/>
                    <a:pt x="361" y="269"/>
                    <a:pt x="365" y="275"/>
                  </a:cubicBezTo>
                  <a:cubicBezTo>
                    <a:pt x="361" y="280"/>
                    <a:pt x="357" y="285"/>
                    <a:pt x="352" y="291"/>
                  </a:cubicBezTo>
                  <a:cubicBezTo>
                    <a:pt x="353" y="291"/>
                    <a:pt x="353" y="291"/>
                    <a:pt x="353" y="291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262;p33">
              <a:extLst>
                <a:ext uri="{FF2B5EF4-FFF2-40B4-BE49-F238E27FC236}">
                  <a16:creationId xmlns:a16="http://schemas.microsoft.com/office/drawing/2014/main" xmlns="" id="{54AD661D-944B-4B18-A145-45607DD4A867}"/>
                </a:ext>
              </a:extLst>
            </p:cNvPr>
            <p:cNvSpPr/>
            <p:nvPr/>
          </p:nvSpPr>
          <p:spPr>
            <a:xfrm>
              <a:off x="2678113" y="2840038"/>
              <a:ext cx="9525" cy="92075"/>
            </a:xfrm>
            <a:custGeom>
              <a:avLst/>
              <a:gdLst/>
              <a:ahLst/>
              <a:cxnLst/>
              <a:rect l="l" t="t" r="r" b="b"/>
              <a:pathLst>
                <a:path w="8" h="73" extrusionOk="0">
                  <a:moveTo>
                    <a:pt x="0" y="0"/>
                  </a:moveTo>
                  <a:cubicBezTo>
                    <a:pt x="0" y="0"/>
                    <a:pt x="8" y="56"/>
                    <a:pt x="8" y="73"/>
                  </a:cubicBezTo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263;p33">
              <a:extLst>
                <a:ext uri="{FF2B5EF4-FFF2-40B4-BE49-F238E27FC236}">
                  <a16:creationId xmlns:a16="http://schemas.microsoft.com/office/drawing/2014/main" xmlns="" id="{0E2485A8-E869-4216-B18F-93F2A88585E7}"/>
                </a:ext>
              </a:extLst>
            </p:cNvPr>
            <p:cNvSpPr/>
            <p:nvPr/>
          </p:nvSpPr>
          <p:spPr>
            <a:xfrm>
              <a:off x="2198688" y="2624138"/>
              <a:ext cx="514350" cy="503238"/>
            </a:xfrm>
            <a:custGeom>
              <a:avLst/>
              <a:gdLst/>
              <a:ahLst/>
              <a:cxnLst/>
              <a:rect l="l" t="t" r="r" b="b"/>
              <a:pathLst>
                <a:path w="408" h="398" extrusionOk="0">
                  <a:moveTo>
                    <a:pt x="258" y="19"/>
                  </a:moveTo>
                  <a:cubicBezTo>
                    <a:pt x="259" y="21"/>
                    <a:pt x="259" y="21"/>
                    <a:pt x="259" y="21"/>
                  </a:cubicBezTo>
                  <a:cubicBezTo>
                    <a:pt x="259" y="21"/>
                    <a:pt x="262" y="20"/>
                    <a:pt x="267" y="20"/>
                  </a:cubicBezTo>
                  <a:cubicBezTo>
                    <a:pt x="272" y="20"/>
                    <a:pt x="280" y="20"/>
                    <a:pt x="288" y="20"/>
                  </a:cubicBezTo>
                  <a:cubicBezTo>
                    <a:pt x="297" y="20"/>
                    <a:pt x="308" y="20"/>
                    <a:pt x="317" y="21"/>
                  </a:cubicBezTo>
                  <a:cubicBezTo>
                    <a:pt x="322" y="21"/>
                    <a:pt x="326" y="22"/>
                    <a:pt x="329" y="22"/>
                  </a:cubicBezTo>
                  <a:cubicBezTo>
                    <a:pt x="332" y="23"/>
                    <a:pt x="335" y="24"/>
                    <a:pt x="336" y="25"/>
                  </a:cubicBezTo>
                  <a:cubicBezTo>
                    <a:pt x="338" y="26"/>
                    <a:pt x="340" y="29"/>
                    <a:pt x="342" y="35"/>
                  </a:cubicBezTo>
                  <a:cubicBezTo>
                    <a:pt x="345" y="43"/>
                    <a:pt x="348" y="54"/>
                    <a:pt x="351" y="67"/>
                  </a:cubicBezTo>
                  <a:cubicBezTo>
                    <a:pt x="353" y="80"/>
                    <a:pt x="356" y="93"/>
                    <a:pt x="361" y="105"/>
                  </a:cubicBezTo>
                  <a:cubicBezTo>
                    <a:pt x="363" y="104"/>
                    <a:pt x="363" y="104"/>
                    <a:pt x="363" y="104"/>
                  </a:cubicBezTo>
                  <a:cubicBezTo>
                    <a:pt x="361" y="105"/>
                    <a:pt x="361" y="105"/>
                    <a:pt x="361" y="105"/>
                  </a:cubicBezTo>
                  <a:cubicBezTo>
                    <a:pt x="368" y="127"/>
                    <a:pt x="374" y="149"/>
                    <a:pt x="378" y="172"/>
                  </a:cubicBezTo>
                  <a:cubicBezTo>
                    <a:pt x="378" y="173"/>
                    <a:pt x="378" y="173"/>
                    <a:pt x="379" y="173"/>
                  </a:cubicBezTo>
                  <a:cubicBezTo>
                    <a:pt x="379" y="174"/>
                    <a:pt x="380" y="174"/>
                    <a:pt x="380" y="174"/>
                  </a:cubicBezTo>
                  <a:cubicBezTo>
                    <a:pt x="380" y="173"/>
                    <a:pt x="380" y="173"/>
                    <a:pt x="380" y="173"/>
                  </a:cubicBezTo>
                  <a:cubicBezTo>
                    <a:pt x="380" y="174"/>
                    <a:pt x="380" y="174"/>
                    <a:pt x="380" y="174"/>
                  </a:cubicBezTo>
                  <a:cubicBezTo>
                    <a:pt x="380" y="174"/>
                    <a:pt x="380" y="174"/>
                    <a:pt x="380" y="174"/>
                  </a:cubicBezTo>
                  <a:cubicBezTo>
                    <a:pt x="380" y="173"/>
                    <a:pt x="380" y="173"/>
                    <a:pt x="380" y="173"/>
                  </a:cubicBezTo>
                  <a:cubicBezTo>
                    <a:pt x="380" y="174"/>
                    <a:pt x="380" y="174"/>
                    <a:pt x="380" y="174"/>
                  </a:cubicBezTo>
                  <a:cubicBezTo>
                    <a:pt x="380" y="174"/>
                    <a:pt x="381" y="173"/>
                    <a:pt x="382" y="173"/>
                  </a:cubicBezTo>
                  <a:cubicBezTo>
                    <a:pt x="383" y="173"/>
                    <a:pt x="387" y="174"/>
                    <a:pt x="391" y="179"/>
                  </a:cubicBezTo>
                  <a:cubicBezTo>
                    <a:pt x="395" y="184"/>
                    <a:pt x="399" y="195"/>
                    <a:pt x="402" y="213"/>
                  </a:cubicBezTo>
                  <a:cubicBezTo>
                    <a:pt x="403" y="222"/>
                    <a:pt x="404" y="230"/>
                    <a:pt x="404" y="238"/>
                  </a:cubicBezTo>
                  <a:cubicBezTo>
                    <a:pt x="404" y="271"/>
                    <a:pt x="393" y="294"/>
                    <a:pt x="382" y="309"/>
                  </a:cubicBezTo>
                  <a:cubicBezTo>
                    <a:pt x="378" y="314"/>
                    <a:pt x="374" y="319"/>
                    <a:pt x="369" y="323"/>
                  </a:cubicBezTo>
                  <a:cubicBezTo>
                    <a:pt x="363" y="326"/>
                    <a:pt x="357" y="328"/>
                    <a:pt x="348" y="328"/>
                  </a:cubicBezTo>
                  <a:cubicBezTo>
                    <a:pt x="336" y="328"/>
                    <a:pt x="321" y="324"/>
                    <a:pt x="301" y="314"/>
                  </a:cubicBezTo>
                  <a:cubicBezTo>
                    <a:pt x="300" y="314"/>
                    <a:pt x="299" y="314"/>
                    <a:pt x="298" y="314"/>
                  </a:cubicBezTo>
                  <a:cubicBezTo>
                    <a:pt x="298" y="315"/>
                    <a:pt x="297" y="316"/>
                    <a:pt x="298" y="317"/>
                  </a:cubicBezTo>
                  <a:cubicBezTo>
                    <a:pt x="298" y="317"/>
                    <a:pt x="298" y="317"/>
                    <a:pt x="298" y="318"/>
                  </a:cubicBezTo>
                  <a:cubicBezTo>
                    <a:pt x="300" y="320"/>
                    <a:pt x="303" y="327"/>
                    <a:pt x="305" y="335"/>
                  </a:cubicBezTo>
                  <a:cubicBezTo>
                    <a:pt x="308" y="342"/>
                    <a:pt x="311" y="351"/>
                    <a:pt x="311" y="356"/>
                  </a:cubicBezTo>
                  <a:cubicBezTo>
                    <a:pt x="311" y="361"/>
                    <a:pt x="306" y="368"/>
                    <a:pt x="302" y="373"/>
                  </a:cubicBezTo>
                  <a:cubicBezTo>
                    <a:pt x="299" y="375"/>
                    <a:pt x="297" y="377"/>
                    <a:pt x="296" y="379"/>
                  </a:cubicBezTo>
                  <a:cubicBezTo>
                    <a:pt x="295" y="380"/>
                    <a:pt x="294" y="380"/>
                    <a:pt x="293" y="381"/>
                  </a:cubicBezTo>
                  <a:cubicBezTo>
                    <a:pt x="293" y="381"/>
                    <a:pt x="293" y="381"/>
                    <a:pt x="293" y="381"/>
                  </a:cubicBezTo>
                  <a:cubicBezTo>
                    <a:pt x="293" y="381"/>
                    <a:pt x="293" y="381"/>
                    <a:pt x="293" y="381"/>
                  </a:cubicBezTo>
                  <a:cubicBezTo>
                    <a:pt x="294" y="383"/>
                    <a:pt x="294" y="383"/>
                    <a:pt x="294" y="383"/>
                  </a:cubicBezTo>
                  <a:cubicBezTo>
                    <a:pt x="294" y="381"/>
                    <a:pt x="294" y="381"/>
                    <a:pt x="294" y="381"/>
                  </a:cubicBezTo>
                  <a:cubicBezTo>
                    <a:pt x="235" y="388"/>
                    <a:pt x="176" y="392"/>
                    <a:pt x="117" y="394"/>
                  </a:cubicBezTo>
                  <a:cubicBezTo>
                    <a:pt x="117" y="394"/>
                    <a:pt x="117" y="394"/>
                    <a:pt x="117" y="394"/>
                  </a:cubicBezTo>
                  <a:cubicBezTo>
                    <a:pt x="110" y="394"/>
                    <a:pt x="104" y="394"/>
                    <a:pt x="99" y="394"/>
                  </a:cubicBezTo>
                  <a:cubicBezTo>
                    <a:pt x="62" y="394"/>
                    <a:pt x="40" y="392"/>
                    <a:pt x="27" y="388"/>
                  </a:cubicBezTo>
                  <a:cubicBezTo>
                    <a:pt x="21" y="386"/>
                    <a:pt x="17" y="384"/>
                    <a:pt x="14" y="382"/>
                  </a:cubicBezTo>
                  <a:cubicBezTo>
                    <a:pt x="11" y="380"/>
                    <a:pt x="10" y="378"/>
                    <a:pt x="9" y="375"/>
                  </a:cubicBezTo>
                  <a:cubicBezTo>
                    <a:pt x="9" y="374"/>
                    <a:pt x="8" y="372"/>
                    <a:pt x="8" y="369"/>
                  </a:cubicBezTo>
                  <a:cubicBezTo>
                    <a:pt x="6" y="345"/>
                    <a:pt x="4" y="270"/>
                    <a:pt x="4" y="205"/>
                  </a:cubicBezTo>
                  <a:cubicBezTo>
                    <a:pt x="4" y="164"/>
                    <a:pt x="5" y="128"/>
                    <a:pt x="6" y="109"/>
                  </a:cubicBezTo>
                  <a:cubicBezTo>
                    <a:pt x="8" y="82"/>
                    <a:pt x="19" y="59"/>
                    <a:pt x="32" y="41"/>
                  </a:cubicBezTo>
                  <a:cubicBezTo>
                    <a:pt x="46" y="23"/>
                    <a:pt x="62" y="11"/>
                    <a:pt x="76" y="6"/>
                  </a:cubicBezTo>
                  <a:cubicBezTo>
                    <a:pt x="81" y="5"/>
                    <a:pt x="89" y="4"/>
                    <a:pt x="100" y="4"/>
                  </a:cubicBezTo>
                  <a:cubicBezTo>
                    <a:pt x="126" y="4"/>
                    <a:pt x="165" y="8"/>
                    <a:pt x="198" y="12"/>
                  </a:cubicBezTo>
                  <a:cubicBezTo>
                    <a:pt x="215" y="14"/>
                    <a:pt x="230" y="16"/>
                    <a:pt x="241" y="18"/>
                  </a:cubicBezTo>
                  <a:cubicBezTo>
                    <a:pt x="246" y="19"/>
                    <a:pt x="250" y="19"/>
                    <a:pt x="253" y="20"/>
                  </a:cubicBezTo>
                  <a:cubicBezTo>
                    <a:pt x="256" y="20"/>
                    <a:pt x="258" y="21"/>
                    <a:pt x="258" y="21"/>
                  </a:cubicBezTo>
                  <a:cubicBezTo>
                    <a:pt x="259" y="21"/>
                    <a:pt x="259" y="21"/>
                    <a:pt x="259" y="21"/>
                  </a:cubicBezTo>
                  <a:cubicBezTo>
                    <a:pt x="258" y="19"/>
                    <a:pt x="258" y="19"/>
                    <a:pt x="258" y="19"/>
                  </a:cubicBezTo>
                  <a:cubicBezTo>
                    <a:pt x="259" y="17"/>
                    <a:pt x="259" y="17"/>
                    <a:pt x="259" y="17"/>
                  </a:cubicBezTo>
                  <a:cubicBezTo>
                    <a:pt x="259" y="17"/>
                    <a:pt x="152" y="0"/>
                    <a:pt x="100" y="0"/>
                  </a:cubicBezTo>
                  <a:cubicBezTo>
                    <a:pt x="89" y="0"/>
                    <a:pt x="80" y="1"/>
                    <a:pt x="75" y="2"/>
                  </a:cubicBezTo>
                  <a:cubicBezTo>
                    <a:pt x="60" y="8"/>
                    <a:pt x="43" y="20"/>
                    <a:pt x="29" y="39"/>
                  </a:cubicBezTo>
                  <a:cubicBezTo>
                    <a:pt x="15" y="57"/>
                    <a:pt x="4" y="81"/>
                    <a:pt x="2" y="108"/>
                  </a:cubicBezTo>
                  <a:cubicBezTo>
                    <a:pt x="1" y="127"/>
                    <a:pt x="0" y="164"/>
                    <a:pt x="0" y="205"/>
                  </a:cubicBezTo>
                  <a:cubicBezTo>
                    <a:pt x="0" y="242"/>
                    <a:pt x="1" y="283"/>
                    <a:pt x="1" y="315"/>
                  </a:cubicBezTo>
                  <a:cubicBezTo>
                    <a:pt x="2" y="331"/>
                    <a:pt x="2" y="345"/>
                    <a:pt x="3" y="356"/>
                  </a:cubicBezTo>
                  <a:cubicBezTo>
                    <a:pt x="3" y="361"/>
                    <a:pt x="4" y="366"/>
                    <a:pt x="4" y="369"/>
                  </a:cubicBezTo>
                  <a:cubicBezTo>
                    <a:pt x="4" y="372"/>
                    <a:pt x="5" y="375"/>
                    <a:pt x="5" y="376"/>
                  </a:cubicBezTo>
                  <a:cubicBezTo>
                    <a:pt x="6" y="379"/>
                    <a:pt x="8" y="383"/>
                    <a:pt x="11" y="385"/>
                  </a:cubicBezTo>
                  <a:cubicBezTo>
                    <a:pt x="16" y="389"/>
                    <a:pt x="24" y="392"/>
                    <a:pt x="38" y="394"/>
                  </a:cubicBezTo>
                  <a:cubicBezTo>
                    <a:pt x="52" y="397"/>
                    <a:pt x="71" y="398"/>
                    <a:pt x="99" y="398"/>
                  </a:cubicBezTo>
                  <a:cubicBezTo>
                    <a:pt x="104" y="398"/>
                    <a:pt x="110" y="398"/>
                    <a:pt x="117" y="398"/>
                  </a:cubicBezTo>
                  <a:cubicBezTo>
                    <a:pt x="117" y="398"/>
                    <a:pt x="117" y="398"/>
                    <a:pt x="117" y="398"/>
                  </a:cubicBezTo>
                  <a:cubicBezTo>
                    <a:pt x="176" y="396"/>
                    <a:pt x="235" y="392"/>
                    <a:pt x="294" y="385"/>
                  </a:cubicBezTo>
                  <a:cubicBezTo>
                    <a:pt x="295" y="384"/>
                    <a:pt x="295" y="384"/>
                    <a:pt x="295" y="384"/>
                  </a:cubicBezTo>
                  <a:cubicBezTo>
                    <a:pt x="295" y="384"/>
                    <a:pt x="300" y="381"/>
                    <a:pt x="305" y="376"/>
                  </a:cubicBezTo>
                  <a:cubicBezTo>
                    <a:pt x="309" y="370"/>
                    <a:pt x="314" y="363"/>
                    <a:pt x="315" y="356"/>
                  </a:cubicBezTo>
                  <a:cubicBezTo>
                    <a:pt x="314" y="349"/>
                    <a:pt x="311" y="339"/>
                    <a:pt x="308" y="330"/>
                  </a:cubicBezTo>
                  <a:cubicBezTo>
                    <a:pt x="305" y="322"/>
                    <a:pt x="301" y="315"/>
                    <a:pt x="301" y="315"/>
                  </a:cubicBezTo>
                  <a:cubicBezTo>
                    <a:pt x="300" y="316"/>
                    <a:pt x="300" y="316"/>
                    <a:pt x="300" y="316"/>
                  </a:cubicBezTo>
                  <a:cubicBezTo>
                    <a:pt x="299" y="318"/>
                    <a:pt x="299" y="318"/>
                    <a:pt x="299" y="318"/>
                  </a:cubicBezTo>
                  <a:cubicBezTo>
                    <a:pt x="320" y="328"/>
                    <a:pt x="335" y="332"/>
                    <a:pt x="348" y="332"/>
                  </a:cubicBezTo>
                  <a:cubicBezTo>
                    <a:pt x="357" y="332"/>
                    <a:pt x="365" y="330"/>
                    <a:pt x="371" y="326"/>
                  </a:cubicBezTo>
                  <a:cubicBezTo>
                    <a:pt x="377" y="322"/>
                    <a:pt x="381" y="317"/>
                    <a:pt x="385" y="311"/>
                  </a:cubicBezTo>
                  <a:cubicBezTo>
                    <a:pt x="396" y="296"/>
                    <a:pt x="408" y="272"/>
                    <a:pt x="408" y="238"/>
                  </a:cubicBezTo>
                  <a:cubicBezTo>
                    <a:pt x="408" y="230"/>
                    <a:pt x="407" y="222"/>
                    <a:pt x="406" y="213"/>
                  </a:cubicBezTo>
                  <a:cubicBezTo>
                    <a:pt x="403" y="194"/>
                    <a:pt x="399" y="183"/>
                    <a:pt x="394" y="177"/>
                  </a:cubicBezTo>
                  <a:cubicBezTo>
                    <a:pt x="389" y="171"/>
                    <a:pt x="384" y="169"/>
                    <a:pt x="382" y="169"/>
                  </a:cubicBezTo>
                  <a:cubicBezTo>
                    <a:pt x="380" y="169"/>
                    <a:pt x="379" y="170"/>
                    <a:pt x="379" y="170"/>
                  </a:cubicBezTo>
                  <a:cubicBezTo>
                    <a:pt x="380" y="172"/>
                    <a:pt x="380" y="172"/>
                    <a:pt x="380" y="172"/>
                  </a:cubicBezTo>
                  <a:cubicBezTo>
                    <a:pt x="382" y="171"/>
                    <a:pt x="382" y="171"/>
                    <a:pt x="382" y="171"/>
                  </a:cubicBezTo>
                  <a:cubicBezTo>
                    <a:pt x="378" y="148"/>
                    <a:pt x="372" y="126"/>
                    <a:pt x="365" y="104"/>
                  </a:cubicBezTo>
                  <a:cubicBezTo>
                    <a:pt x="365" y="104"/>
                    <a:pt x="365" y="104"/>
                    <a:pt x="365" y="104"/>
                  </a:cubicBezTo>
                  <a:cubicBezTo>
                    <a:pt x="359" y="88"/>
                    <a:pt x="355" y="70"/>
                    <a:pt x="352" y="54"/>
                  </a:cubicBezTo>
                  <a:cubicBezTo>
                    <a:pt x="350" y="46"/>
                    <a:pt x="348" y="39"/>
                    <a:pt x="346" y="33"/>
                  </a:cubicBezTo>
                  <a:cubicBezTo>
                    <a:pt x="344" y="28"/>
                    <a:pt x="342" y="23"/>
                    <a:pt x="338" y="21"/>
                  </a:cubicBezTo>
                  <a:cubicBezTo>
                    <a:pt x="336" y="20"/>
                    <a:pt x="333" y="19"/>
                    <a:pt x="330" y="19"/>
                  </a:cubicBezTo>
                  <a:cubicBezTo>
                    <a:pt x="319" y="17"/>
                    <a:pt x="302" y="16"/>
                    <a:pt x="288" y="16"/>
                  </a:cubicBezTo>
                  <a:cubicBezTo>
                    <a:pt x="272" y="16"/>
                    <a:pt x="258" y="17"/>
                    <a:pt x="258" y="17"/>
                  </a:cubicBezTo>
                  <a:cubicBezTo>
                    <a:pt x="258" y="19"/>
                    <a:pt x="258" y="19"/>
                    <a:pt x="258" y="19"/>
                  </a:cubicBezTo>
                  <a:cubicBezTo>
                    <a:pt x="259" y="17"/>
                    <a:pt x="259" y="17"/>
                    <a:pt x="259" y="17"/>
                  </a:cubicBezTo>
                  <a:cubicBezTo>
                    <a:pt x="258" y="19"/>
                    <a:pt x="258" y="19"/>
                    <a:pt x="258" y="19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264;p33">
              <a:extLst>
                <a:ext uri="{FF2B5EF4-FFF2-40B4-BE49-F238E27FC236}">
                  <a16:creationId xmlns:a16="http://schemas.microsoft.com/office/drawing/2014/main" xmlns="" id="{AA954807-50EB-4A6C-80B9-3350066C965A}"/>
                </a:ext>
              </a:extLst>
            </p:cNvPr>
            <p:cNvSpPr/>
            <p:nvPr/>
          </p:nvSpPr>
          <p:spPr>
            <a:xfrm>
              <a:off x="2563813" y="2479675"/>
              <a:ext cx="47625" cy="52388"/>
            </a:xfrm>
            <a:custGeom>
              <a:avLst/>
              <a:gdLst/>
              <a:ahLst/>
              <a:cxnLst/>
              <a:rect l="l" t="t" r="r" b="b"/>
              <a:pathLst>
                <a:path w="37" h="42" extrusionOk="0">
                  <a:moveTo>
                    <a:pt x="6" y="5"/>
                  </a:moveTo>
                  <a:cubicBezTo>
                    <a:pt x="6" y="5"/>
                    <a:pt x="32" y="0"/>
                    <a:pt x="33" y="12"/>
                  </a:cubicBezTo>
                  <a:cubicBezTo>
                    <a:pt x="35" y="28"/>
                    <a:pt x="37" y="37"/>
                    <a:pt x="20" y="39"/>
                  </a:cubicBezTo>
                  <a:cubicBezTo>
                    <a:pt x="4" y="42"/>
                    <a:pt x="0" y="17"/>
                    <a:pt x="6" y="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265;p33">
              <a:extLst>
                <a:ext uri="{FF2B5EF4-FFF2-40B4-BE49-F238E27FC236}">
                  <a16:creationId xmlns:a16="http://schemas.microsoft.com/office/drawing/2014/main" xmlns="" id="{45FDD824-740E-41C0-8D9C-D6C1BB252E5C}"/>
                </a:ext>
              </a:extLst>
            </p:cNvPr>
            <p:cNvSpPr/>
            <p:nvPr/>
          </p:nvSpPr>
          <p:spPr>
            <a:xfrm>
              <a:off x="2563813" y="2479675"/>
              <a:ext cx="47625" cy="52388"/>
            </a:xfrm>
            <a:custGeom>
              <a:avLst/>
              <a:gdLst/>
              <a:ahLst/>
              <a:cxnLst/>
              <a:rect l="l" t="t" r="r" b="b"/>
              <a:pathLst>
                <a:path w="37" h="42" extrusionOk="0">
                  <a:moveTo>
                    <a:pt x="6" y="5"/>
                  </a:moveTo>
                  <a:cubicBezTo>
                    <a:pt x="6" y="5"/>
                    <a:pt x="32" y="0"/>
                    <a:pt x="33" y="12"/>
                  </a:cubicBezTo>
                  <a:cubicBezTo>
                    <a:pt x="35" y="28"/>
                    <a:pt x="37" y="37"/>
                    <a:pt x="20" y="39"/>
                  </a:cubicBezTo>
                  <a:cubicBezTo>
                    <a:pt x="4" y="42"/>
                    <a:pt x="0" y="17"/>
                    <a:pt x="6" y="5"/>
                  </a:cubicBezTo>
                  <a:close/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266;p33">
              <a:extLst>
                <a:ext uri="{FF2B5EF4-FFF2-40B4-BE49-F238E27FC236}">
                  <a16:creationId xmlns:a16="http://schemas.microsoft.com/office/drawing/2014/main" xmlns="" id="{A39561F0-4911-459F-B362-D409327B314F}"/>
                </a:ext>
              </a:extLst>
            </p:cNvPr>
            <p:cNvSpPr/>
            <p:nvPr/>
          </p:nvSpPr>
          <p:spPr>
            <a:xfrm>
              <a:off x="2489201" y="2463800"/>
              <a:ext cx="103188" cy="166688"/>
            </a:xfrm>
            <a:custGeom>
              <a:avLst/>
              <a:gdLst/>
              <a:ahLst/>
              <a:cxnLst/>
              <a:rect l="l" t="t" r="r" b="b"/>
              <a:pathLst>
                <a:path w="82" h="132" extrusionOk="0">
                  <a:moveTo>
                    <a:pt x="72" y="0"/>
                  </a:moveTo>
                  <a:cubicBezTo>
                    <a:pt x="72" y="0"/>
                    <a:pt x="66" y="18"/>
                    <a:pt x="71" y="29"/>
                  </a:cubicBezTo>
                  <a:cubicBezTo>
                    <a:pt x="76" y="39"/>
                    <a:pt x="82" y="69"/>
                    <a:pt x="77" y="84"/>
                  </a:cubicBezTo>
                  <a:cubicBezTo>
                    <a:pt x="72" y="99"/>
                    <a:pt x="58" y="124"/>
                    <a:pt x="47" y="128"/>
                  </a:cubicBezTo>
                  <a:cubicBezTo>
                    <a:pt x="35" y="132"/>
                    <a:pt x="13" y="120"/>
                    <a:pt x="10" y="118"/>
                  </a:cubicBezTo>
                  <a:cubicBezTo>
                    <a:pt x="6" y="115"/>
                    <a:pt x="31" y="89"/>
                    <a:pt x="18" y="83"/>
                  </a:cubicBezTo>
                  <a:cubicBezTo>
                    <a:pt x="5" y="77"/>
                    <a:pt x="0" y="38"/>
                    <a:pt x="11" y="25"/>
                  </a:cubicBezTo>
                  <a:cubicBezTo>
                    <a:pt x="19" y="16"/>
                    <a:pt x="29" y="10"/>
                    <a:pt x="40" y="5"/>
                  </a:cubicBezTo>
                  <a:lnTo>
                    <a:pt x="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267;p33">
              <a:extLst>
                <a:ext uri="{FF2B5EF4-FFF2-40B4-BE49-F238E27FC236}">
                  <a16:creationId xmlns:a16="http://schemas.microsoft.com/office/drawing/2014/main" xmlns="" id="{40A5D031-D587-4B13-9A35-667C68E93F93}"/>
                </a:ext>
              </a:extLst>
            </p:cNvPr>
            <p:cNvSpPr/>
            <p:nvPr/>
          </p:nvSpPr>
          <p:spPr>
            <a:xfrm>
              <a:off x="2489201" y="2463800"/>
              <a:ext cx="103188" cy="166688"/>
            </a:xfrm>
            <a:custGeom>
              <a:avLst/>
              <a:gdLst/>
              <a:ahLst/>
              <a:cxnLst/>
              <a:rect l="l" t="t" r="r" b="b"/>
              <a:pathLst>
                <a:path w="82" h="132" extrusionOk="0">
                  <a:moveTo>
                    <a:pt x="72" y="0"/>
                  </a:moveTo>
                  <a:cubicBezTo>
                    <a:pt x="72" y="0"/>
                    <a:pt x="66" y="18"/>
                    <a:pt x="71" y="29"/>
                  </a:cubicBezTo>
                  <a:cubicBezTo>
                    <a:pt x="76" y="39"/>
                    <a:pt x="82" y="69"/>
                    <a:pt x="77" y="84"/>
                  </a:cubicBezTo>
                  <a:cubicBezTo>
                    <a:pt x="72" y="99"/>
                    <a:pt x="58" y="124"/>
                    <a:pt x="47" y="128"/>
                  </a:cubicBezTo>
                  <a:cubicBezTo>
                    <a:pt x="35" y="132"/>
                    <a:pt x="13" y="120"/>
                    <a:pt x="10" y="118"/>
                  </a:cubicBezTo>
                  <a:cubicBezTo>
                    <a:pt x="6" y="115"/>
                    <a:pt x="31" y="89"/>
                    <a:pt x="18" y="83"/>
                  </a:cubicBezTo>
                  <a:cubicBezTo>
                    <a:pt x="5" y="77"/>
                    <a:pt x="0" y="38"/>
                    <a:pt x="11" y="25"/>
                  </a:cubicBezTo>
                  <a:cubicBezTo>
                    <a:pt x="19" y="16"/>
                    <a:pt x="29" y="10"/>
                    <a:pt x="40" y="5"/>
                  </a:cubicBezTo>
                  <a:lnTo>
                    <a:pt x="7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268;p33">
              <a:extLst>
                <a:ext uri="{FF2B5EF4-FFF2-40B4-BE49-F238E27FC236}">
                  <a16:creationId xmlns:a16="http://schemas.microsoft.com/office/drawing/2014/main" xmlns="" id="{9881F3E2-BAD0-4390-978B-EE9F4E727054}"/>
                </a:ext>
              </a:extLst>
            </p:cNvPr>
            <p:cNvSpPr/>
            <p:nvPr/>
          </p:nvSpPr>
          <p:spPr>
            <a:xfrm>
              <a:off x="2339976" y="2484438"/>
              <a:ext cx="209550" cy="163513"/>
            </a:xfrm>
            <a:custGeom>
              <a:avLst/>
              <a:gdLst/>
              <a:ahLst/>
              <a:cxnLst/>
              <a:rect l="l" t="t" r="r" b="b"/>
              <a:pathLst>
                <a:path w="167" h="129" extrusionOk="0">
                  <a:moveTo>
                    <a:pt x="38" y="26"/>
                  </a:moveTo>
                  <a:cubicBezTo>
                    <a:pt x="39" y="27"/>
                    <a:pt x="40" y="29"/>
                    <a:pt x="40" y="30"/>
                  </a:cubicBezTo>
                  <a:cubicBezTo>
                    <a:pt x="40" y="33"/>
                    <a:pt x="38" y="38"/>
                    <a:pt x="31" y="45"/>
                  </a:cubicBezTo>
                  <a:cubicBezTo>
                    <a:pt x="16" y="59"/>
                    <a:pt x="0" y="68"/>
                    <a:pt x="0" y="85"/>
                  </a:cubicBezTo>
                  <a:cubicBezTo>
                    <a:pt x="0" y="103"/>
                    <a:pt x="10" y="101"/>
                    <a:pt x="59" y="115"/>
                  </a:cubicBezTo>
                  <a:cubicBezTo>
                    <a:pt x="109" y="129"/>
                    <a:pt x="161" y="103"/>
                    <a:pt x="164" y="78"/>
                  </a:cubicBezTo>
                  <a:cubicBezTo>
                    <a:pt x="167" y="54"/>
                    <a:pt x="138" y="45"/>
                    <a:pt x="143" y="29"/>
                  </a:cubicBezTo>
                  <a:cubicBezTo>
                    <a:pt x="146" y="18"/>
                    <a:pt x="150" y="9"/>
                    <a:pt x="156" y="0"/>
                  </a:cubicBezTo>
                  <a:cubicBezTo>
                    <a:pt x="156" y="0"/>
                    <a:pt x="107" y="14"/>
                    <a:pt x="85" y="14"/>
                  </a:cubicBezTo>
                  <a:cubicBezTo>
                    <a:pt x="63" y="14"/>
                    <a:pt x="35" y="22"/>
                    <a:pt x="38" y="2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269;p33">
              <a:extLst>
                <a:ext uri="{FF2B5EF4-FFF2-40B4-BE49-F238E27FC236}">
                  <a16:creationId xmlns:a16="http://schemas.microsoft.com/office/drawing/2014/main" xmlns="" id="{42B6CF46-3799-4473-9952-31345BDF0E57}"/>
                </a:ext>
              </a:extLst>
            </p:cNvPr>
            <p:cNvSpPr/>
            <p:nvPr/>
          </p:nvSpPr>
          <p:spPr>
            <a:xfrm>
              <a:off x="2339976" y="2484438"/>
              <a:ext cx="209550" cy="163513"/>
            </a:xfrm>
            <a:custGeom>
              <a:avLst/>
              <a:gdLst/>
              <a:ahLst/>
              <a:cxnLst/>
              <a:rect l="l" t="t" r="r" b="b"/>
              <a:pathLst>
                <a:path w="167" h="129" extrusionOk="0">
                  <a:moveTo>
                    <a:pt x="38" y="26"/>
                  </a:moveTo>
                  <a:cubicBezTo>
                    <a:pt x="39" y="27"/>
                    <a:pt x="40" y="29"/>
                    <a:pt x="40" y="30"/>
                  </a:cubicBezTo>
                  <a:cubicBezTo>
                    <a:pt x="40" y="33"/>
                    <a:pt x="38" y="38"/>
                    <a:pt x="31" y="45"/>
                  </a:cubicBezTo>
                  <a:cubicBezTo>
                    <a:pt x="16" y="59"/>
                    <a:pt x="0" y="68"/>
                    <a:pt x="0" y="85"/>
                  </a:cubicBezTo>
                  <a:cubicBezTo>
                    <a:pt x="0" y="103"/>
                    <a:pt x="10" y="101"/>
                    <a:pt x="59" y="115"/>
                  </a:cubicBezTo>
                  <a:cubicBezTo>
                    <a:pt x="109" y="129"/>
                    <a:pt x="161" y="103"/>
                    <a:pt x="164" y="78"/>
                  </a:cubicBezTo>
                  <a:cubicBezTo>
                    <a:pt x="167" y="54"/>
                    <a:pt x="138" y="45"/>
                    <a:pt x="143" y="29"/>
                  </a:cubicBezTo>
                  <a:cubicBezTo>
                    <a:pt x="146" y="18"/>
                    <a:pt x="150" y="9"/>
                    <a:pt x="156" y="0"/>
                  </a:cubicBezTo>
                  <a:cubicBezTo>
                    <a:pt x="156" y="0"/>
                    <a:pt x="107" y="14"/>
                    <a:pt x="85" y="14"/>
                  </a:cubicBezTo>
                  <a:cubicBezTo>
                    <a:pt x="63" y="14"/>
                    <a:pt x="35" y="22"/>
                    <a:pt x="38" y="26"/>
                  </a:cubicBezTo>
                  <a:close/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270;p33">
              <a:extLst>
                <a:ext uri="{FF2B5EF4-FFF2-40B4-BE49-F238E27FC236}">
                  <a16:creationId xmlns:a16="http://schemas.microsoft.com/office/drawing/2014/main" xmlns="" id="{E365AC13-9BDA-40F3-8FC5-32B0CF35F048}"/>
                </a:ext>
              </a:extLst>
            </p:cNvPr>
            <p:cNvSpPr/>
            <p:nvPr/>
          </p:nvSpPr>
          <p:spPr>
            <a:xfrm>
              <a:off x="2360613" y="2343150"/>
              <a:ext cx="287338" cy="182563"/>
            </a:xfrm>
            <a:custGeom>
              <a:avLst/>
              <a:gdLst/>
              <a:ahLst/>
              <a:cxnLst/>
              <a:rect l="l" t="t" r="r" b="b"/>
              <a:pathLst>
                <a:path w="228" h="144" extrusionOk="0">
                  <a:moveTo>
                    <a:pt x="8" y="47"/>
                  </a:moveTo>
                  <a:cubicBezTo>
                    <a:pt x="8" y="47"/>
                    <a:pt x="0" y="74"/>
                    <a:pt x="4" y="83"/>
                  </a:cubicBezTo>
                  <a:cubicBezTo>
                    <a:pt x="9" y="92"/>
                    <a:pt x="18" y="133"/>
                    <a:pt x="21" y="138"/>
                  </a:cubicBezTo>
                  <a:cubicBezTo>
                    <a:pt x="23" y="144"/>
                    <a:pt x="66" y="134"/>
                    <a:pt x="98" y="132"/>
                  </a:cubicBezTo>
                  <a:cubicBezTo>
                    <a:pt x="130" y="130"/>
                    <a:pt x="206" y="90"/>
                    <a:pt x="216" y="77"/>
                  </a:cubicBezTo>
                  <a:cubicBezTo>
                    <a:pt x="226" y="65"/>
                    <a:pt x="228" y="66"/>
                    <a:pt x="211" y="66"/>
                  </a:cubicBezTo>
                  <a:cubicBezTo>
                    <a:pt x="195" y="66"/>
                    <a:pt x="166" y="68"/>
                    <a:pt x="166" y="68"/>
                  </a:cubicBezTo>
                  <a:cubicBezTo>
                    <a:pt x="166" y="68"/>
                    <a:pt x="148" y="30"/>
                    <a:pt x="129" y="16"/>
                  </a:cubicBezTo>
                  <a:cubicBezTo>
                    <a:pt x="111" y="2"/>
                    <a:pt x="76" y="0"/>
                    <a:pt x="59" y="4"/>
                  </a:cubicBezTo>
                  <a:cubicBezTo>
                    <a:pt x="41" y="9"/>
                    <a:pt x="8" y="32"/>
                    <a:pt x="4" y="40"/>
                  </a:cubicBezTo>
                  <a:cubicBezTo>
                    <a:pt x="1" y="48"/>
                    <a:pt x="8" y="47"/>
                    <a:pt x="8" y="47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271;p33">
              <a:extLst>
                <a:ext uri="{FF2B5EF4-FFF2-40B4-BE49-F238E27FC236}">
                  <a16:creationId xmlns:a16="http://schemas.microsoft.com/office/drawing/2014/main" xmlns="" id="{2EA1DE96-409C-4925-8CF6-19566612604F}"/>
                </a:ext>
              </a:extLst>
            </p:cNvPr>
            <p:cNvSpPr/>
            <p:nvPr/>
          </p:nvSpPr>
          <p:spPr>
            <a:xfrm>
              <a:off x="2360613" y="2343150"/>
              <a:ext cx="287338" cy="182563"/>
            </a:xfrm>
            <a:custGeom>
              <a:avLst/>
              <a:gdLst/>
              <a:ahLst/>
              <a:cxnLst/>
              <a:rect l="l" t="t" r="r" b="b"/>
              <a:pathLst>
                <a:path w="228" h="144" extrusionOk="0">
                  <a:moveTo>
                    <a:pt x="8" y="47"/>
                  </a:moveTo>
                  <a:cubicBezTo>
                    <a:pt x="8" y="47"/>
                    <a:pt x="0" y="74"/>
                    <a:pt x="4" y="83"/>
                  </a:cubicBezTo>
                  <a:cubicBezTo>
                    <a:pt x="9" y="92"/>
                    <a:pt x="18" y="133"/>
                    <a:pt x="21" y="138"/>
                  </a:cubicBezTo>
                  <a:cubicBezTo>
                    <a:pt x="23" y="144"/>
                    <a:pt x="66" y="134"/>
                    <a:pt x="98" y="132"/>
                  </a:cubicBezTo>
                  <a:cubicBezTo>
                    <a:pt x="130" y="130"/>
                    <a:pt x="206" y="90"/>
                    <a:pt x="216" y="77"/>
                  </a:cubicBezTo>
                  <a:cubicBezTo>
                    <a:pt x="226" y="65"/>
                    <a:pt x="228" y="66"/>
                    <a:pt x="211" y="66"/>
                  </a:cubicBezTo>
                  <a:cubicBezTo>
                    <a:pt x="195" y="66"/>
                    <a:pt x="166" y="68"/>
                    <a:pt x="166" y="68"/>
                  </a:cubicBezTo>
                  <a:cubicBezTo>
                    <a:pt x="166" y="68"/>
                    <a:pt x="148" y="30"/>
                    <a:pt x="129" y="16"/>
                  </a:cubicBezTo>
                  <a:cubicBezTo>
                    <a:pt x="111" y="2"/>
                    <a:pt x="76" y="0"/>
                    <a:pt x="59" y="4"/>
                  </a:cubicBezTo>
                  <a:cubicBezTo>
                    <a:pt x="41" y="9"/>
                    <a:pt x="8" y="32"/>
                    <a:pt x="4" y="40"/>
                  </a:cubicBezTo>
                  <a:cubicBezTo>
                    <a:pt x="1" y="48"/>
                    <a:pt x="8" y="47"/>
                    <a:pt x="8" y="47"/>
                  </a:cubicBezTo>
                  <a:close/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272;p33">
              <a:extLst>
                <a:ext uri="{FF2B5EF4-FFF2-40B4-BE49-F238E27FC236}">
                  <a16:creationId xmlns:a16="http://schemas.microsoft.com/office/drawing/2014/main" xmlns="" id="{732A1E45-A463-4D66-B070-5B2A325EE9E9}"/>
                </a:ext>
              </a:extLst>
            </p:cNvPr>
            <p:cNvSpPr/>
            <p:nvPr/>
          </p:nvSpPr>
          <p:spPr>
            <a:xfrm>
              <a:off x="2501901" y="2424113"/>
              <a:ext cx="146050" cy="82550"/>
            </a:xfrm>
            <a:custGeom>
              <a:avLst/>
              <a:gdLst/>
              <a:ahLst/>
              <a:cxnLst/>
              <a:rect l="l" t="t" r="r" b="b"/>
              <a:pathLst>
                <a:path w="116" h="65" extrusionOk="0">
                  <a:moveTo>
                    <a:pt x="0" y="65"/>
                  </a:moveTo>
                  <a:cubicBezTo>
                    <a:pt x="36" y="56"/>
                    <a:pt x="95" y="24"/>
                    <a:pt x="104" y="13"/>
                  </a:cubicBezTo>
                  <a:cubicBezTo>
                    <a:pt x="114" y="0"/>
                    <a:pt x="116" y="2"/>
                    <a:pt x="99" y="2"/>
                  </a:cubicBezTo>
                  <a:cubicBezTo>
                    <a:pt x="83" y="2"/>
                    <a:pt x="54" y="4"/>
                    <a:pt x="54" y="4"/>
                  </a:cubicBezTo>
                  <a:cubicBezTo>
                    <a:pt x="54" y="4"/>
                    <a:pt x="26" y="51"/>
                    <a:pt x="0" y="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273;p33">
              <a:extLst>
                <a:ext uri="{FF2B5EF4-FFF2-40B4-BE49-F238E27FC236}">
                  <a16:creationId xmlns:a16="http://schemas.microsoft.com/office/drawing/2014/main" xmlns="" id="{2EFF58EE-452A-4AD0-9054-CC5711233809}"/>
                </a:ext>
              </a:extLst>
            </p:cNvPr>
            <p:cNvSpPr/>
            <p:nvPr/>
          </p:nvSpPr>
          <p:spPr>
            <a:xfrm>
              <a:off x="2501901" y="2424113"/>
              <a:ext cx="146050" cy="82550"/>
            </a:xfrm>
            <a:custGeom>
              <a:avLst/>
              <a:gdLst/>
              <a:ahLst/>
              <a:cxnLst/>
              <a:rect l="l" t="t" r="r" b="b"/>
              <a:pathLst>
                <a:path w="116" h="65" extrusionOk="0">
                  <a:moveTo>
                    <a:pt x="0" y="65"/>
                  </a:moveTo>
                  <a:cubicBezTo>
                    <a:pt x="36" y="56"/>
                    <a:pt x="95" y="24"/>
                    <a:pt x="104" y="13"/>
                  </a:cubicBezTo>
                  <a:cubicBezTo>
                    <a:pt x="114" y="0"/>
                    <a:pt x="116" y="2"/>
                    <a:pt x="99" y="2"/>
                  </a:cubicBezTo>
                  <a:cubicBezTo>
                    <a:pt x="83" y="2"/>
                    <a:pt x="54" y="4"/>
                    <a:pt x="54" y="4"/>
                  </a:cubicBezTo>
                  <a:cubicBezTo>
                    <a:pt x="54" y="4"/>
                    <a:pt x="26" y="51"/>
                    <a:pt x="0" y="65"/>
                  </a:cubicBezTo>
                  <a:close/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274;p33">
              <a:extLst>
                <a:ext uri="{FF2B5EF4-FFF2-40B4-BE49-F238E27FC236}">
                  <a16:creationId xmlns:a16="http://schemas.microsoft.com/office/drawing/2014/main" xmlns="" id="{8BA42DDE-091D-430F-887F-30E2E3B99B3E}"/>
                </a:ext>
              </a:extLst>
            </p:cNvPr>
            <p:cNvSpPr/>
            <p:nvPr/>
          </p:nvSpPr>
          <p:spPr>
            <a:xfrm>
              <a:off x="2371726" y="2401888"/>
              <a:ext cx="42863" cy="3175"/>
            </a:xfrm>
            <a:custGeom>
              <a:avLst/>
              <a:gdLst/>
              <a:ahLst/>
              <a:cxnLst/>
              <a:rect l="l" t="t" r="r" b="b"/>
              <a:pathLst>
                <a:path w="34" h="3" extrusionOk="0">
                  <a:moveTo>
                    <a:pt x="0" y="1"/>
                  </a:moveTo>
                  <a:cubicBezTo>
                    <a:pt x="11" y="3"/>
                    <a:pt x="23" y="3"/>
                    <a:pt x="34" y="0"/>
                  </a:cubicBezTo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27" name="Google Shape;275;p33">
              <a:extLst>
                <a:ext uri="{FF2B5EF4-FFF2-40B4-BE49-F238E27FC236}">
                  <a16:creationId xmlns:a16="http://schemas.microsoft.com/office/drawing/2014/main" xmlns="" id="{BAAC676F-E4C7-437D-A726-59AE5AF0C42F}"/>
                </a:ext>
              </a:extLst>
            </p:cNvPr>
            <p:cNvCxnSpPr/>
            <p:nvPr/>
          </p:nvCxnSpPr>
          <p:spPr>
            <a:xfrm rot="10800000" flipH="1">
              <a:off x="2514601" y="2489263"/>
              <a:ext cx="90600" cy="17400"/>
            </a:xfrm>
            <a:prstGeom prst="straightConnector1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28" name="Google Shape;276;p33">
              <a:extLst>
                <a:ext uri="{FF2B5EF4-FFF2-40B4-BE49-F238E27FC236}">
                  <a16:creationId xmlns:a16="http://schemas.microsoft.com/office/drawing/2014/main" xmlns="" id="{2CF97AE8-DBE8-4453-A4E6-5E8B0D040367}"/>
                </a:ext>
              </a:extLst>
            </p:cNvPr>
            <p:cNvSpPr/>
            <p:nvPr/>
          </p:nvSpPr>
          <p:spPr>
            <a:xfrm>
              <a:off x="2266951" y="2598738"/>
              <a:ext cx="307975" cy="111125"/>
            </a:xfrm>
            <a:custGeom>
              <a:avLst/>
              <a:gdLst/>
              <a:ahLst/>
              <a:cxnLst/>
              <a:rect l="l" t="t" r="r" b="b"/>
              <a:pathLst>
                <a:path w="244" h="88" extrusionOk="0">
                  <a:moveTo>
                    <a:pt x="39" y="8"/>
                  </a:moveTo>
                  <a:cubicBezTo>
                    <a:pt x="57" y="2"/>
                    <a:pt x="76" y="0"/>
                    <a:pt x="95" y="4"/>
                  </a:cubicBezTo>
                  <a:cubicBezTo>
                    <a:pt x="126" y="10"/>
                    <a:pt x="196" y="28"/>
                    <a:pt x="220" y="31"/>
                  </a:cubicBezTo>
                  <a:cubicBezTo>
                    <a:pt x="244" y="34"/>
                    <a:pt x="234" y="38"/>
                    <a:pt x="216" y="45"/>
                  </a:cubicBezTo>
                  <a:cubicBezTo>
                    <a:pt x="197" y="52"/>
                    <a:pt x="162" y="74"/>
                    <a:pt x="142" y="81"/>
                  </a:cubicBezTo>
                  <a:cubicBezTo>
                    <a:pt x="122" y="88"/>
                    <a:pt x="38" y="64"/>
                    <a:pt x="19" y="51"/>
                  </a:cubicBezTo>
                  <a:cubicBezTo>
                    <a:pt x="0" y="38"/>
                    <a:pt x="19" y="21"/>
                    <a:pt x="39" y="8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277;p33">
              <a:extLst>
                <a:ext uri="{FF2B5EF4-FFF2-40B4-BE49-F238E27FC236}">
                  <a16:creationId xmlns:a16="http://schemas.microsoft.com/office/drawing/2014/main" xmlns="" id="{175E6DB4-1D01-444D-8BE7-0D51F065E44C}"/>
                </a:ext>
              </a:extLst>
            </p:cNvPr>
            <p:cNvSpPr/>
            <p:nvPr/>
          </p:nvSpPr>
          <p:spPr>
            <a:xfrm>
              <a:off x="2266951" y="2598738"/>
              <a:ext cx="307975" cy="111125"/>
            </a:xfrm>
            <a:custGeom>
              <a:avLst/>
              <a:gdLst/>
              <a:ahLst/>
              <a:cxnLst/>
              <a:rect l="l" t="t" r="r" b="b"/>
              <a:pathLst>
                <a:path w="244" h="88" extrusionOk="0">
                  <a:moveTo>
                    <a:pt x="39" y="8"/>
                  </a:moveTo>
                  <a:cubicBezTo>
                    <a:pt x="57" y="2"/>
                    <a:pt x="76" y="0"/>
                    <a:pt x="95" y="4"/>
                  </a:cubicBezTo>
                  <a:cubicBezTo>
                    <a:pt x="126" y="10"/>
                    <a:pt x="196" y="28"/>
                    <a:pt x="220" y="31"/>
                  </a:cubicBezTo>
                  <a:cubicBezTo>
                    <a:pt x="244" y="34"/>
                    <a:pt x="234" y="38"/>
                    <a:pt x="216" y="45"/>
                  </a:cubicBezTo>
                  <a:cubicBezTo>
                    <a:pt x="197" y="52"/>
                    <a:pt x="162" y="74"/>
                    <a:pt x="142" y="81"/>
                  </a:cubicBezTo>
                  <a:cubicBezTo>
                    <a:pt x="122" y="88"/>
                    <a:pt x="38" y="64"/>
                    <a:pt x="19" y="51"/>
                  </a:cubicBezTo>
                  <a:cubicBezTo>
                    <a:pt x="0" y="38"/>
                    <a:pt x="19" y="21"/>
                    <a:pt x="39" y="8"/>
                  </a:cubicBezTo>
                  <a:close/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278;p33">
              <a:extLst>
                <a:ext uri="{FF2B5EF4-FFF2-40B4-BE49-F238E27FC236}">
                  <a16:creationId xmlns:a16="http://schemas.microsoft.com/office/drawing/2014/main" xmlns="" id="{9001BAD1-EDF2-46D9-BAE7-E7CD85B308FA}"/>
                </a:ext>
              </a:extLst>
            </p:cNvPr>
            <p:cNvSpPr/>
            <p:nvPr/>
          </p:nvSpPr>
          <p:spPr>
            <a:xfrm>
              <a:off x="2519363" y="2738438"/>
              <a:ext cx="57150" cy="284163"/>
            </a:xfrm>
            <a:custGeom>
              <a:avLst/>
              <a:gdLst/>
              <a:ahLst/>
              <a:cxnLst/>
              <a:rect l="l" t="t" r="r" b="b"/>
              <a:pathLst>
                <a:path w="46" h="226" extrusionOk="0">
                  <a:moveTo>
                    <a:pt x="46" y="226"/>
                  </a:moveTo>
                  <a:cubicBezTo>
                    <a:pt x="33" y="208"/>
                    <a:pt x="25" y="188"/>
                    <a:pt x="22" y="167"/>
                  </a:cubicBezTo>
                  <a:cubicBezTo>
                    <a:pt x="17" y="134"/>
                    <a:pt x="6" y="60"/>
                    <a:pt x="4" y="43"/>
                  </a:cubicBezTo>
                  <a:cubicBezTo>
                    <a:pt x="3" y="26"/>
                    <a:pt x="0" y="9"/>
                    <a:pt x="12" y="0"/>
                  </a:cubicBezTo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279;p33">
              <a:extLst>
                <a:ext uri="{FF2B5EF4-FFF2-40B4-BE49-F238E27FC236}">
                  <a16:creationId xmlns:a16="http://schemas.microsoft.com/office/drawing/2014/main" xmlns="" id="{F8EE729A-01AE-4C5E-A472-2D2F8431D584}"/>
                </a:ext>
              </a:extLst>
            </p:cNvPr>
            <p:cNvSpPr/>
            <p:nvPr/>
          </p:nvSpPr>
          <p:spPr>
            <a:xfrm>
              <a:off x="2190751" y="3070225"/>
              <a:ext cx="393700" cy="88900"/>
            </a:xfrm>
            <a:custGeom>
              <a:avLst/>
              <a:gdLst/>
              <a:ahLst/>
              <a:cxnLst/>
              <a:rect l="l" t="t" r="r" b="b"/>
              <a:pathLst>
                <a:path w="312" h="71" extrusionOk="0">
                  <a:moveTo>
                    <a:pt x="312" y="24"/>
                  </a:moveTo>
                  <a:cubicBezTo>
                    <a:pt x="312" y="24"/>
                    <a:pt x="310" y="47"/>
                    <a:pt x="303" y="57"/>
                  </a:cubicBezTo>
                  <a:cubicBezTo>
                    <a:pt x="296" y="67"/>
                    <a:pt x="257" y="65"/>
                    <a:pt x="195" y="68"/>
                  </a:cubicBezTo>
                  <a:cubicBezTo>
                    <a:pt x="139" y="71"/>
                    <a:pt x="84" y="69"/>
                    <a:pt x="29" y="62"/>
                  </a:cubicBezTo>
                  <a:cubicBezTo>
                    <a:pt x="0" y="58"/>
                    <a:pt x="18" y="22"/>
                    <a:pt x="20" y="11"/>
                  </a:cubicBezTo>
                  <a:cubicBezTo>
                    <a:pt x="23" y="0"/>
                    <a:pt x="62" y="18"/>
                    <a:pt x="145" y="15"/>
                  </a:cubicBezTo>
                  <a:cubicBezTo>
                    <a:pt x="227" y="12"/>
                    <a:pt x="312" y="19"/>
                    <a:pt x="312" y="2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280;p33">
              <a:extLst>
                <a:ext uri="{FF2B5EF4-FFF2-40B4-BE49-F238E27FC236}">
                  <a16:creationId xmlns:a16="http://schemas.microsoft.com/office/drawing/2014/main" xmlns="" id="{0060147E-FA43-4B52-93E5-98FFB4C45627}"/>
                </a:ext>
              </a:extLst>
            </p:cNvPr>
            <p:cNvSpPr/>
            <p:nvPr/>
          </p:nvSpPr>
          <p:spPr>
            <a:xfrm>
              <a:off x="2190751" y="3070225"/>
              <a:ext cx="393700" cy="88900"/>
            </a:xfrm>
            <a:custGeom>
              <a:avLst/>
              <a:gdLst/>
              <a:ahLst/>
              <a:cxnLst/>
              <a:rect l="l" t="t" r="r" b="b"/>
              <a:pathLst>
                <a:path w="312" h="71" extrusionOk="0">
                  <a:moveTo>
                    <a:pt x="312" y="24"/>
                  </a:moveTo>
                  <a:cubicBezTo>
                    <a:pt x="312" y="24"/>
                    <a:pt x="310" y="47"/>
                    <a:pt x="303" y="57"/>
                  </a:cubicBezTo>
                  <a:cubicBezTo>
                    <a:pt x="296" y="67"/>
                    <a:pt x="257" y="65"/>
                    <a:pt x="195" y="68"/>
                  </a:cubicBezTo>
                  <a:cubicBezTo>
                    <a:pt x="139" y="71"/>
                    <a:pt x="84" y="69"/>
                    <a:pt x="29" y="62"/>
                  </a:cubicBezTo>
                  <a:cubicBezTo>
                    <a:pt x="0" y="58"/>
                    <a:pt x="18" y="22"/>
                    <a:pt x="20" y="11"/>
                  </a:cubicBezTo>
                  <a:cubicBezTo>
                    <a:pt x="23" y="0"/>
                    <a:pt x="62" y="18"/>
                    <a:pt x="145" y="15"/>
                  </a:cubicBezTo>
                  <a:cubicBezTo>
                    <a:pt x="227" y="12"/>
                    <a:pt x="312" y="19"/>
                    <a:pt x="312" y="24"/>
                  </a:cubicBezTo>
                  <a:close/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281;p33">
              <a:extLst>
                <a:ext uri="{FF2B5EF4-FFF2-40B4-BE49-F238E27FC236}">
                  <a16:creationId xmlns:a16="http://schemas.microsoft.com/office/drawing/2014/main" xmlns="" id="{71872DD3-C5DC-4FEA-B881-7D3FC4899608}"/>
                </a:ext>
              </a:extLst>
            </p:cNvPr>
            <p:cNvSpPr/>
            <p:nvPr/>
          </p:nvSpPr>
          <p:spPr>
            <a:xfrm>
              <a:off x="2452688" y="2647950"/>
              <a:ext cx="109538" cy="61913"/>
            </a:xfrm>
            <a:custGeom>
              <a:avLst/>
              <a:gdLst/>
              <a:ahLst/>
              <a:cxnLst/>
              <a:rect l="l" t="t" r="r" b="b"/>
              <a:pathLst>
                <a:path w="69" h="39" extrusionOk="0">
                  <a:moveTo>
                    <a:pt x="0" y="20"/>
                  </a:moveTo>
                  <a:lnTo>
                    <a:pt x="62" y="0"/>
                  </a:lnTo>
                  <a:lnTo>
                    <a:pt x="69" y="0"/>
                  </a:lnTo>
                  <a:lnTo>
                    <a:pt x="6" y="39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282;p33">
              <a:extLst>
                <a:ext uri="{FF2B5EF4-FFF2-40B4-BE49-F238E27FC236}">
                  <a16:creationId xmlns:a16="http://schemas.microsoft.com/office/drawing/2014/main" xmlns="" id="{08F41D04-4342-48A9-90F4-E362F0771715}"/>
                </a:ext>
              </a:extLst>
            </p:cNvPr>
            <p:cNvSpPr/>
            <p:nvPr/>
          </p:nvSpPr>
          <p:spPr>
            <a:xfrm>
              <a:off x="2452688" y="2647950"/>
              <a:ext cx="109538" cy="61913"/>
            </a:xfrm>
            <a:custGeom>
              <a:avLst/>
              <a:gdLst/>
              <a:ahLst/>
              <a:cxnLst/>
              <a:rect l="l" t="t" r="r" b="b"/>
              <a:pathLst>
                <a:path w="69" h="39" extrusionOk="0">
                  <a:moveTo>
                    <a:pt x="0" y="20"/>
                  </a:moveTo>
                  <a:lnTo>
                    <a:pt x="62" y="0"/>
                  </a:lnTo>
                  <a:lnTo>
                    <a:pt x="69" y="0"/>
                  </a:lnTo>
                  <a:lnTo>
                    <a:pt x="6" y="39"/>
                  </a:lnTo>
                  <a:lnTo>
                    <a:pt x="0" y="20"/>
                  </a:lnTo>
                  <a:close/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283;p33">
              <a:extLst>
                <a:ext uri="{FF2B5EF4-FFF2-40B4-BE49-F238E27FC236}">
                  <a16:creationId xmlns:a16="http://schemas.microsoft.com/office/drawing/2014/main" xmlns="" id="{858F679D-CA39-4999-A06B-1D2B934E2E1C}"/>
                </a:ext>
              </a:extLst>
            </p:cNvPr>
            <p:cNvSpPr/>
            <p:nvPr/>
          </p:nvSpPr>
          <p:spPr>
            <a:xfrm>
              <a:off x="2054226" y="2620963"/>
              <a:ext cx="436563" cy="596900"/>
            </a:xfrm>
            <a:custGeom>
              <a:avLst/>
              <a:gdLst/>
              <a:ahLst/>
              <a:cxnLst/>
              <a:rect l="l" t="t" r="r" b="b"/>
              <a:pathLst>
                <a:path w="346" h="473" extrusionOk="0">
                  <a:moveTo>
                    <a:pt x="304" y="30"/>
                  </a:moveTo>
                  <a:cubicBezTo>
                    <a:pt x="304" y="30"/>
                    <a:pt x="281" y="0"/>
                    <a:pt x="218" y="0"/>
                  </a:cubicBezTo>
                  <a:cubicBezTo>
                    <a:pt x="155" y="0"/>
                    <a:pt x="90" y="24"/>
                    <a:pt x="70" y="54"/>
                  </a:cubicBezTo>
                  <a:cubicBezTo>
                    <a:pt x="58" y="72"/>
                    <a:pt x="56" y="94"/>
                    <a:pt x="63" y="114"/>
                  </a:cubicBezTo>
                  <a:cubicBezTo>
                    <a:pt x="63" y="114"/>
                    <a:pt x="32" y="264"/>
                    <a:pt x="16" y="307"/>
                  </a:cubicBezTo>
                  <a:cubicBezTo>
                    <a:pt x="0" y="350"/>
                    <a:pt x="17" y="387"/>
                    <a:pt x="67" y="417"/>
                  </a:cubicBezTo>
                  <a:cubicBezTo>
                    <a:pt x="117" y="447"/>
                    <a:pt x="220" y="473"/>
                    <a:pt x="264" y="453"/>
                  </a:cubicBezTo>
                  <a:cubicBezTo>
                    <a:pt x="308" y="433"/>
                    <a:pt x="330" y="387"/>
                    <a:pt x="327" y="353"/>
                  </a:cubicBezTo>
                  <a:cubicBezTo>
                    <a:pt x="324" y="319"/>
                    <a:pt x="316" y="254"/>
                    <a:pt x="314" y="213"/>
                  </a:cubicBezTo>
                  <a:cubicBezTo>
                    <a:pt x="313" y="171"/>
                    <a:pt x="346" y="123"/>
                    <a:pt x="337" y="83"/>
                  </a:cubicBezTo>
                  <a:cubicBezTo>
                    <a:pt x="328" y="43"/>
                    <a:pt x="304" y="30"/>
                    <a:pt x="304" y="30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284;p33">
              <a:extLst>
                <a:ext uri="{FF2B5EF4-FFF2-40B4-BE49-F238E27FC236}">
                  <a16:creationId xmlns:a16="http://schemas.microsoft.com/office/drawing/2014/main" xmlns="" id="{D0EFEBD5-F15B-40E1-A59D-0C5AE970E499}"/>
                </a:ext>
              </a:extLst>
            </p:cNvPr>
            <p:cNvSpPr/>
            <p:nvPr/>
          </p:nvSpPr>
          <p:spPr>
            <a:xfrm>
              <a:off x="2065338" y="2617788"/>
              <a:ext cx="417513" cy="585788"/>
            </a:xfrm>
            <a:custGeom>
              <a:avLst/>
              <a:gdLst/>
              <a:ahLst/>
              <a:cxnLst/>
              <a:rect l="l" t="t" r="r" b="b"/>
              <a:pathLst>
                <a:path w="332" h="464" extrusionOk="0">
                  <a:moveTo>
                    <a:pt x="296" y="32"/>
                  </a:moveTo>
                  <a:cubicBezTo>
                    <a:pt x="298" y="31"/>
                    <a:pt x="298" y="31"/>
                    <a:pt x="298" y="31"/>
                  </a:cubicBezTo>
                  <a:cubicBezTo>
                    <a:pt x="297" y="31"/>
                    <a:pt x="274" y="0"/>
                    <a:pt x="210" y="0"/>
                  </a:cubicBezTo>
                  <a:cubicBezTo>
                    <a:pt x="179" y="0"/>
                    <a:pt x="146" y="6"/>
                    <a:pt x="119" y="16"/>
                  </a:cubicBezTo>
                  <a:cubicBezTo>
                    <a:pt x="92" y="26"/>
                    <a:pt x="71" y="40"/>
                    <a:pt x="60" y="55"/>
                  </a:cubicBezTo>
                  <a:cubicBezTo>
                    <a:pt x="53" y="67"/>
                    <a:pt x="49" y="80"/>
                    <a:pt x="49" y="94"/>
                  </a:cubicBezTo>
                  <a:cubicBezTo>
                    <a:pt x="49" y="101"/>
                    <a:pt x="50" y="109"/>
                    <a:pt x="53" y="117"/>
                  </a:cubicBezTo>
                  <a:cubicBezTo>
                    <a:pt x="55" y="116"/>
                    <a:pt x="55" y="116"/>
                    <a:pt x="55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3" y="118"/>
                    <a:pt x="52" y="123"/>
                  </a:cubicBezTo>
                  <a:cubicBezTo>
                    <a:pt x="49" y="137"/>
                    <a:pt x="41" y="174"/>
                    <a:pt x="32" y="213"/>
                  </a:cubicBezTo>
                  <a:cubicBezTo>
                    <a:pt x="23" y="251"/>
                    <a:pt x="13" y="290"/>
                    <a:pt x="6" y="308"/>
                  </a:cubicBezTo>
                  <a:cubicBezTo>
                    <a:pt x="2" y="319"/>
                    <a:pt x="0" y="329"/>
                    <a:pt x="0" y="339"/>
                  </a:cubicBezTo>
                  <a:cubicBezTo>
                    <a:pt x="0" y="355"/>
                    <a:pt x="5" y="369"/>
                    <a:pt x="15" y="383"/>
                  </a:cubicBezTo>
                  <a:cubicBezTo>
                    <a:pt x="25" y="397"/>
                    <a:pt x="39" y="409"/>
                    <a:pt x="58" y="421"/>
                  </a:cubicBezTo>
                  <a:cubicBezTo>
                    <a:pt x="96" y="444"/>
                    <a:pt x="164" y="464"/>
                    <a:pt x="214" y="464"/>
                  </a:cubicBezTo>
                  <a:cubicBezTo>
                    <a:pt x="231" y="464"/>
                    <a:pt x="246" y="462"/>
                    <a:pt x="257" y="457"/>
                  </a:cubicBezTo>
                  <a:cubicBezTo>
                    <a:pt x="299" y="437"/>
                    <a:pt x="321" y="395"/>
                    <a:pt x="321" y="361"/>
                  </a:cubicBezTo>
                  <a:cubicBezTo>
                    <a:pt x="321" y="359"/>
                    <a:pt x="321" y="357"/>
                    <a:pt x="321" y="355"/>
                  </a:cubicBezTo>
                  <a:cubicBezTo>
                    <a:pt x="318" y="320"/>
                    <a:pt x="310" y="256"/>
                    <a:pt x="308" y="215"/>
                  </a:cubicBezTo>
                  <a:cubicBezTo>
                    <a:pt x="308" y="214"/>
                    <a:pt x="308" y="213"/>
                    <a:pt x="308" y="212"/>
                  </a:cubicBezTo>
                  <a:cubicBezTo>
                    <a:pt x="308" y="195"/>
                    <a:pt x="314" y="176"/>
                    <a:pt x="320" y="156"/>
                  </a:cubicBezTo>
                  <a:cubicBezTo>
                    <a:pt x="326" y="137"/>
                    <a:pt x="332" y="118"/>
                    <a:pt x="332" y="99"/>
                  </a:cubicBezTo>
                  <a:cubicBezTo>
                    <a:pt x="332" y="94"/>
                    <a:pt x="332" y="89"/>
                    <a:pt x="331" y="85"/>
                  </a:cubicBezTo>
                  <a:cubicBezTo>
                    <a:pt x="322" y="44"/>
                    <a:pt x="297" y="31"/>
                    <a:pt x="297" y="30"/>
                  </a:cubicBezTo>
                  <a:cubicBezTo>
                    <a:pt x="296" y="32"/>
                    <a:pt x="296" y="32"/>
                    <a:pt x="296" y="32"/>
                  </a:cubicBezTo>
                  <a:cubicBezTo>
                    <a:pt x="298" y="31"/>
                    <a:pt x="298" y="31"/>
                    <a:pt x="298" y="31"/>
                  </a:cubicBezTo>
                  <a:cubicBezTo>
                    <a:pt x="296" y="32"/>
                    <a:pt x="296" y="32"/>
                    <a:pt x="296" y="32"/>
                  </a:cubicBezTo>
                  <a:cubicBezTo>
                    <a:pt x="295" y="34"/>
                    <a:pt x="295" y="34"/>
                    <a:pt x="295" y="34"/>
                  </a:cubicBezTo>
                  <a:cubicBezTo>
                    <a:pt x="295" y="34"/>
                    <a:pt x="295" y="34"/>
                    <a:pt x="295" y="34"/>
                  </a:cubicBezTo>
                  <a:cubicBezTo>
                    <a:pt x="296" y="35"/>
                    <a:pt x="319" y="47"/>
                    <a:pt x="327" y="85"/>
                  </a:cubicBezTo>
                  <a:cubicBezTo>
                    <a:pt x="328" y="90"/>
                    <a:pt x="328" y="95"/>
                    <a:pt x="328" y="99"/>
                  </a:cubicBezTo>
                  <a:cubicBezTo>
                    <a:pt x="328" y="117"/>
                    <a:pt x="322" y="136"/>
                    <a:pt x="316" y="155"/>
                  </a:cubicBezTo>
                  <a:cubicBezTo>
                    <a:pt x="310" y="174"/>
                    <a:pt x="304" y="194"/>
                    <a:pt x="304" y="212"/>
                  </a:cubicBezTo>
                  <a:cubicBezTo>
                    <a:pt x="304" y="213"/>
                    <a:pt x="304" y="214"/>
                    <a:pt x="304" y="215"/>
                  </a:cubicBezTo>
                  <a:cubicBezTo>
                    <a:pt x="306" y="257"/>
                    <a:pt x="314" y="321"/>
                    <a:pt x="317" y="355"/>
                  </a:cubicBezTo>
                  <a:cubicBezTo>
                    <a:pt x="317" y="357"/>
                    <a:pt x="317" y="359"/>
                    <a:pt x="317" y="361"/>
                  </a:cubicBezTo>
                  <a:cubicBezTo>
                    <a:pt x="317" y="394"/>
                    <a:pt x="296" y="434"/>
                    <a:pt x="255" y="453"/>
                  </a:cubicBezTo>
                  <a:cubicBezTo>
                    <a:pt x="245" y="458"/>
                    <a:pt x="231" y="460"/>
                    <a:pt x="214" y="460"/>
                  </a:cubicBezTo>
                  <a:cubicBezTo>
                    <a:pt x="165" y="460"/>
                    <a:pt x="97" y="440"/>
                    <a:pt x="60" y="417"/>
                  </a:cubicBezTo>
                  <a:cubicBezTo>
                    <a:pt x="41" y="406"/>
                    <a:pt x="27" y="394"/>
                    <a:pt x="18" y="381"/>
                  </a:cubicBezTo>
                  <a:cubicBezTo>
                    <a:pt x="9" y="368"/>
                    <a:pt x="4" y="354"/>
                    <a:pt x="4" y="339"/>
                  </a:cubicBezTo>
                  <a:cubicBezTo>
                    <a:pt x="4" y="330"/>
                    <a:pt x="6" y="320"/>
                    <a:pt x="10" y="310"/>
                  </a:cubicBezTo>
                  <a:cubicBezTo>
                    <a:pt x="18" y="288"/>
                    <a:pt x="29" y="240"/>
                    <a:pt x="39" y="197"/>
                  </a:cubicBezTo>
                  <a:cubicBezTo>
                    <a:pt x="49" y="154"/>
                    <a:pt x="57" y="117"/>
                    <a:pt x="57" y="117"/>
                  </a:cubicBezTo>
                  <a:cubicBezTo>
                    <a:pt x="57" y="116"/>
                    <a:pt x="57" y="116"/>
                    <a:pt x="57" y="116"/>
                  </a:cubicBezTo>
                  <a:cubicBezTo>
                    <a:pt x="54" y="109"/>
                    <a:pt x="53" y="101"/>
                    <a:pt x="53" y="94"/>
                  </a:cubicBezTo>
                  <a:cubicBezTo>
                    <a:pt x="53" y="81"/>
                    <a:pt x="57" y="68"/>
                    <a:pt x="64" y="58"/>
                  </a:cubicBezTo>
                  <a:cubicBezTo>
                    <a:pt x="73" y="43"/>
                    <a:pt x="94" y="30"/>
                    <a:pt x="121" y="20"/>
                  </a:cubicBezTo>
                  <a:cubicBezTo>
                    <a:pt x="147" y="10"/>
                    <a:pt x="179" y="4"/>
                    <a:pt x="210" y="4"/>
                  </a:cubicBezTo>
                  <a:cubicBezTo>
                    <a:pt x="241" y="4"/>
                    <a:pt x="262" y="12"/>
                    <a:pt x="276" y="19"/>
                  </a:cubicBezTo>
                  <a:cubicBezTo>
                    <a:pt x="282" y="23"/>
                    <a:pt x="287" y="26"/>
                    <a:pt x="290" y="29"/>
                  </a:cubicBezTo>
                  <a:cubicBezTo>
                    <a:pt x="292" y="30"/>
                    <a:pt x="293" y="31"/>
                    <a:pt x="293" y="32"/>
                  </a:cubicBezTo>
                  <a:cubicBezTo>
                    <a:pt x="294" y="33"/>
                    <a:pt x="294" y="33"/>
                    <a:pt x="294" y="33"/>
                  </a:cubicBezTo>
                  <a:cubicBezTo>
                    <a:pt x="294" y="33"/>
                    <a:pt x="294" y="33"/>
                    <a:pt x="294" y="33"/>
                  </a:cubicBezTo>
                  <a:cubicBezTo>
                    <a:pt x="294" y="33"/>
                    <a:pt x="294" y="33"/>
                    <a:pt x="294" y="33"/>
                  </a:cubicBezTo>
                  <a:cubicBezTo>
                    <a:pt x="295" y="34"/>
                    <a:pt x="295" y="34"/>
                    <a:pt x="295" y="34"/>
                  </a:cubicBezTo>
                  <a:cubicBezTo>
                    <a:pt x="296" y="32"/>
                    <a:pt x="296" y="32"/>
                    <a:pt x="296" y="32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Google Shape;285;p33">
              <a:extLst>
                <a:ext uri="{FF2B5EF4-FFF2-40B4-BE49-F238E27FC236}">
                  <a16:creationId xmlns:a16="http://schemas.microsoft.com/office/drawing/2014/main" xmlns="" id="{467ACA07-DD59-46DD-AA6B-ACA932408FB2}"/>
                </a:ext>
              </a:extLst>
            </p:cNvPr>
            <p:cNvSpPr/>
            <p:nvPr/>
          </p:nvSpPr>
          <p:spPr>
            <a:xfrm>
              <a:off x="2082801" y="3076575"/>
              <a:ext cx="381000" cy="141288"/>
            </a:xfrm>
            <a:custGeom>
              <a:avLst/>
              <a:gdLst/>
              <a:ahLst/>
              <a:cxnLst/>
              <a:rect l="l" t="t" r="r" b="b"/>
              <a:pathLst>
                <a:path w="302" h="112" extrusionOk="0">
                  <a:moveTo>
                    <a:pt x="207" y="53"/>
                  </a:moveTo>
                  <a:cubicBezTo>
                    <a:pt x="141" y="53"/>
                    <a:pt x="89" y="28"/>
                    <a:pt x="40" y="13"/>
                  </a:cubicBezTo>
                  <a:cubicBezTo>
                    <a:pt x="0" y="0"/>
                    <a:pt x="7" y="21"/>
                    <a:pt x="10" y="29"/>
                  </a:cubicBezTo>
                  <a:cubicBezTo>
                    <a:pt x="21" y="39"/>
                    <a:pt x="32" y="49"/>
                    <a:pt x="45" y="56"/>
                  </a:cubicBezTo>
                  <a:cubicBezTo>
                    <a:pt x="95" y="86"/>
                    <a:pt x="198" y="112"/>
                    <a:pt x="242" y="92"/>
                  </a:cubicBezTo>
                  <a:cubicBezTo>
                    <a:pt x="271" y="78"/>
                    <a:pt x="293" y="53"/>
                    <a:pt x="302" y="22"/>
                  </a:cubicBezTo>
                  <a:cubicBezTo>
                    <a:pt x="275" y="43"/>
                    <a:pt x="241" y="54"/>
                    <a:pt x="207" y="5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8" name="Google Shape;286;p33">
              <a:extLst>
                <a:ext uri="{FF2B5EF4-FFF2-40B4-BE49-F238E27FC236}">
                  <a16:creationId xmlns:a16="http://schemas.microsoft.com/office/drawing/2014/main" xmlns="" id="{DFE5216F-4811-4DAB-85EE-EBC3E8696DFD}"/>
                </a:ext>
              </a:extLst>
            </p:cNvPr>
            <p:cNvSpPr/>
            <p:nvPr/>
          </p:nvSpPr>
          <p:spPr>
            <a:xfrm>
              <a:off x="2082801" y="3076575"/>
              <a:ext cx="381000" cy="141288"/>
            </a:xfrm>
            <a:custGeom>
              <a:avLst/>
              <a:gdLst/>
              <a:ahLst/>
              <a:cxnLst/>
              <a:rect l="l" t="t" r="r" b="b"/>
              <a:pathLst>
                <a:path w="302" h="112" extrusionOk="0">
                  <a:moveTo>
                    <a:pt x="207" y="53"/>
                  </a:moveTo>
                  <a:cubicBezTo>
                    <a:pt x="141" y="53"/>
                    <a:pt x="89" y="28"/>
                    <a:pt x="40" y="13"/>
                  </a:cubicBezTo>
                  <a:cubicBezTo>
                    <a:pt x="0" y="0"/>
                    <a:pt x="7" y="21"/>
                    <a:pt x="10" y="29"/>
                  </a:cubicBezTo>
                  <a:cubicBezTo>
                    <a:pt x="21" y="39"/>
                    <a:pt x="32" y="49"/>
                    <a:pt x="45" y="56"/>
                  </a:cubicBezTo>
                  <a:cubicBezTo>
                    <a:pt x="95" y="86"/>
                    <a:pt x="198" y="112"/>
                    <a:pt x="242" y="92"/>
                  </a:cubicBezTo>
                  <a:cubicBezTo>
                    <a:pt x="271" y="78"/>
                    <a:pt x="293" y="53"/>
                    <a:pt x="302" y="22"/>
                  </a:cubicBezTo>
                  <a:cubicBezTo>
                    <a:pt x="275" y="43"/>
                    <a:pt x="241" y="54"/>
                    <a:pt x="207" y="53"/>
                  </a:cubicBezTo>
                  <a:close/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287;p33">
              <a:extLst>
                <a:ext uri="{FF2B5EF4-FFF2-40B4-BE49-F238E27FC236}">
                  <a16:creationId xmlns:a16="http://schemas.microsoft.com/office/drawing/2014/main" xmlns="" id="{0DC7CE2C-2319-45CE-952A-6D6B5ED620AD}"/>
                </a:ext>
              </a:extLst>
            </p:cNvPr>
            <p:cNvSpPr/>
            <p:nvPr/>
          </p:nvSpPr>
          <p:spPr>
            <a:xfrm>
              <a:off x="2092326" y="2752725"/>
              <a:ext cx="169863" cy="292100"/>
            </a:xfrm>
            <a:custGeom>
              <a:avLst/>
              <a:gdLst/>
              <a:ahLst/>
              <a:cxnLst/>
              <a:rect l="l" t="t" r="r" b="b"/>
              <a:pathLst>
                <a:path w="135" h="232" extrusionOk="0">
                  <a:moveTo>
                    <a:pt x="135" y="15"/>
                  </a:moveTo>
                  <a:cubicBezTo>
                    <a:pt x="135" y="15"/>
                    <a:pt x="104" y="169"/>
                    <a:pt x="90" y="200"/>
                  </a:cubicBezTo>
                  <a:cubicBezTo>
                    <a:pt x="76" y="232"/>
                    <a:pt x="6" y="229"/>
                    <a:pt x="3" y="190"/>
                  </a:cubicBezTo>
                  <a:cubicBezTo>
                    <a:pt x="0" y="152"/>
                    <a:pt x="46" y="12"/>
                    <a:pt x="47" y="6"/>
                  </a:cubicBezTo>
                  <a:cubicBezTo>
                    <a:pt x="48" y="0"/>
                    <a:pt x="135" y="15"/>
                    <a:pt x="135" y="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288;p33">
              <a:extLst>
                <a:ext uri="{FF2B5EF4-FFF2-40B4-BE49-F238E27FC236}">
                  <a16:creationId xmlns:a16="http://schemas.microsoft.com/office/drawing/2014/main" xmlns="" id="{5C408AEB-1576-4CFB-84FA-8F1FBEE9D7BB}"/>
                </a:ext>
              </a:extLst>
            </p:cNvPr>
            <p:cNvSpPr/>
            <p:nvPr/>
          </p:nvSpPr>
          <p:spPr>
            <a:xfrm>
              <a:off x="2127251" y="2759075"/>
              <a:ext cx="114300" cy="227013"/>
            </a:xfrm>
            <a:custGeom>
              <a:avLst/>
              <a:gdLst/>
              <a:ahLst/>
              <a:cxnLst/>
              <a:rect l="l" t="t" r="r" b="b"/>
              <a:pathLst>
                <a:path w="91" h="180" extrusionOk="0">
                  <a:moveTo>
                    <a:pt x="71" y="170"/>
                  </a:moveTo>
                  <a:cubicBezTo>
                    <a:pt x="70" y="173"/>
                    <a:pt x="69" y="177"/>
                    <a:pt x="68" y="180"/>
                  </a:cubicBezTo>
                  <a:cubicBezTo>
                    <a:pt x="69" y="180"/>
                    <a:pt x="69" y="180"/>
                    <a:pt x="70" y="179"/>
                  </a:cubicBezTo>
                  <a:cubicBezTo>
                    <a:pt x="71" y="177"/>
                    <a:pt x="72" y="175"/>
                    <a:pt x="72" y="172"/>
                  </a:cubicBezTo>
                  <a:cubicBezTo>
                    <a:pt x="72" y="171"/>
                    <a:pt x="72" y="170"/>
                    <a:pt x="71" y="170"/>
                  </a:cubicBezTo>
                  <a:moveTo>
                    <a:pt x="1" y="63"/>
                  </a:moveTo>
                  <a:cubicBezTo>
                    <a:pt x="0" y="65"/>
                    <a:pt x="0" y="66"/>
                    <a:pt x="0" y="68"/>
                  </a:cubicBezTo>
                  <a:cubicBezTo>
                    <a:pt x="0" y="66"/>
                    <a:pt x="1" y="65"/>
                    <a:pt x="1" y="63"/>
                  </a:cubicBezTo>
                  <a:moveTo>
                    <a:pt x="89" y="5"/>
                  </a:moveTo>
                  <a:cubicBezTo>
                    <a:pt x="89" y="5"/>
                    <a:pt x="88" y="5"/>
                    <a:pt x="88" y="5"/>
                  </a:cubicBezTo>
                  <a:cubicBezTo>
                    <a:pt x="88" y="5"/>
                    <a:pt x="87" y="6"/>
                    <a:pt x="86" y="6"/>
                  </a:cubicBezTo>
                  <a:cubicBezTo>
                    <a:pt x="88" y="7"/>
                    <a:pt x="90" y="7"/>
                    <a:pt x="91" y="7"/>
                  </a:cubicBezTo>
                  <a:cubicBezTo>
                    <a:pt x="91" y="7"/>
                    <a:pt x="91" y="6"/>
                    <a:pt x="91" y="6"/>
                  </a:cubicBezTo>
                  <a:cubicBezTo>
                    <a:pt x="90" y="5"/>
                    <a:pt x="90" y="5"/>
                    <a:pt x="89" y="5"/>
                  </a:cubicBezTo>
                  <a:moveTo>
                    <a:pt x="42" y="0"/>
                  </a:moveTo>
                  <a:cubicBezTo>
                    <a:pt x="42" y="0"/>
                    <a:pt x="41" y="0"/>
                    <a:pt x="41" y="1"/>
                  </a:cubicBezTo>
                  <a:cubicBezTo>
                    <a:pt x="42" y="1"/>
                    <a:pt x="43" y="1"/>
                    <a:pt x="44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3" y="0"/>
                    <a:pt x="42" y="0"/>
                    <a:pt x="42" y="0"/>
                  </a:cubicBezTo>
                </a:path>
              </a:pathLst>
            </a:custGeom>
            <a:solidFill>
              <a:srgbClr val="5F946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289;p33">
              <a:extLst>
                <a:ext uri="{FF2B5EF4-FFF2-40B4-BE49-F238E27FC236}">
                  <a16:creationId xmlns:a16="http://schemas.microsoft.com/office/drawing/2014/main" xmlns="" id="{1D0E1482-1CC2-4B29-9514-87C2D646B6A9}"/>
                </a:ext>
              </a:extLst>
            </p:cNvPr>
            <p:cNvSpPr/>
            <p:nvPr/>
          </p:nvSpPr>
          <p:spPr>
            <a:xfrm>
              <a:off x="2100263" y="2759075"/>
              <a:ext cx="146050" cy="231775"/>
            </a:xfrm>
            <a:custGeom>
              <a:avLst/>
              <a:gdLst/>
              <a:ahLst/>
              <a:cxnLst/>
              <a:rect l="l" t="t" r="r" b="b"/>
              <a:pathLst>
                <a:path w="116" h="183" extrusionOk="0">
                  <a:moveTo>
                    <a:pt x="62" y="0"/>
                  </a:moveTo>
                  <a:cubicBezTo>
                    <a:pt x="62" y="0"/>
                    <a:pt x="62" y="0"/>
                    <a:pt x="61" y="0"/>
                  </a:cubicBezTo>
                  <a:cubicBezTo>
                    <a:pt x="61" y="1"/>
                    <a:pt x="61" y="2"/>
                    <a:pt x="62" y="3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3" y="3"/>
                    <a:pt x="65" y="5"/>
                    <a:pt x="68" y="8"/>
                  </a:cubicBezTo>
                  <a:cubicBezTo>
                    <a:pt x="70" y="12"/>
                    <a:pt x="72" y="16"/>
                    <a:pt x="72" y="20"/>
                  </a:cubicBezTo>
                  <a:cubicBezTo>
                    <a:pt x="72" y="23"/>
                    <a:pt x="71" y="27"/>
                    <a:pt x="68" y="30"/>
                  </a:cubicBezTo>
                  <a:cubicBezTo>
                    <a:pt x="62" y="38"/>
                    <a:pt x="53" y="42"/>
                    <a:pt x="44" y="46"/>
                  </a:cubicBezTo>
                  <a:cubicBezTo>
                    <a:pt x="36" y="50"/>
                    <a:pt x="27" y="54"/>
                    <a:pt x="22" y="62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2" y="64"/>
                    <a:pt x="21" y="65"/>
                    <a:pt x="21" y="67"/>
                  </a:cubicBezTo>
                  <a:cubicBezTo>
                    <a:pt x="21" y="67"/>
                    <a:pt x="21" y="67"/>
                    <a:pt x="21" y="68"/>
                  </a:cubicBezTo>
                  <a:cubicBezTo>
                    <a:pt x="21" y="72"/>
                    <a:pt x="23" y="76"/>
                    <a:pt x="26" y="80"/>
                  </a:cubicBezTo>
                  <a:cubicBezTo>
                    <a:pt x="30" y="86"/>
                    <a:pt x="36" y="92"/>
                    <a:pt x="41" y="98"/>
                  </a:cubicBezTo>
                  <a:cubicBezTo>
                    <a:pt x="44" y="101"/>
                    <a:pt x="46" y="104"/>
                    <a:pt x="48" y="106"/>
                  </a:cubicBezTo>
                  <a:cubicBezTo>
                    <a:pt x="49" y="108"/>
                    <a:pt x="50" y="110"/>
                    <a:pt x="50" y="112"/>
                  </a:cubicBezTo>
                  <a:cubicBezTo>
                    <a:pt x="50" y="112"/>
                    <a:pt x="50" y="113"/>
                    <a:pt x="50" y="113"/>
                  </a:cubicBezTo>
                  <a:cubicBezTo>
                    <a:pt x="49" y="114"/>
                    <a:pt x="48" y="115"/>
                    <a:pt x="47" y="117"/>
                  </a:cubicBezTo>
                  <a:cubicBezTo>
                    <a:pt x="44" y="119"/>
                    <a:pt x="40" y="122"/>
                    <a:pt x="35" y="124"/>
                  </a:cubicBezTo>
                  <a:cubicBezTo>
                    <a:pt x="28" y="128"/>
                    <a:pt x="19" y="133"/>
                    <a:pt x="12" y="137"/>
                  </a:cubicBezTo>
                  <a:cubicBezTo>
                    <a:pt x="9" y="139"/>
                    <a:pt x="6" y="142"/>
                    <a:pt x="4" y="144"/>
                  </a:cubicBezTo>
                  <a:cubicBezTo>
                    <a:pt x="2" y="147"/>
                    <a:pt x="0" y="150"/>
                    <a:pt x="0" y="153"/>
                  </a:cubicBezTo>
                  <a:cubicBezTo>
                    <a:pt x="0" y="155"/>
                    <a:pt x="1" y="157"/>
                    <a:pt x="3" y="159"/>
                  </a:cubicBezTo>
                  <a:cubicBezTo>
                    <a:pt x="5" y="162"/>
                    <a:pt x="10" y="165"/>
                    <a:pt x="15" y="168"/>
                  </a:cubicBezTo>
                  <a:cubicBezTo>
                    <a:pt x="32" y="176"/>
                    <a:pt x="58" y="183"/>
                    <a:pt x="75" y="183"/>
                  </a:cubicBezTo>
                  <a:cubicBezTo>
                    <a:pt x="79" y="183"/>
                    <a:pt x="82" y="182"/>
                    <a:pt x="84" y="182"/>
                  </a:cubicBezTo>
                  <a:cubicBezTo>
                    <a:pt x="86" y="181"/>
                    <a:pt x="88" y="180"/>
                    <a:pt x="89" y="179"/>
                  </a:cubicBezTo>
                  <a:cubicBezTo>
                    <a:pt x="90" y="176"/>
                    <a:pt x="91" y="172"/>
                    <a:pt x="92" y="169"/>
                  </a:cubicBezTo>
                  <a:cubicBezTo>
                    <a:pt x="92" y="165"/>
                    <a:pt x="91" y="161"/>
                    <a:pt x="89" y="157"/>
                  </a:cubicBezTo>
                  <a:cubicBezTo>
                    <a:pt x="85" y="150"/>
                    <a:pt x="80" y="142"/>
                    <a:pt x="76" y="134"/>
                  </a:cubicBezTo>
                  <a:cubicBezTo>
                    <a:pt x="72" y="127"/>
                    <a:pt x="69" y="119"/>
                    <a:pt x="69" y="114"/>
                  </a:cubicBezTo>
                  <a:cubicBezTo>
                    <a:pt x="69" y="114"/>
                    <a:pt x="69" y="114"/>
                    <a:pt x="69" y="113"/>
                  </a:cubicBezTo>
                  <a:cubicBezTo>
                    <a:pt x="69" y="110"/>
                    <a:pt x="71" y="107"/>
                    <a:pt x="75" y="104"/>
                  </a:cubicBezTo>
                  <a:cubicBezTo>
                    <a:pt x="80" y="101"/>
                    <a:pt x="89" y="98"/>
                    <a:pt x="96" y="93"/>
                  </a:cubicBezTo>
                  <a:cubicBezTo>
                    <a:pt x="100" y="91"/>
                    <a:pt x="104" y="89"/>
                    <a:pt x="107" y="86"/>
                  </a:cubicBezTo>
                  <a:cubicBezTo>
                    <a:pt x="110" y="83"/>
                    <a:pt x="113" y="79"/>
                    <a:pt x="115" y="74"/>
                  </a:cubicBezTo>
                  <a:cubicBezTo>
                    <a:pt x="116" y="72"/>
                    <a:pt x="116" y="69"/>
                    <a:pt x="116" y="67"/>
                  </a:cubicBezTo>
                  <a:cubicBezTo>
                    <a:pt x="116" y="62"/>
                    <a:pt x="114" y="58"/>
                    <a:pt x="111" y="55"/>
                  </a:cubicBezTo>
                  <a:cubicBezTo>
                    <a:pt x="107" y="50"/>
                    <a:pt x="101" y="46"/>
                    <a:pt x="97" y="43"/>
                  </a:cubicBezTo>
                  <a:cubicBezTo>
                    <a:pt x="94" y="42"/>
                    <a:pt x="92" y="40"/>
                    <a:pt x="91" y="39"/>
                  </a:cubicBezTo>
                  <a:cubicBezTo>
                    <a:pt x="90" y="37"/>
                    <a:pt x="89" y="36"/>
                    <a:pt x="89" y="35"/>
                  </a:cubicBezTo>
                  <a:cubicBezTo>
                    <a:pt x="89" y="32"/>
                    <a:pt x="90" y="29"/>
                    <a:pt x="92" y="26"/>
                  </a:cubicBezTo>
                  <a:cubicBezTo>
                    <a:pt x="95" y="22"/>
                    <a:pt x="100" y="17"/>
                    <a:pt x="104" y="13"/>
                  </a:cubicBezTo>
                  <a:cubicBezTo>
                    <a:pt x="106" y="12"/>
                    <a:pt x="108" y="10"/>
                    <a:pt x="109" y="9"/>
                  </a:cubicBezTo>
                  <a:cubicBezTo>
                    <a:pt x="110" y="9"/>
                    <a:pt x="110" y="8"/>
                    <a:pt x="111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2" y="7"/>
                    <a:pt x="112" y="7"/>
                    <a:pt x="112" y="6"/>
                  </a:cubicBezTo>
                  <a:cubicBezTo>
                    <a:pt x="111" y="6"/>
                    <a:pt x="109" y="6"/>
                    <a:pt x="107" y="5"/>
                  </a:cubicBezTo>
                  <a:cubicBezTo>
                    <a:pt x="105" y="7"/>
                    <a:pt x="101" y="10"/>
                    <a:pt x="97" y="15"/>
                  </a:cubicBezTo>
                  <a:cubicBezTo>
                    <a:pt x="94" y="17"/>
                    <a:pt x="91" y="21"/>
                    <a:pt x="89" y="24"/>
                  </a:cubicBezTo>
                  <a:cubicBezTo>
                    <a:pt x="87" y="28"/>
                    <a:pt x="85" y="31"/>
                    <a:pt x="85" y="35"/>
                  </a:cubicBezTo>
                  <a:cubicBezTo>
                    <a:pt x="85" y="36"/>
                    <a:pt x="86" y="38"/>
                    <a:pt x="86" y="39"/>
                  </a:cubicBezTo>
                  <a:cubicBezTo>
                    <a:pt x="88" y="42"/>
                    <a:pt x="90" y="44"/>
                    <a:pt x="93" y="46"/>
                  </a:cubicBezTo>
                  <a:cubicBezTo>
                    <a:pt x="97" y="49"/>
                    <a:pt x="102" y="51"/>
                    <a:pt x="106" y="55"/>
                  </a:cubicBezTo>
                  <a:cubicBezTo>
                    <a:pt x="109" y="58"/>
                    <a:pt x="112" y="62"/>
                    <a:pt x="112" y="67"/>
                  </a:cubicBezTo>
                  <a:cubicBezTo>
                    <a:pt x="112" y="69"/>
                    <a:pt x="112" y="71"/>
                    <a:pt x="111" y="73"/>
                  </a:cubicBezTo>
                  <a:cubicBezTo>
                    <a:pt x="109" y="78"/>
                    <a:pt x="106" y="82"/>
                    <a:pt x="101" y="85"/>
                  </a:cubicBezTo>
                  <a:cubicBezTo>
                    <a:pt x="95" y="90"/>
                    <a:pt x="87" y="94"/>
                    <a:pt x="79" y="97"/>
                  </a:cubicBezTo>
                  <a:cubicBezTo>
                    <a:pt x="76" y="99"/>
                    <a:pt x="73" y="101"/>
                    <a:pt x="70" y="103"/>
                  </a:cubicBezTo>
                  <a:cubicBezTo>
                    <a:pt x="67" y="106"/>
                    <a:pt x="65" y="109"/>
                    <a:pt x="65" y="113"/>
                  </a:cubicBezTo>
                  <a:cubicBezTo>
                    <a:pt x="65" y="113"/>
                    <a:pt x="65" y="114"/>
                    <a:pt x="65" y="114"/>
                  </a:cubicBezTo>
                  <a:cubicBezTo>
                    <a:pt x="65" y="119"/>
                    <a:pt x="67" y="123"/>
                    <a:pt x="69" y="128"/>
                  </a:cubicBezTo>
                  <a:cubicBezTo>
                    <a:pt x="72" y="136"/>
                    <a:pt x="77" y="144"/>
                    <a:pt x="81" y="152"/>
                  </a:cubicBezTo>
                  <a:cubicBezTo>
                    <a:pt x="86" y="159"/>
                    <a:pt x="89" y="166"/>
                    <a:pt x="89" y="171"/>
                  </a:cubicBezTo>
                  <a:cubicBezTo>
                    <a:pt x="89" y="173"/>
                    <a:pt x="88" y="174"/>
                    <a:pt x="87" y="176"/>
                  </a:cubicBezTo>
                  <a:cubicBezTo>
                    <a:pt x="87" y="176"/>
                    <a:pt x="85" y="177"/>
                    <a:pt x="83" y="178"/>
                  </a:cubicBezTo>
                  <a:cubicBezTo>
                    <a:pt x="81" y="178"/>
                    <a:pt x="78" y="179"/>
                    <a:pt x="75" y="179"/>
                  </a:cubicBezTo>
                  <a:cubicBezTo>
                    <a:pt x="75" y="179"/>
                    <a:pt x="75" y="179"/>
                    <a:pt x="75" y="179"/>
                  </a:cubicBezTo>
                  <a:cubicBezTo>
                    <a:pt x="75" y="179"/>
                    <a:pt x="75" y="179"/>
                    <a:pt x="75" y="179"/>
                  </a:cubicBezTo>
                  <a:cubicBezTo>
                    <a:pt x="63" y="179"/>
                    <a:pt x="45" y="175"/>
                    <a:pt x="30" y="169"/>
                  </a:cubicBezTo>
                  <a:cubicBezTo>
                    <a:pt x="22" y="167"/>
                    <a:pt x="16" y="164"/>
                    <a:pt x="11" y="161"/>
                  </a:cubicBezTo>
                  <a:cubicBezTo>
                    <a:pt x="9" y="159"/>
                    <a:pt x="7" y="158"/>
                    <a:pt x="6" y="156"/>
                  </a:cubicBezTo>
                  <a:cubicBezTo>
                    <a:pt x="4" y="155"/>
                    <a:pt x="4" y="154"/>
                    <a:pt x="4" y="153"/>
                  </a:cubicBezTo>
                  <a:cubicBezTo>
                    <a:pt x="4" y="152"/>
                    <a:pt x="5" y="150"/>
                    <a:pt x="6" y="148"/>
                  </a:cubicBezTo>
                  <a:cubicBezTo>
                    <a:pt x="8" y="146"/>
                    <a:pt x="11" y="143"/>
                    <a:pt x="16" y="140"/>
                  </a:cubicBezTo>
                  <a:cubicBezTo>
                    <a:pt x="22" y="135"/>
                    <a:pt x="31" y="131"/>
                    <a:pt x="38" y="127"/>
                  </a:cubicBezTo>
                  <a:cubicBezTo>
                    <a:pt x="42" y="125"/>
                    <a:pt x="45" y="123"/>
                    <a:pt x="48" y="121"/>
                  </a:cubicBezTo>
                  <a:cubicBezTo>
                    <a:pt x="50" y="119"/>
                    <a:pt x="52" y="117"/>
                    <a:pt x="54" y="115"/>
                  </a:cubicBezTo>
                  <a:cubicBezTo>
                    <a:pt x="54" y="114"/>
                    <a:pt x="54" y="113"/>
                    <a:pt x="54" y="112"/>
                  </a:cubicBezTo>
                  <a:cubicBezTo>
                    <a:pt x="54" y="108"/>
                    <a:pt x="52" y="105"/>
                    <a:pt x="49" y="101"/>
                  </a:cubicBezTo>
                  <a:cubicBezTo>
                    <a:pt x="45" y="95"/>
                    <a:pt x="39" y="89"/>
                    <a:pt x="34" y="83"/>
                  </a:cubicBezTo>
                  <a:cubicBezTo>
                    <a:pt x="31" y="80"/>
                    <a:pt x="29" y="77"/>
                    <a:pt x="27" y="75"/>
                  </a:cubicBezTo>
                  <a:cubicBezTo>
                    <a:pt x="26" y="72"/>
                    <a:pt x="25" y="70"/>
                    <a:pt x="25" y="68"/>
                  </a:cubicBezTo>
                  <a:cubicBezTo>
                    <a:pt x="25" y="66"/>
                    <a:pt x="25" y="65"/>
                    <a:pt x="26" y="64"/>
                  </a:cubicBezTo>
                  <a:cubicBezTo>
                    <a:pt x="30" y="58"/>
                    <a:pt x="37" y="54"/>
                    <a:pt x="46" y="50"/>
                  </a:cubicBezTo>
                  <a:cubicBezTo>
                    <a:pt x="55" y="46"/>
                    <a:pt x="64" y="42"/>
                    <a:pt x="71" y="33"/>
                  </a:cubicBezTo>
                  <a:cubicBezTo>
                    <a:pt x="75" y="29"/>
                    <a:pt x="76" y="24"/>
                    <a:pt x="76" y="20"/>
                  </a:cubicBezTo>
                  <a:cubicBezTo>
                    <a:pt x="76" y="14"/>
                    <a:pt x="73" y="9"/>
                    <a:pt x="70" y="5"/>
                  </a:cubicBezTo>
                  <a:cubicBezTo>
                    <a:pt x="68" y="2"/>
                    <a:pt x="66" y="1"/>
                    <a:pt x="65" y="0"/>
                  </a:cubicBezTo>
                  <a:cubicBezTo>
                    <a:pt x="64" y="0"/>
                    <a:pt x="63" y="0"/>
                    <a:pt x="62" y="0"/>
                  </a:cubicBezTo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2" name="Google Shape;290;p33">
              <a:extLst>
                <a:ext uri="{FF2B5EF4-FFF2-40B4-BE49-F238E27FC236}">
                  <a16:creationId xmlns:a16="http://schemas.microsoft.com/office/drawing/2014/main" xmlns="" id="{D5E7EDDB-F9AF-49FD-970E-5C503BBDB9EB}"/>
                </a:ext>
              </a:extLst>
            </p:cNvPr>
            <p:cNvSpPr/>
            <p:nvPr/>
          </p:nvSpPr>
          <p:spPr>
            <a:xfrm>
              <a:off x="2125663" y="2620963"/>
              <a:ext cx="357188" cy="179388"/>
            </a:xfrm>
            <a:custGeom>
              <a:avLst/>
              <a:gdLst/>
              <a:ahLst/>
              <a:cxnLst/>
              <a:rect l="l" t="t" r="r" b="b"/>
              <a:pathLst>
                <a:path w="283" h="142" extrusionOk="0">
                  <a:moveTo>
                    <a:pt x="248" y="30"/>
                  </a:moveTo>
                  <a:cubicBezTo>
                    <a:pt x="248" y="30"/>
                    <a:pt x="225" y="0"/>
                    <a:pt x="162" y="0"/>
                  </a:cubicBezTo>
                  <a:cubicBezTo>
                    <a:pt x="99" y="0"/>
                    <a:pt x="34" y="24"/>
                    <a:pt x="14" y="54"/>
                  </a:cubicBezTo>
                  <a:cubicBezTo>
                    <a:pt x="2" y="72"/>
                    <a:pt x="0" y="94"/>
                    <a:pt x="7" y="114"/>
                  </a:cubicBezTo>
                  <a:cubicBezTo>
                    <a:pt x="25" y="133"/>
                    <a:pt x="49" y="142"/>
                    <a:pt x="74" y="141"/>
                  </a:cubicBezTo>
                  <a:cubicBezTo>
                    <a:pt x="117" y="140"/>
                    <a:pt x="150" y="116"/>
                    <a:pt x="173" y="107"/>
                  </a:cubicBezTo>
                  <a:cubicBezTo>
                    <a:pt x="196" y="99"/>
                    <a:pt x="236" y="117"/>
                    <a:pt x="261" y="117"/>
                  </a:cubicBezTo>
                  <a:cubicBezTo>
                    <a:pt x="269" y="117"/>
                    <a:pt x="276" y="114"/>
                    <a:pt x="282" y="109"/>
                  </a:cubicBezTo>
                  <a:cubicBezTo>
                    <a:pt x="283" y="100"/>
                    <a:pt x="283" y="92"/>
                    <a:pt x="281" y="83"/>
                  </a:cubicBezTo>
                  <a:cubicBezTo>
                    <a:pt x="272" y="43"/>
                    <a:pt x="248" y="30"/>
                    <a:pt x="248" y="3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3" name="Google Shape;291;p33">
              <a:extLst>
                <a:ext uri="{FF2B5EF4-FFF2-40B4-BE49-F238E27FC236}">
                  <a16:creationId xmlns:a16="http://schemas.microsoft.com/office/drawing/2014/main" xmlns="" id="{BC6F5810-166E-4C3B-8D2B-E18B3B796B2A}"/>
                </a:ext>
              </a:extLst>
            </p:cNvPr>
            <p:cNvSpPr/>
            <p:nvPr/>
          </p:nvSpPr>
          <p:spPr>
            <a:xfrm>
              <a:off x="2125663" y="2620963"/>
              <a:ext cx="357188" cy="179388"/>
            </a:xfrm>
            <a:custGeom>
              <a:avLst/>
              <a:gdLst/>
              <a:ahLst/>
              <a:cxnLst/>
              <a:rect l="l" t="t" r="r" b="b"/>
              <a:pathLst>
                <a:path w="283" h="142" extrusionOk="0">
                  <a:moveTo>
                    <a:pt x="248" y="30"/>
                  </a:moveTo>
                  <a:cubicBezTo>
                    <a:pt x="248" y="30"/>
                    <a:pt x="225" y="0"/>
                    <a:pt x="162" y="0"/>
                  </a:cubicBezTo>
                  <a:cubicBezTo>
                    <a:pt x="99" y="0"/>
                    <a:pt x="34" y="24"/>
                    <a:pt x="14" y="54"/>
                  </a:cubicBezTo>
                  <a:cubicBezTo>
                    <a:pt x="2" y="72"/>
                    <a:pt x="0" y="94"/>
                    <a:pt x="7" y="114"/>
                  </a:cubicBezTo>
                  <a:cubicBezTo>
                    <a:pt x="25" y="133"/>
                    <a:pt x="49" y="142"/>
                    <a:pt x="74" y="141"/>
                  </a:cubicBezTo>
                  <a:cubicBezTo>
                    <a:pt x="117" y="140"/>
                    <a:pt x="150" y="116"/>
                    <a:pt x="173" y="107"/>
                  </a:cubicBezTo>
                  <a:cubicBezTo>
                    <a:pt x="196" y="99"/>
                    <a:pt x="236" y="117"/>
                    <a:pt x="261" y="117"/>
                  </a:cubicBezTo>
                  <a:cubicBezTo>
                    <a:pt x="269" y="117"/>
                    <a:pt x="276" y="114"/>
                    <a:pt x="282" y="109"/>
                  </a:cubicBezTo>
                  <a:cubicBezTo>
                    <a:pt x="283" y="100"/>
                    <a:pt x="283" y="92"/>
                    <a:pt x="281" y="83"/>
                  </a:cubicBezTo>
                  <a:cubicBezTo>
                    <a:pt x="272" y="43"/>
                    <a:pt x="248" y="30"/>
                    <a:pt x="248" y="30"/>
                  </a:cubicBezTo>
                  <a:close/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292;p33">
              <a:extLst>
                <a:ext uri="{FF2B5EF4-FFF2-40B4-BE49-F238E27FC236}">
                  <a16:creationId xmlns:a16="http://schemas.microsoft.com/office/drawing/2014/main" xmlns="" id="{B6176699-4912-4CC0-B1A1-C1ED89E767BB}"/>
                </a:ext>
              </a:extLst>
            </p:cNvPr>
            <p:cNvSpPr/>
            <p:nvPr/>
          </p:nvSpPr>
          <p:spPr>
            <a:xfrm>
              <a:off x="3524689" y="2625685"/>
              <a:ext cx="241230" cy="133032"/>
            </a:xfrm>
            <a:custGeom>
              <a:avLst/>
              <a:gdLst/>
              <a:ahLst/>
              <a:cxnLst/>
              <a:rect l="l" t="t" r="r" b="b"/>
              <a:pathLst>
                <a:path w="262" h="179" extrusionOk="0">
                  <a:moveTo>
                    <a:pt x="0" y="77"/>
                  </a:moveTo>
                  <a:cubicBezTo>
                    <a:pt x="0" y="77"/>
                    <a:pt x="134" y="65"/>
                    <a:pt x="179" y="179"/>
                  </a:cubicBezTo>
                  <a:cubicBezTo>
                    <a:pt x="179" y="179"/>
                    <a:pt x="182" y="39"/>
                    <a:pt x="262" y="0"/>
                  </a:cubicBezTo>
                  <a:cubicBezTo>
                    <a:pt x="262" y="0"/>
                    <a:pt x="178" y="15"/>
                    <a:pt x="167" y="103"/>
                  </a:cubicBezTo>
                  <a:cubicBezTo>
                    <a:pt x="167" y="103"/>
                    <a:pt x="102" y="33"/>
                    <a:pt x="0" y="7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293;p33">
              <a:extLst>
                <a:ext uri="{FF2B5EF4-FFF2-40B4-BE49-F238E27FC236}">
                  <a16:creationId xmlns:a16="http://schemas.microsoft.com/office/drawing/2014/main" xmlns="" id="{C0D7F479-4195-474B-AE21-A3BA6D2F063D}"/>
                </a:ext>
              </a:extLst>
            </p:cNvPr>
            <p:cNvSpPr/>
            <p:nvPr/>
          </p:nvSpPr>
          <p:spPr>
            <a:xfrm>
              <a:off x="3200769" y="2648622"/>
              <a:ext cx="142571" cy="81654"/>
            </a:xfrm>
            <a:custGeom>
              <a:avLst/>
              <a:gdLst/>
              <a:ahLst/>
              <a:cxnLst/>
              <a:rect l="l" t="t" r="r" b="b"/>
              <a:pathLst>
                <a:path w="155" h="110" extrusionOk="0">
                  <a:moveTo>
                    <a:pt x="0" y="59"/>
                  </a:moveTo>
                  <a:cubicBezTo>
                    <a:pt x="0" y="59"/>
                    <a:pt x="78" y="41"/>
                    <a:pt x="119" y="110"/>
                  </a:cubicBezTo>
                  <a:cubicBezTo>
                    <a:pt x="119" y="110"/>
                    <a:pt x="109" y="33"/>
                    <a:pt x="155" y="0"/>
                  </a:cubicBezTo>
                  <a:cubicBezTo>
                    <a:pt x="127" y="7"/>
                    <a:pt x="106" y="30"/>
                    <a:pt x="102" y="59"/>
                  </a:cubicBezTo>
                  <a:cubicBezTo>
                    <a:pt x="102" y="59"/>
                    <a:pt x="61" y="35"/>
                    <a:pt x="0" y="5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295;p33">
              <a:extLst>
                <a:ext uri="{FF2B5EF4-FFF2-40B4-BE49-F238E27FC236}">
                  <a16:creationId xmlns:a16="http://schemas.microsoft.com/office/drawing/2014/main" xmlns="" id="{4FCDCFD7-3D03-402A-9C51-8B07DAB0A87A}"/>
                </a:ext>
              </a:extLst>
            </p:cNvPr>
            <p:cNvSpPr/>
            <p:nvPr/>
          </p:nvSpPr>
          <p:spPr>
            <a:xfrm flipH="1">
              <a:off x="1617664" y="2343950"/>
              <a:ext cx="503238" cy="119063"/>
            </a:xfrm>
            <a:custGeom>
              <a:avLst/>
              <a:gdLst/>
              <a:ahLst/>
              <a:cxnLst/>
              <a:rect l="l" t="t" r="r" b="b"/>
              <a:pathLst>
                <a:path w="399" h="95" extrusionOk="0">
                  <a:moveTo>
                    <a:pt x="221" y="0"/>
                  </a:moveTo>
                  <a:cubicBezTo>
                    <a:pt x="201" y="0"/>
                    <a:pt x="198" y="26"/>
                    <a:pt x="178" y="30"/>
                  </a:cubicBezTo>
                  <a:cubicBezTo>
                    <a:pt x="175" y="31"/>
                    <a:pt x="173" y="31"/>
                    <a:pt x="171" y="31"/>
                  </a:cubicBezTo>
                  <a:cubicBezTo>
                    <a:pt x="167" y="31"/>
                    <a:pt x="163" y="30"/>
                    <a:pt x="160" y="29"/>
                  </a:cubicBezTo>
                  <a:cubicBezTo>
                    <a:pt x="157" y="28"/>
                    <a:pt x="153" y="27"/>
                    <a:pt x="150" y="27"/>
                  </a:cubicBezTo>
                  <a:cubicBezTo>
                    <a:pt x="146" y="27"/>
                    <a:pt x="142" y="28"/>
                    <a:pt x="137" y="32"/>
                  </a:cubicBezTo>
                  <a:cubicBezTo>
                    <a:pt x="120" y="45"/>
                    <a:pt x="131" y="50"/>
                    <a:pt x="113" y="53"/>
                  </a:cubicBezTo>
                  <a:cubicBezTo>
                    <a:pt x="107" y="54"/>
                    <a:pt x="103" y="54"/>
                    <a:pt x="100" y="54"/>
                  </a:cubicBezTo>
                  <a:cubicBezTo>
                    <a:pt x="98" y="54"/>
                    <a:pt x="97" y="54"/>
                    <a:pt x="95" y="54"/>
                  </a:cubicBezTo>
                  <a:cubicBezTo>
                    <a:pt x="94" y="54"/>
                    <a:pt x="92" y="54"/>
                    <a:pt x="91" y="54"/>
                  </a:cubicBezTo>
                  <a:cubicBezTo>
                    <a:pt x="88" y="54"/>
                    <a:pt x="85" y="54"/>
                    <a:pt x="80" y="56"/>
                  </a:cubicBezTo>
                  <a:cubicBezTo>
                    <a:pt x="69" y="60"/>
                    <a:pt x="49" y="81"/>
                    <a:pt x="49" y="81"/>
                  </a:cubicBezTo>
                  <a:cubicBezTo>
                    <a:pt x="45" y="80"/>
                    <a:pt x="40" y="79"/>
                    <a:pt x="35" y="79"/>
                  </a:cubicBezTo>
                  <a:cubicBezTo>
                    <a:pt x="30" y="79"/>
                    <a:pt x="25" y="80"/>
                    <a:pt x="20" y="81"/>
                  </a:cubicBezTo>
                  <a:cubicBezTo>
                    <a:pt x="12" y="84"/>
                    <a:pt x="5" y="89"/>
                    <a:pt x="0" y="95"/>
                  </a:cubicBezTo>
                  <a:cubicBezTo>
                    <a:pt x="399" y="95"/>
                    <a:pt x="399" y="95"/>
                    <a:pt x="399" y="95"/>
                  </a:cubicBezTo>
                  <a:cubicBezTo>
                    <a:pt x="399" y="95"/>
                    <a:pt x="396" y="83"/>
                    <a:pt x="386" y="83"/>
                  </a:cubicBezTo>
                  <a:cubicBezTo>
                    <a:pt x="385" y="83"/>
                    <a:pt x="384" y="83"/>
                    <a:pt x="383" y="83"/>
                  </a:cubicBezTo>
                  <a:cubicBezTo>
                    <a:pt x="383" y="83"/>
                    <a:pt x="383" y="83"/>
                    <a:pt x="383" y="83"/>
                  </a:cubicBezTo>
                  <a:cubicBezTo>
                    <a:pt x="383" y="83"/>
                    <a:pt x="383" y="83"/>
                    <a:pt x="383" y="83"/>
                  </a:cubicBezTo>
                  <a:cubicBezTo>
                    <a:pt x="383" y="83"/>
                    <a:pt x="383" y="83"/>
                    <a:pt x="383" y="82"/>
                  </a:cubicBezTo>
                  <a:cubicBezTo>
                    <a:pt x="383" y="77"/>
                    <a:pt x="376" y="56"/>
                    <a:pt x="375" y="54"/>
                  </a:cubicBezTo>
                  <a:cubicBezTo>
                    <a:pt x="370" y="38"/>
                    <a:pt x="356" y="21"/>
                    <a:pt x="338" y="21"/>
                  </a:cubicBezTo>
                  <a:cubicBezTo>
                    <a:pt x="338" y="21"/>
                    <a:pt x="337" y="21"/>
                    <a:pt x="337" y="21"/>
                  </a:cubicBezTo>
                  <a:cubicBezTo>
                    <a:pt x="321" y="22"/>
                    <a:pt x="303" y="40"/>
                    <a:pt x="286" y="40"/>
                  </a:cubicBezTo>
                  <a:cubicBezTo>
                    <a:pt x="283" y="40"/>
                    <a:pt x="280" y="39"/>
                    <a:pt x="276" y="37"/>
                  </a:cubicBezTo>
                  <a:cubicBezTo>
                    <a:pt x="260" y="28"/>
                    <a:pt x="252" y="11"/>
                    <a:pt x="235" y="4"/>
                  </a:cubicBezTo>
                  <a:cubicBezTo>
                    <a:pt x="229" y="1"/>
                    <a:pt x="225" y="0"/>
                    <a:pt x="221" y="0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74" name="Google Shape;674;p29"/>
          <p:cNvSpPr txBox="1">
            <a:spLocks noGrp="1"/>
          </p:cNvSpPr>
          <p:nvPr>
            <p:ph type="title" idx="15"/>
          </p:nvPr>
        </p:nvSpPr>
        <p:spPr>
          <a:xfrm>
            <a:off x="613083" y="32263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TARGET</a:t>
            </a:r>
            <a:endParaRPr dirty="0"/>
          </a:p>
        </p:txBody>
      </p:sp>
      <p:sp>
        <p:nvSpPr>
          <p:cNvPr id="675" name="Google Shape;675;p29"/>
          <p:cNvSpPr txBox="1">
            <a:spLocks noGrp="1"/>
          </p:cNvSpPr>
          <p:nvPr>
            <p:ph type="title" idx="2"/>
          </p:nvPr>
        </p:nvSpPr>
        <p:spPr>
          <a:xfrm>
            <a:off x="1128456" y="1941871"/>
            <a:ext cx="818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76" name="Google Shape;676;p29"/>
          <p:cNvSpPr txBox="1">
            <a:spLocks noGrp="1"/>
          </p:cNvSpPr>
          <p:nvPr>
            <p:ph type="title" idx="5"/>
          </p:nvPr>
        </p:nvSpPr>
        <p:spPr>
          <a:xfrm>
            <a:off x="1128456" y="3513438"/>
            <a:ext cx="818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77" name="Google Shape;677;p29"/>
          <p:cNvSpPr txBox="1">
            <a:spLocks noGrp="1"/>
          </p:cNvSpPr>
          <p:nvPr>
            <p:ph type="title" idx="7"/>
          </p:nvPr>
        </p:nvSpPr>
        <p:spPr>
          <a:xfrm>
            <a:off x="7119587" y="1941871"/>
            <a:ext cx="906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78" name="Google Shape;678;p29"/>
          <p:cNvSpPr txBox="1">
            <a:spLocks noGrp="1"/>
          </p:cNvSpPr>
          <p:nvPr>
            <p:ph type="title" idx="9"/>
          </p:nvPr>
        </p:nvSpPr>
        <p:spPr>
          <a:xfrm>
            <a:off x="7119577" y="3513438"/>
            <a:ext cx="9684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cxnSp>
        <p:nvCxnSpPr>
          <p:cNvPr id="679" name="Google Shape;679;p29"/>
          <p:cNvCxnSpPr/>
          <p:nvPr/>
        </p:nvCxnSpPr>
        <p:spPr>
          <a:xfrm>
            <a:off x="7216550" y="2513225"/>
            <a:ext cx="8472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diamond" w="lg" len="lg"/>
            <a:tailEnd type="none" w="lg" len="lg"/>
          </a:ln>
        </p:spPr>
      </p:cxnSp>
      <p:cxnSp>
        <p:nvCxnSpPr>
          <p:cNvPr id="680" name="Google Shape;680;p29"/>
          <p:cNvCxnSpPr/>
          <p:nvPr/>
        </p:nvCxnSpPr>
        <p:spPr>
          <a:xfrm>
            <a:off x="7224991" y="3505650"/>
            <a:ext cx="8472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diamond" w="lg" len="lg"/>
            <a:tailEnd type="none" w="lg" len="lg"/>
          </a:ln>
        </p:spPr>
      </p:cxnSp>
      <p:cxnSp>
        <p:nvCxnSpPr>
          <p:cNvPr id="681" name="Google Shape;681;p29"/>
          <p:cNvCxnSpPr/>
          <p:nvPr/>
        </p:nvCxnSpPr>
        <p:spPr>
          <a:xfrm rot="10800000">
            <a:off x="1108900" y="2513225"/>
            <a:ext cx="7371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diamond" w="lg" len="lg"/>
            <a:tailEnd type="none" w="lg" len="lg"/>
          </a:ln>
        </p:spPr>
      </p:cxnSp>
      <p:sp>
        <p:nvSpPr>
          <p:cNvPr id="682" name="Google Shape;682;p29"/>
          <p:cNvSpPr txBox="1">
            <a:spLocks noGrp="1"/>
          </p:cNvSpPr>
          <p:nvPr>
            <p:ph type="ctrTitle" idx="3"/>
          </p:nvPr>
        </p:nvSpPr>
        <p:spPr>
          <a:xfrm>
            <a:off x="2046015" y="351324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Pelancong Dan turis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6" name="Google Shape;686;p29"/>
          <p:cNvSpPr txBox="1">
            <a:spLocks noGrp="1"/>
          </p:cNvSpPr>
          <p:nvPr>
            <p:ph type="ctrTitle" idx="6"/>
          </p:nvPr>
        </p:nvSpPr>
        <p:spPr>
          <a:xfrm>
            <a:off x="4867777" y="2162041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en" dirty="0" smtClean="0"/>
              <a:t> Organizer</a:t>
            </a:r>
            <a:endParaRPr dirty="0"/>
          </a:p>
        </p:txBody>
      </p:sp>
      <p:sp>
        <p:nvSpPr>
          <p:cNvPr id="687" name="Google Shape;687;p29"/>
          <p:cNvSpPr txBox="1">
            <a:spLocks noGrp="1"/>
          </p:cNvSpPr>
          <p:nvPr>
            <p:ph type="ctrTitle" idx="8"/>
          </p:nvPr>
        </p:nvSpPr>
        <p:spPr>
          <a:xfrm>
            <a:off x="4405854" y="3480252"/>
            <a:ext cx="2713723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Pecinta Petualang Dengan Budget Terbatas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0" name="Google Shape;690;p29"/>
          <p:cNvSpPr/>
          <p:nvPr/>
        </p:nvSpPr>
        <p:spPr>
          <a:xfrm>
            <a:off x="699700" y="922825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1" name="Google Shape;691;p29"/>
          <p:cNvCxnSpPr/>
          <p:nvPr/>
        </p:nvCxnSpPr>
        <p:spPr>
          <a:xfrm rot="10800000">
            <a:off x="1128450" y="3505662"/>
            <a:ext cx="7371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diamond" w="lg" len="lg"/>
            <a:tailEnd type="none" w="lg" len="lg"/>
          </a:ln>
        </p:spPr>
      </p:cxn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014631" y="2083805"/>
            <a:ext cx="2251800" cy="577800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Pendaki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Pemula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 idx="15"/>
          </p:nvPr>
        </p:nvSpPr>
        <p:spPr>
          <a:xfrm>
            <a:off x="127590" y="1407278"/>
            <a:ext cx="8878186" cy="2207791"/>
          </a:xfrm>
          <a:solidFill>
            <a:schemeClr val="lt1">
              <a:alpha val="73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lvl="0"/>
            <a:r>
              <a:rPr lang="en-US" sz="3200" b="0" dirty="0" err="1">
                <a:solidFill>
                  <a:schemeClr val="dk2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Fira Sans"/>
              </a:rPr>
              <a:t>Aplikasi</a:t>
            </a:r>
            <a:r>
              <a:rPr lang="en-US" sz="3200" b="0" dirty="0">
                <a:solidFill>
                  <a:schemeClr val="dk2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Fira Sans"/>
              </a:rPr>
              <a:t> </a:t>
            </a:r>
            <a:r>
              <a:rPr lang="en-US" sz="3200" b="0" dirty="0" err="1">
                <a:solidFill>
                  <a:schemeClr val="dk2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Fira Sans"/>
              </a:rPr>
              <a:t>ini</a:t>
            </a:r>
            <a:r>
              <a:rPr lang="en-US" sz="3200" b="0" dirty="0">
                <a:solidFill>
                  <a:schemeClr val="dk2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Fira Sans"/>
              </a:rPr>
              <a:t> </a:t>
            </a:r>
            <a:r>
              <a:rPr lang="en-US" sz="3200" b="0" dirty="0" err="1">
                <a:solidFill>
                  <a:schemeClr val="dk2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Fira Sans"/>
              </a:rPr>
              <a:t>diproyeksikan</a:t>
            </a:r>
            <a:r>
              <a:rPr lang="en-US" sz="3200" b="0" dirty="0">
                <a:solidFill>
                  <a:schemeClr val="dk2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Fira Sans"/>
              </a:rPr>
              <a:t> </a:t>
            </a:r>
            <a:r>
              <a:rPr lang="en-US" sz="3200" b="0" dirty="0" err="1">
                <a:solidFill>
                  <a:schemeClr val="dk2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Fira Sans"/>
              </a:rPr>
              <a:t>akan</a:t>
            </a:r>
            <a:r>
              <a:rPr lang="en-US" sz="3200" b="0" dirty="0">
                <a:solidFill>
                  <a:schemeClr val="dk2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Fira Sans"/>
              </a:rPr>
              <a:t> </a:t>
            </a:r>
            <a:r>
              <a:rPr lang="en-US" sz="3200" b="0" dirty="0" err="1">
                <a:solidFill>
                  <a:schemeClr val="dk2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Fira Sans"/>
              </a:rPr>
              <a:t>mendapatkan</a:t>
            </a:r>
            <a:r>
              <a:rPr lang="en-US" sz="3200" b="0" dirty="0">
                <a:solidFill>
                  <a:schemeClr val="dk2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Fira Sans"/>
              </a:rPr>
              <a:t> </a:t>
            </a:r>
            <a:r>
              <a:rPr lang="en-US" sz="3200" b="0" dirty="0" err="1">
                <a:solidFill>
                  <a:schemeClr val="dk2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Fira Sans"/>
              </a:rPr>
              <a:t>keuntungan</a:t>
            </a:r>
            <a:r>
              <a:rPr lang="en-US" sz="3200" b="0" dirty="0">
                <a:solidFill>
                  <a:schemeClr val="dk2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Fira Sans"/>
              </a:rPr>
              <a:t> </a:t>
            </a:r>
            <a:r>
              <a:rPr lang="en-US" sz="3200" b="0" dirty="0" err="1">
                <a:solidFill>
                  <a:schemeClr val="dk2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Fira Sans"/>
              </a:rPr>
              <a:t>dari</a:t>
            </a:r>
            <a:r>
              <a:rPr lang="en-US" sz="3200" b="0" dirty="0">
                <a:solidFill>
                  <a:schemeClr val="dk2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Fira Sans"/>
              </a:rPr>
              <a:t> </a:t>
            </a:r>
            <a:r>
              <a:rPr lang="en-US" sz="3200" b="0" dirty="0" err="1">
                <a:solidFill>
                  <a:schemeClr val="dk2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Fira Sans"/>
              </a:rPr>
              <a:t>setiap</a:t>
            </a:r>
            <a:r>
              <a:rPr lang="en-US" sz="3200" b="0" dirty="0">
                <a:solidFill>
                  <a:schemeClr val="dk2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Fira Sans"/>
              </a:rPr>
              <a:t> </a:t>
            </a:r>
            <a:r>
              <a:rPr lang="en-US" sz="3200" b="0" dirty="0" err="1">
                <a:solidFill>
                  <a:schemeClr val="dk2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Fira Sans"/>
              </a:rPr>
              <a:t>transaksi</a:t>
            </a:r>
            <a:r>
              <a:rPr lang="en-US" sz="3200" b="0" dirty="0">
                <a:solidFill>
                  <a:schemeClr val="dk2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Fira Sans"/>
              </a:rPr>
              <a:t> yang </a:t>
            </a:r>
            <a:r>
              <a:rPr lang="en-US" sz="3200" b="0" dirty="0" err="1">
                <a:solidFill>
                  <a:schemeClr val="dk2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Fira Sans"/>
              </a:rPr>
              <a:t>dilakukan</a:t>
            </a:r>
            <a:r>
              <a:rPr lang="en-US" sz="3200" b="0" dirty="0">
                <a:solidFill>
                  <a:schemeClr val="dk2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Fira Sans"/>
              </a:rPr>
              <a:t> </a:t>
            </a:r>
            <a:r>
              <a:rPr lang="en-US" sz="3200" b="0" dirty="0" err="1" smtClean="0">
                <a:solidFill>
                  <a:schemeClr val="dk2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Fira Sans"/>
              </a:rPr>
              <a:t>antara</a:t>
            </a:r>
            <a:r>
              <a:rPr lang="en-US" sz="3200" b="0" dirty="0" smtClean="0">
                <a:solidFill>
                  <a:schemeClr val="dk2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Fira Sans"/>
              </a:rPr>
              <a:t> </a:t>
            </a:r>
            <a:r>
              <a:rPr lang="en-US" sz="3200" b="0" dirty="0">
                <a:solidFill>
                  <a:schemeClr val="dk2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Fira Sans"/>
              </a:rPr>
              <a:t>user </a:t>
            </a:r>
            <a:r>
              <a:rPr lang="en-US" sz="3200" b="0" dirty="0" err="1">
                <a:solidFill>
                  <a:schemeClr val="dk2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Fira Sans"/>
              </a:rPr>
              <a:t>dan</a:t>
            </a:r>
            <a:r>
              <a:rPr lang="en-US" sz="3200" b="0" dirty="0">
                <a:solidFill>
                  <a:schemeClr val="dk2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Fira Sans"/>
              </a:rPr>
              <a:t> </a:t>
            </a:r>
            <a:r>
              <a:rPr lang="en-US" sz="3200" b="0" dirty="0" smtClean="0">
                <a:solidFill>
                  <a:schemeClr val="dk2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Fira Sans"/>
              </a:rPr>
              <a:t>tenant, yang </a:t>
            </a:r>
            <a:r>
              <a:rPr lang="en-US" sz="3200" b="0" dirty="0" err="1" smtClean="0">
                <a:solidFill>
                  <a:schemeClr val="dk2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Fira Sans"/>
              </a:rPr>
              <a:t>diambil</a:t>
            </a:r>
            <a:r>
              <a:rPr lang="en-US" sz="3200" b="0" dirty="0" smtClean="0">
                <a:solidFill>
                  <a:schemeClr val="dk2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Fira Sans"/>
              </a:rPr>
              <a:t> </a:t>
            </a:r>
            <a:r>
              <a:rPr lang="en-US" sz="3200" b="0" dirty="0" err="1" smtClean="0">
                <a:solidFill>
                  <a:schemeClr val="dk2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Fira Sans"/>
              </a:rPr>
              <a:t>dari</a:t>
            </a:r>
            <a:r>
              <a:rPr lang="en-US" sz="3200" b="0" dirty="0" smtClean="0">
                <a:solidFill>
                  <a:schemeClr val="dk2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Fira Sans"/>
              </a:rPr>
              <a:t> data </a:t>
            </a:r>
            <a:r>
              <a:rPr lang="en-US" sz="3200" b="0" dirty="0" err="1" smtClean="0">
                <a:solidFill>
                  <a:schemeClr val="dk2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Fira Sans"/>
              </a:rPr>
              <a:t>biaya</a:t>
            </a:r>
            <a:r>
              <a:rPr lang="en-US" sz="3200" b="0" dirty="0" smtClean="0">
                <a:solidFill>
                  <a:schemeClr val="dk2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Fira Sans"/>
              </a:rPr>
              <a:t> admin </a:t>
            </a:r>
            <a:r>
              <a:rPr lang="en-US" sz="3200" b="0" dirty="0" err="1" smtClean="0">
                <a:solidFill>
                  <a:schemeClr val="dk2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Fira Sans"/>
              </a:rPr>
              <a:t>setiap</a:t>
            </a:r>
            <a:r>
              <a:rPr lang="en-US" sz="3200" b="0" dirty="0" smtClean="0">
                <a:solidFill>
                  <a:schemeClr val="dk2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Fira Sans"/>
              </a:rPr>
              <a:t> </a:t>
            </a:r>
            <a:r>
              <a:rPr lang="en-US" sz="3200" b="0" dirty="0" err="1" smtClean="0">
                <a:solidFill>
                  <a:schemeClr val="dk2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Fira Sans"/>
              </a:rPr>
              <a:t>melakukan</a:t>
            </a:r>
            <a:r>
              <a:rPr lang="en-US" sz="3200" b="0" dirty="0" smtClean="0">
                <a:solidFill>
                  <a:schemeClr val="dk2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Fira Sans"/>
              </a:rPr>
              <a:t> </a:t>
            </a:r>
            <a:r>
              <a:rPr lang="en-US" sz="3200" b="0" dirty="0" err="1" smtClean="0">
                <a:solidFill>
                  <a:schemeClr val="dk2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Fira Sans"/>
              </a:rPr>
              <a:t>transaksi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97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2491944" y="2110085"/>
            <a:ext cx="4160113" cy="707886"/>
          </a:xfrm>
          <a:prstGeom prst="rect">
            <a:avLst/>
          </a:prstGeom>
          <a:solidFill>
            <a:schemeClr val="lt1">
              <a:alpha val="86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DEMO APLIKASI</a:t>
            </a:r>
            <a:endParaRPr lang="en-US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84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89320" y="2110085"/>
            <a:ext cx="6965368" cy="70788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SEKIAN DAN TERIMAKASIH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31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me Rental App Pitch Deck by Slidesgo">
  <a:themeElements>
    <a:clrScheme name="Simple Light">
      <a:dk1>
        <a:srgbClr val="064949"/>
      </a:dk1>
      <a:lt1>
        <a:srgbClr val="FFFFFF"/>
      </a:lt1>
      <a:dk2>
        <a:srgbClr val="595959"/>
      </a:dk2>
      <a:lt2>
        <a:srgbClr val="EEEEEE"/>
      </a:lt2>
      <a:accent1>
        <a:srgbClr val="E42524"/>
      </a:accent1>
      <a:accent2>
        <a:srgbClr val="FD876C"/>
      </a:accent2>
      <a:accent3>
        <a:srgbClr val="F4AA9E"/>
      </a:accent3>
      <a:accent4>
        <a:srgbClr val="E3F9F7"/>
      </a:accent4>
      <a:accent5>
        <a:srgbClr val="008D8A"/>
      </a:accent5>
      <a:accent6>
        <a:srgbClr val="8FDFD6"/>
      </a:accent6>
      <a:hlink>
        <a:srgbClr val="06494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240</Words>
  <Application>Microsoft Office PowerPoint</Application>
  <PresentationFormat>On-screen Show (16:9)</PresentationFormat>
  <Paragraphs>25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3" baseType="lpstr">
      <vt:lpstr>Fira Sans Extra Condensed Medium</vt:lpstr>
      <vt:lpstr>Wingdings</vt:lpstr>
      <vt:lpstr>Fira Sans</vt:lpstr>
      <vt:lpstr>Maven Pro SemiBold</vt:lpstr>
      <vt:lpstr>Clarendon Blk BT</vt:lpstr>
      <vt:lpstr>Calibri</vt:lpstr>
      <vt:lpstr>Nunito Light</vt:lpstr>
      <vt:lpstr>Times New Roman</vt:lpstr>
      <vt:lpstr>Muli</vt:lpstr>
      <vt:lpstr>Roboto</vt:lpstr>
      <vt:lpstr>Brush Script Std</vt:lpstr>
      <vt:lpstr>Arial</vt:lpstr>
      <vt:lpstr>Red Hat Display</vt:lpstr>
      <vt:lpstr>Home Rental App Pitch Deck by Slidesgo</vt:lpstr>
      <vt:lpstr> RentApp </vt:lpstr>
      <vt:lpstr>PowerPoint Presentation</vt:lpstr>
      <vt:lpstr>PowerPoint Presentation</vt:lpstr>
      <vt:lpstr>PowerPoint Presentation</vt:lpstr>
      <vt:lpstr>PowerPoint Presentation</vt:lpstr>
      <vt:lpstr>TARGET</vt:lpstr>
      <vt:lpstr>Aplikasi ini diproyeksikan akan mendapatkan keuntungan dari setiap transaksi yang dilakukan antara user dan tenant, yang diambil dari data biaya admin setiap melakukan transaksi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RentApp</dc:title>
  <dc:creator>Royan</dc:creator>
  <cp:lastModifiedBy>ASUS</cp:lastModifiedBy>
  <cp:revision>9</cp:revision>
  <dcterms:modified xsi:type="dcterms:W3CDTF">2023-10-08T14:24:35Z</dcterms:modified>
</cp:coreProperties>
</file>