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18"/>
  </p:notesMasterIdLst>
  <p:handoutMasterIdLst>
    <p:handoutMasterId r:id="rId19"/>
  </p:handoutMasterIdLst>
  <p:sldIdLst>
    <p:sldId id="640" r:id="rId5"/>
    <p:sldId id="670" r:id="rId6"/>
    <p:sldId id="671" r:id="rId7"/>
    <p:sldId id="673" r:id="rId8"/>
    <p:sldId id="674" r:id="rId9"/>
    <p:sldId id="672" r:id="rId10"/>
    <p:sldId id="676" r:id="rId11"/>
    <p:sldId id="677" r:id="rId12"/>
    <p:sldId id="678" r:id="rId13"/>
    <p:sldId id="680" r:id="rId14"/>
    <p:sldId id="681" r:id="rId15"/>
    <p:sldId id="682" r:id="rId16"/>
    <p:sldId id="67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568" autoAdjust="0"/>
    <p:restoredTop sz="94660"/>
  </p:normalViewPr>
  <p:slideViewPr>
    <p:cSldViewPr>
      <p:cViewPr varScale="1">
        <p:scale>
          <a:sx n="51" d="100"/>
          <a:sy n="51" d="100"/>
        </p:scale>
        <p:origin x="66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7/31/2020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7/31/2020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&lt;Event if applicable&gt;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FED5EF-6D2F-4A0F-AA48-10B73C7F16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792224"/>
            <a:ext cx="8723376" cy="3273552"/>
          </a:xfrm>
        </p:spPr>
      </p:pic>
    </p:spTree>
    <p:extLst>
      <p:ext uri="{BB962C8B-B14F-4D97-AF65-F5344CB8AC3E}">
        <p14:creationId xmlns:p14="http://schemas.microsoft.com/office/powerpoint/2010/main" val="42247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EC6458-D9D5-433F-9499-5B34EEE6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1924"/>
            <a:ext cx="7924800" cy="4494151"/>
          </a:xfrm>
        </p:spPr>
      </p:pic>
    </p:spTree>
    <p:extLst>
      <p:ext uri="{BB962C8B-B14F-4D97-AF65-F5344CB8AC3E}">
        <p14:creationId xmlns:p14="http://schemas.microsoft.com/office/powerpoint/2010/main" val="134710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Parsing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9D9-89AC-401A-A63B-A43196E0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000" dirty="0"/>
          </a:p>
          <a:p>
            <a:r>
              <a:rPr lang="en-US" sz="2400" dirty="0"/>
              <a:t>Ring Buffer Design</a:t>
            </a:r>
          </a:p>
          <a:p>
            <a:pPr lvl="1"/>
            <a:r>
              <a:rPr lang="en-US" sz="2000" dirty="0"/>
              <a:t>Read Pointer</a:t>
            </a:r>
          </a:p>
          <a:p>
            <a:pPr lvl="1"/>
            <a:r>
              <a:rPr lang="en-US" sz="2000" dirty="0"/>
              <a:t>Write Pointer</a:t>
            </a:r>
          </a:p>
          <a:p>
            <a:pPr lvl="1"/>
            <a:r>
              <a:rPr lang="en-US" sz="2000" dirty="0"/>
              <a:t>Max Buffer size of 8192</a:t>
            </a:r>
          </a:p>
          <a:p>
            <a:r>
              <a:rPr lang="en-US" sz="2400" dirty="0"/>
              <a:t>How is a Ring Buffer different from a linear buffer?</a:t>
            </a:r>
          </a:p>
          <a:p>
            <a:pPr lvl="1"/>
            <a:r>
              <a:rPr lang="en-US" sz="2000" dirty="0"/>
              <a:t>Wrap around</a:t>
            </a:r>
          </a:p>
          <a:p>
            <a:pPr lvl="1"/>
            <a:r>
              <a:rPr lang="en-US" sz="2000" dirty="0"/>
              <a:t>Edge Case 1: Reading up to the write pointer</a:t>
            </a:r>
            <a:endParaRPr lang="en-US" sz="1600" dirty="0"/>
          </a:p>
          <a:p>
            <a:pPr lvl="1"/>
            <a:r>
              <a:rPr lang="en-US" sz="2000" dirty="0"/>
              <a:t>Edge Case 2: Writing up to the read pointer</a:t>
            </a:r>
          </a:p>
          <a:p>
            <a:pPr lvl="1"/>
            <a:r>
              <a:rPr lang="en-US" sz="2000" dirty="0"/>
              <a:t>Edge Case 3: Wrapping around back to the beginning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1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BestXYZ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  <a:p>
            <a:pPr lvl="1"/>
            <a:r>
              <a:rPr lang="en-US" sz="2000" dirty="0"/>
              <a:t>GUI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Antenna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can input E, F, and G in meters</a:t>
            </a:r>
          </a:p>
          <a:p>
            <a:pPr lvl="1"/>
            <a:r>
              <a:rPr lang="en-US" sz="1600" dirty="0"/>
              <a:t>Direct Entry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Browsing for an input GPS Antenna Position file</a:t>
            </a:r>
          </a:p>
          <a:p>
            <a:pPr lvl="2"/>
            <a:r>
              <a:rPr lang="en-US" sz="1200" dirty="0"/>
              <a:t>The contents of the input file are required to be 3 comma separated floating point values on the same line. An example is shown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4387A-9C39-447B-A1C2-64A573DD2CA3}"/>
              </a:ext>
            </a:extLst>
          </p:cNvPr>
          <p:cNvPicPr/>
          <p:nvPr/>
        </p:nvPicPr>
        <p:blipFill rotWithShape="1">
          <a:blip r:embed="rId2"/>
          <a:srcRect t="23946" b="48276"/>
          <a:stretch/>
        </p:blipFill>
        <p:spPr bwMode="auto">
          <a:xfrm>
            <a:off x="4648200" y="1524000"/>
            <a:ext cx="3810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88E6F589-8CED-477E-B270-FA835228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8" y="4575969"/>
            <a:ext cx="2188984" cy="1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program is ready to process the input Novatel data file and GPS antenna positions.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CE-0609-44AD-8ED3-B82D5344EE38}"/>
              </a:ext>
            </a:extLst>
          </p:cNvPr>
          <p:cNvPicPr/>
          <p:nvPr/>
        </p:nvPicPr>
        <p:blipFill rotWithShape="1">
          <a:blip r:embed="rId2"/>
          <a:srcRect b="41954"/>
          <a:stretch/>
        </p:blipFill>
        <p:spPr bwMode="auto">
          <a:xfrm>
            <a:off x="1956949" y="1985962"/>
            <a:ext cx="5400675" cy="4470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634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Output files are generated</a:t>
            </a:r>
          </a:p>
          <a:p>
            <a:r>
              <a:rPr lang="en-US" sz="2400" dirty="0"/>
              <a:t>GUI elements are disabled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0581-FD70-4905-A3FB-B2D71A4B1208}"/>
              </a:ext>
            </a:extLst>
          </p:cNvPr>
          <p:cNvPicPr/>
          <p:nvPr/>
        </p:nvPicPr>
        <p:blipFill rotWithShape="1">
          <a:blip r:embed="rId2"/>
          <a:srcRect b="40805"/>
          <a:stretch/>
        </p:blipFill>
        <p:spPr>
          <a:xfrm>
            <a:off x="2176462" y="1921669"/>
            <a:ext cx="4791075" cy="47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GUI elements are re-enabled</a:t>
            </a:r>
          </a:p>
          <a:p>
            <a:r>
              <a:rPr lang="en-US" sz="2400" dirty="0"/>
              <a:t>Processing information is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ACF-87B9-40ED-BC00-004B8DE45828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538162" y="2286000"/>
            <a:ext cx="3657601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13C10-0640-4021-B21F-72065BA8538B}"/>
              </a:ext>
            </a:extLst>
          </p:cNvPr>
          <p:cNvPicPr/>
          <p:nvPr/>
        </p:nvPicPr>
        <p:blipFill rotWithShape="1">
          <a:blip r:embed="rId2"/>
          <a:srcRect t="58279" b="6447"/>
          <a:stretch/>
        </p:blipFill>
        <p:spPr>
          <a:xfrm>
            <a:off x="4994274" y="2286000"/>
            <a:ext cx="3657601" cy="3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8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extracted and calculated information has been written into the output files.</a:t>
            </a:r>
          </a:p>
          <a:p>
            <a:pPr lvl="1"/>
            <a:r>
              <a:rPr lang="en-US" sz="2000" dirty="0"/>
              <a:t>Output Data File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DB2-CB3C-4352-9399-C9EC86CCA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8644" y="4623594"/>
            <a:ext cx="3381596" cy="181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F1665-1F8E-4CA3-8545-B7BD4C25F1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5485" y="2105688"/>
            <a:ext cx="6467915" cy="18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Languages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Qt Creator</a:t>
            </a:r>
          </a:p>
          <a:p>
            <a:pPr lvl="1"/>
            <a:r>
              <a:rPr lang="en-US" sz="2000" dirty="0"/>
              <a:t>GUI</a:t>
            </a:r>
          </a:p>
          <a:p>
            <a:pPr lvl="1"/>
            <a:r>
              <a:rPr lang="en-US" sz="2000" dirty="0"/>
              <a:t>QThreads</a:t>
            </a:r>
          </a:p>
          <a:p>
            <a:r>
              <a:rPr lang="en-US" sz="2400" dirty="0"/>
              <a:t>C++</a:t>
            </a:r>
          </a:p>
          <a:p>
            <a:pPr lvl="1"/>
            <a:r>
              <a:rPr lang="en-US" sz="2000" dirty="0"/>
              <a:t>File parsing</a:t>
            </a:r>
          </a:p>
          <a:p>
            <a:pPr lvl="1"/>
            <a:r>
              <a:rPr lang="en-US" sz="2000" dirty="0"/>
              <a:t>Ring Buffer implementation and management</a:t>
            </a:r>
          </a:p>
          <a:p>
            <a:pPr lvl="1"/>
            <a:r>
              <a:rPr lang="en-US" sz="2000" dirty="0"/>
              <a:t>Populating output files</a:t>
            </a:r>
          </a:p>
          <a:p>
            <a:r>
              <a:rPr lang="en-US" sz="2400" dirty="0"/>
              <a:t>GitHub</a:t>
            </a:r>
          </a:p>
          <a:p>
            <a:pPr lvl="1"/>
            <a:r>
              <a:rPr lang="en-US" sz="2000" dirty="0"/>
              <a:t>Source control</a:t>
            </a:r>
          </a:p>
          <a:p>
            <a:r>
              <a:rPr lang="en-US" sz="2400" dirty="0"/>
              <a:t>Microsoft Office</a:t>
            </a:r>
          </a:p>
          <a:p>
            <a:pPr lvl="1"/>
            <a:r>
              <a:rPr lang="en-US" sz="2000" dirty="0"/>
              <a:t>Word for RDITs and User Manual</a:t>
            </a:r>
          </a:p>
          <a:p>
            <a:pPr lvl="1"/>
            <a:r>
              <a:rPr lang="en-US" sz="2000" dirty="0"/>
              <a:t>Excel for user story list</a:t>
            </a:r>
          </a:p>
          <a:p>
            <a:pPr lvl="1"/>
            <a:r>
              <a:rPr lang="en-US" sz="2000" dirty="0"/>
              <a:t>PowerPoint for presentation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774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18057</TotalTime>
  <Words>310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What is BestXYZ Processor?</vt:lpstr>
      <vt:lpstr>Specifying An Input File</vt:lpstr>
      <vt:lpstr>GPS Antenna Position</vt:lpstr>
      <vt:lpstr>Ready to Processing</vt:lpstr>
      <vt:lpstr>During Processing</vt:lpstr>
      <vt:lpstr>Post Processing</vt:lpstr>
      <vt:lpstr>Post Processing(cont.)</vt:lpstr>
      <vt:lpstr>Software Languages &amp; Tools</vt:lpstr>
      <vt:lpstr>Pre-Process Flow Diagram</vt:lpstr>
      <vt:lpstr>Error Checking Flow Diagram</vt:lpstr>
      <vt:lpstr>Message Parsing Flow Diagram</vt:lpstr>
      <vt:lpstr>Buffer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1264</cp:revision>
  <cp:lastPrinted>2017-09-14T22:28:09Z</cp:lastPrinted>
  <dcterms:created xsi:type="dcterms:W3CDTF">2006-08-16T00:00:00Z</dcterms:created>
  <dcterms:modified xsi:type="dcterms:W3CDTF">2020-07-31T21:53:07Z</dcterms:modified>
</cp:coreProperties>
</file>