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62" r:id="rId2"/>
    <p:sldMasterId id="2147483660" r:id="rId3"/>
    <p:sldMasterId id="2147483688" r:id="rId4"/>
  </p:sldMasterIdLst>
  <p:notesMasterIdLst>
    <p:notesMasterId r:id="rId10"/>
  </p:notesMasterIdLst>
  <p:handoutMasterIdLst>
    <p:handoutMasterId r:id="rId11"/>
  </p:handoutMasterIdLst>
  <p:sldIdLst>
    <p:sldId id="640" r:id="rId5"/>
    <p:sldId id="670" r:id="rId6"/>
    <p:sldId id="671" r:id="rId7"/>
    <p:sldId id="673" r:id="rId8"/>
    <p:sldId id="67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FFF00"/>
    <a:srgbClr val="FFFFD2"/>
    <a:srgbClr val="FFFFC8"/>
    <a:srgbClr val="003E6C"/>
    <a:srgbClr val="FF0000"/>
    <a:srgbClr val="FF9933"/>
    <a:srgbClr val="CC0000"/>
    <a:srgbClr val="FFFFFF"/>
    <a:srgbClr val="F7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568" autoAdjust="0"/>
    <p:restoredTop sz="94660"/>
  </p:normalViewPr>
  <p:slideViewPr>
    <p:cSldViewPr>
      <p:cViewPr varScale="1">
        <p:scale>
          <a:sx n="51" d="100"/>
          <a:sy n="51" d="100"/>
        </p:scale>
        <p:origin x="66" y="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B7E7D-D78F-4F73-8947-477779E4DBFC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EF0F8-AECD-4970-835E-1DF5D0962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3F6506-BE8B-42C2-980F-F149B4D0456C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F6D63-4052-40E8-8843-6FD5B546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Mohr%20Michael\backhaus%20christian\Farrow%20Jennifer\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7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6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44" b="-21831"/>
          <a:stretch>
            <a:fillRect/>
          </a:stretch>
        </p:blipFill>
        <p:spPr bwMode="auto">
          <a:xfrm>
            <a:off x="171450" y="2895600"/>
            <a:ext cx="39639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Go To The HQ AFMC Home Page">
            <a:hlinkClick r:id="rId3" action="ppaction://hlinkfil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81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286000"/>
            <a:ext cx="1155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412tw 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67000"/>
            <a:ext cx="1052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1656" y="1194319"/>
            <a:ext cx="4996543" cy="2406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362" y="3886200"/>
            <a:ext cx="4012165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CD24-CAD8-43AC-9B1E-946FF6C1264D}" type="datetime1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7/30/2020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096E-54E1-4306-89FC-69F34FD6A61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6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8"/>
            <a:ext cx="7620000" cy="65314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925"/>
            <a:ext cx="8704975" cy="5532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C7B2-A2D2-47A3-B8FB-1F9F08ECB9D8}" type="datetime1">
              <a:rPr lang="en-US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77E1-4D69-4092-8C3D-CCF882968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0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3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6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2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2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 flipV="1">
            <a:off x="0" y="803275"/>
            <a:ext cx="40386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2713"/>
            <a:ext cx="76200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23925"/>
            <a:ext cx="8583613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5"/>
          <p:cNvSpPr>
            <a:spLocks noChangeArrowheads="1"/>
          </p:cNvSpPr>
          <p:nvPr/>
        </p:nvSpPr>
        <p:spPr bwMode="auto">
          <a:xfrm flipV="1">
            <a:off x="4038600" y="803275"/>
            <a:ext cx="4914900" cy="746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0" name="Picture 16" descr="afsy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17"/>
          <p:cNvSpPr>
            <a:spLocks noChangeArrowheads="1" noChangeShapeType="1" noTextEdit="1"/>
          </p:cNvSpPr>
          <p:nvPr/>
        </p:nvSpPr>
        <p:spPr bwMode="auto">
          <a:xfrm>
            <a:off x="8305800" y="738188"/>
            <a:ext cx="762000" cy="1666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625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dirty="0">
                <a:solidFill>
                  <a:srgbClr val="000099"/>
                </a:solidFill>
                <a:effectLst>
                  <a:outerShdw dist="17961" dir="2700000" algn="ctr" rotWithShape="0">
                    <a:srgbClr val="99CC00"/>
                  </a:outerShdw>
                </a:effectLst>
                <a:latin typeface="Arial Black"/>
              </a:rPr>
              <a:t>412 TW</a:t>
            </a:r>
          </a:p>
        </p:txBody>
      </p:sp>
      <p:sp>
        <p:nvSpPr>
          <p:cNvPr id="1032" name="AutoShape 18"/>
          <p:cNvSpPr>
            <a:spLocks noChangeArrowheads="1"/>
          </p:cNvSpPr>
          <p:nvPr/>
        </p:nvSpPr>
        <p:spPr bwMode="auto">
          <a:xfrm>
            <a:off x="8305800" y="801688"/>
            <a:ext cx="762000" cy="46037"/>
          </a:xfrm>
          <a:prstGeom prst="rightArrow">
            <a:avLst>
              <a:gd name="adj1" fmla="val 41667"/>
              <a:gd name="adj2" fmla="val 124139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3" name="Picture 19" descr="412tw t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6016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33363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BF757-F970-4276-AF11-FCE3094CBE97}" type="datetime1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7/30/2020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124200" y="6530975"/>
            <a:ext cx="2895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23075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CC5F1-5636-48DD-AC0E-540B126BAA04}" type="slidenum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ctrTitle"/>
          </p:nvPr>
        </p:nvSpPr>
        <p:spPr>
          <a:xfrm>
            <a:off x="3276600" y="1193800"/>
            <a:ext cx="5562600" cy="240665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BestXYZ Processor</a:t>
            </a:r>
            <a:endParaRPr lang="en-US" sz="3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Subtitle 4"/>
          <p:cNvSpPr>
            <a:spLocks noGrp="1"/>
          </p:cNvSpPr>
          <p:nvPr>
            <p:ph type="subTitle" idx="1"/>
          </p:nvPr>
        </p:nvSpPr>
        <p:spPr>
          <a:xfrm>
            <a:off x="4343400" y="4191000"/>
            <a:ext cx="4572000" cy="2362200"/>
          </a:xfrm>
        </p:spPr>
        <p:txBody>
          <a:bodyPr/>
          <a:lstStyle/>
          <a:p>
            <a:pPr algn="l"/>
            <a:r>
              <a:rPr lang="en-US" dirty="0"/>
              <a:t>Hannselthill Camacho, 412 RANS/ENRT</a:t>
            </a:r>
          </a:p>
          <a:p>
            <a:pPr algn="l"/>
            <a:r>
              <a:rPr lang="en-US" sz="1600" dirty="0"/>
              <a:t>Hannsel101@mail.fresnostate.edu</a:t>
            </a:r>
          </a:p>
          <a:p>
            <a:pPr algn="l"/>
            <a:r>
              <a:rPr lang="en-US" sz="1600" dirty="0"/>
              <a:t>(650)307-3916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&lt;Event if applicable&gt;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BestXYZ Processor?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sz="2000" dirty="0"/>
              <a:t>Novatel Data File</a:t>
            </a:r>
          </a:p>
          <a:p>
            <a:pPr lvl="1"/>
            <a:r>
              <a:rPr lang="en-US" sz="2000" dirty="0"/>
              <a:t>GPS Antenna Coordinates</a:t>
            </a:r>
          </a:p>
          <a:p>
            <a:r>
              <a:rPr lang="en-US" sz="2400" dirty="0"/>
              <a:t>Processing</a:t>
            </a:r>
          </a:p>
          <a:p>
            <a:pPr lvl="1"/>
            <a:r>
              <a:rPr lang="en-US" sz="2000" dirty="0"/>
              <a:t>Parse the input file</a:t>
            </a:r>
          </a:p>
          <a:p>
            <a:pPr lvl="1"/>
            <a:r>
              <a:rPr lang="en-US" sz="2000" dirty="0"/>
              <a:t>Extract and calculate</a:t>
            </a:r>
          </a:p>
          <a:p>
            <a:pPr lvl="1"/>
            <a:r>
              <a:rPr lang="en-US" sz="2000" dirty="0"/>
              <a:t>Write results to outputs</a:t>
            </a:r>
          </a:p>
          <a:p>
            <a:r>
              <a:rPr lang="en-US" sz="2400" dirty="0"/>
              <a:t>Outputs</a:t>
            </a:r>
          </a:p>
          <a:p>
            <a:pPr lvl="1"/>
            <a:r>
              <a:rPr lang="en-US" sz="2000" dirty="0"/>
              <a:t>Output Data file</a:t>
            </a:r>
          </a:p>
          <a:p>
            <a:pPr lvl="1"/>
            <a:r>
              <a:rPr lang="en-US" sz="2000" dirty="0"/>
              <a:t>Log file</a:t>
            </a:r>
          </a:p>
          <a:p>
            <a:pPr lvl="1"/>
            <a:r>
              <a:rPr lang="en-US" sz="2000" dirty="0"/>
              <a:t>GUI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1F294-7E1E-4B28-BDD3-263F6A55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3" y="2151856"/>
            <a:ext cx="459137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An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Selection</a:t>
            </a:r>
          </a:p>
          <a:p>
            <a:pPr lvl="1"/>
            <a:r>
              <a:rPr lang="en-US" sz="2000" dirty="0"/>
              <a:t>File Browsing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Direct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F12B5-8D49-461C-9436-8A506F302209}"/>
              </a:ext>
            </a:extLst>
          </p:cNvPr>
          <p:cNvPicPr/>
          <p:nvPr/>
        </p:nvPicPr>
        <p:blipFill rotWithShape="1">
          <a:blip r:embed="rId2"/>
          <a:srcRect b="76820"/>
          <a:stretch/>
        </p:blipFill>
        <p:spPr bwMode="auto">
          <a:xfrm>
            <a:off x="4108012" y="3948112"/>
            <a:ext cx="3800913" cy="1966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A0DB6-3456-428E-9A6B-8EE89027C17D}"/>
              </a:ext>
            </a:extLst>
          </p:cNvPr>
          <p:cNvPicPr/>
          <p:nvPr/>
        </p:nvPicPr>
        <p:blipFill rotWithShape="1">
          <a:blip r:embed="rId3"/>
          <a:srcRect b="77011"/>
          <a:stretch/>
        </p:blipFill>
        <p:spPr bwMode="auto">
          <a:xfrm>
            <a:off x="4108013" y="1439861"/>
            <a:ext cx="3800912" cy="1882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3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Antenna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user can input E, F, and G in meters</a:t>
            </a:r>
          </a:p>
          <a:p>
            <a:pPr lvl="1"/>
            <a:r>
              <a:rPr lang="en-US" sz="1600" dirty="0"/>
              <a:t>Direct Entry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Browsing for an input GPS Antenna Position file</a:t>
            </a:r>
          </a:p>
          <a:p>
            <a:pPr lvl="2"/>
            <a:r>
              <a:rPr lang="en-US" sz="1200" dirty="0"/>
              <a:t>The contents of the input file are required to be 3 comma separated floating point values on the same line. An example is shown below.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4387A-9C39-447B-A1C2-64A573DD2CA3}"/>
              </a:ext>
            </a:extLst>
          </p:cNvPr>
          <p:cNvPicPr/>
          <p:nvPr/>
        </p:nvPicPr>
        <p:blipFill rotWithShape="1">
          <a:blip r:embed="rId2"/>
          <a:srcRect t="23946" b="48276"/>
          <a:stretch/>
        </p:blipFill>
        <p:spPr bwMode="auto">
          <a:xfrm>
            <a:off x="4648200" y="1524000"/>
            <a:ext cx="38100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88E6F589-8CED-477E-B270-FA835228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8" y="4575969"/>
            <a:ext cx="2188984" cy="19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Output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Output files are generated based on input file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E0581-FD70-4905-A3FB-B2D71A4B1208}"/>
              </a:ext>
            </a:extLst>
          </p:cNvPr>
          <p:cNvPicPr/>
          <p:nvPr/>
        </p:nvPicPr>
        <p:blipFill rotWithShape="1">
          <a:blip r:embed="rId2"/>
          <a:srcRect b="40805"/>
          <a:stretch/>
        </p:blipFill>
        <p:spPr>
          <a:xfrm>
            <a:off x="2176462" y="1600200"/>
            <a:ext cx="4791075" cy="47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3265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17657</TotalTime>
  <Words>136</Words>
  <Application>Microsoft Office PowerPoint</Application>
  <PresentationFormat>On-screen Show (4:3)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1_Custom Design</vt:lpstr>
      <vt:lpstr>Custom Design</vt:lpstr>
      <vt:lpstr>Default Design</vt:lpstr>
      <vt:lpstr>2_Custom Design</vt:lpstr>
      <vt:lpstr>BestXYZ Processor</vt:lpstr>
      <vt:lpstr>What is BestXYZ Processor?</vt:lpstr>
      <vt:lpstr>Specifying An Input File</vt:lpstr>
      <vt:lpstr>GPS Antenna Position</vt:lpstr>
      <vt:lpstr>Generating Output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TSPI Talking Points</dc:title>
  <dc:creator>gary</dc:creator>
  <cp:lastModifiedBy>XboxGaming</cp:lastModifiedBy>
  <cp:revision>1240</cp:revision>
  <cp:lastPrinted>2017-09-14T22:28:09Z</cp:lastPrinted>
  <dcterms:created xsi:type="dcterms:W3CDTF">2006-08-16T00:00:00Z</dcterms:created>
  <dcterms:modified xsi:type="dcterms:W3CDTF">2020-07-30T22:46:23Z</dcterms:modified>
</cp:coreProperties>
</file>