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62" r:id="rId2"/>
    <p:sldMasterId id="2147483660" r:id="rId3"/>
    <p:sldMasterId id="2147483688" r:id="rId4"/>
  </p:sldMasterIdLst>
  <p:notesMasterIdLst>
    <p:notesMasterId r:id="rId22"/>
  </p:notesMasterIdLst>
  <p:handoutMasterIdLst>
    <p:handoutMasterId r:id="rId23"/>
  </p:handoutMasterIdLst>
  <p:sldIdLst>
    <p:sldId id="640" r:id="rId5"/>
    <p:sldId id="670" r:id="rId6"/>
    <p:sldId id="683" r:id="rId7"/>
    <p:sldId id="678" r:id="rId8"/>
    <p:sldId id="671" r:id="rId9"/>
    <p:sldId id="673" r:id="rId10"/>
    <p:sldId id="674" r:id="rId11"/>
    <p:sldId id="672" r:id="rId12"/>
    <p:sldId id="676" r:id="rId13"/>
    <p:sldId id="677" r:id="rId14"/>
    <p:sldId id="686" r:id="rId15"/>
    <p:sldId id="680" r:id="rId16"/>
    <p:sldId id="681" r:id="rId17"/>
    <p:sldId id="682" r:id="rId18"/>
    <p:sldId id="679" r:id="rId19"/>
    <p:sldId id="684" r:id="rId20"/>
    <p:sldId id="685" r:id="rId2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DD"/>
    <a:srgbClr val="FFFF00"/>
    <a:srgbClr val="FFFFD2"/>
    <a:srgbClr val="FFFFC8"/>
    <a:srgbClr val="003E6C"/>
    <a:srgbClr val="FF0000"/>
    <a:srgbClr val="FF9933"/>
    <a:srgbClr val="CC0000"/>
    <a:srgbClr val="FFFFFF"/>
    <a:srgbClr val="F7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568" autoAdjust="0"/>
    <p:restoredTop sz="94660"/>
  </p:normalViewPr>
  <p:slideViewPr>
    <p:cSldViewPr>
      <p:cViewPr varScale="1">
        <p:scale>
          <a:sx n="51" d="100"/>
          <a:sy n="51" d="100"/>
        </p:scale>
        <p:origin x="66" y="13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B7E7D-D78F-4F73-8947-477779E4DBFC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EF0F8-AECD-4970-835E-1DF5D0962B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388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F3F6506-BE8B-42C2-980F-F149B4D0456C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2DF6D63-4052-40E8-8843-6FD5B54692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807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51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BestXYZ Processor intends to parse Range, Time, and BestXYZ messages for useful data that is then formatted in a tabular form</a:t>
            </a:r>
          </a:p>
        </p:txBody>
      </p:sp>
    </p:spTree>
    <p:extLst>
      <p:ext uri="{BB962C8B-B14F-4D97-AF65-F5344CB8AC3E}">
        <p14:creationId xmlns:p14="http://schemas.microsoft.com/office/powerpoint/2010/main" val="2632462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Talk about how the project was not using any controlled information and is only for personal use only to emulate a version control environment for the intern project.</a:t>
            </a:r>
          </a:p>
        </p:txBody>
      </p:sp>
    </p:spTree>
    <p:extLst>
      <p:ext uri="{BB962C8B-B14F-4D97-AF65-F5344CB8AC3E}">
        <p14:creationId xmlns:p14="http://schemas.microsoft.com/office/powerpoint/2010/main" val="2631691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178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Plotted processed information file for </a:t>
            </a:r>
            <a:r>
              <a:rPr lang="en-US" dirty="0" err="1"/>
              <a:t>numSatellites</a:t>
            </a:r>
            <a:r>
              <a:rPr lang="en-US" dirty="0"/>
              <a:t>, </a:t>
            </a:r>
            <a:r>
              <a:rPr lang="en-US" dirty="0" err="1"/>
              <a:t>deltaRSS</a:t>
            </a:r>
            <a:r>
              <a:rPr lang="en-US" dirty="0"/>
              <a:t> using data points</a:t>
            </a:r>
          </a:p>
        </p:txBody>
      </p:sp>
    </p:spTree>
    <p:extLst>
      <p:ext uri="{BB962C8B-B14F-4D97-AF65-F5344CB8AC3E}">
        <p14:creationId xmlns:p14="http://schemas.microsoft.com/office/powerpoint/2010/main" val="2657340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-Change the “Begin Parsing Input Message”</a:t>
            </a:r>
          </a:p>
        </p:txBody>
      </p:sp>
    </p:spTree>
    <p:extLst>
      <p:ext uri="{BB962C8B-B14F-4D97-AF65-F5344CB8AC3E}">
        <p14:creationId xmlns:p14="http://schemas.microsoft.com/office/powerpoint/2010/main" val="3584201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Range and Time</a:t>
            </a:r>
          </a:p>
          <a:p>
            <a:pPr marL="171450" indent="-171450">
              <a:buFontTx/>
              <a:buChar char="-"/>
            </a:pPr>
            <a:r>
              <a:rPr lang="en-US" dirty="0"/>
              <a:t>BestXYZ</a:t>
            </a:r>
          </a:p>
        </p:txBody>
      </p:sp>
    </p:spTree>
    <p:extLst>
      <p:ext uri="{BB962C8B-B14F-4D97-AF65-F5344CB8AC3E}">
        <p14:creationId xmlns:p14="http://schemas.microsoft.com/office/powerpoint/2010/main" val="2049423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sz="2400" dirty="0"/>
              <a:t>Ring Buffer Design</a:t>
            </a:r>
          </a:p>
          <a:p>
            <a:pPr lvl="1"/>
            <a:r>
              <a:rPr lang="en-US" sz="2000" dirty="0"/>
              <a:t>Read Pointer</a:t>
            </a:r>
          </a:p>
          <a:p>
            <a:pPr lvl="1"/>
            <a:r>
              <a:rPr lang="en-US" sz="2000" dirty="0"/>
              <a:t>Write Pointer</a:t>
            </a:r>
          </a:p>
          <a:p>
            <a:pPr lvl="1"/>
            <a:r>
              <a:rPr lang="en-US" sz="2000" dirty="0"/>
              <a:t>Max Buffer size of 8192</a:t>
            </a:r>
          </a:p>
          <a:p>
            <a:r>
              <a:rPr lang="en-US" sz="2400" dirty="0"/>
              <a:t>How is a Ring Buffer different from a linear buffer?</a:t>
            </a:r>
          </a:p>
          <a:p>
            <a:pPr lvl="1"/>
            <a:r>
              <a:rPr lang="en-US" sz="2000" dirty="0"/>
              <a:t>Wrap around</a:t>
            </a:r>
          </a:p>
          <a:p>
            <a:pPr lvl="1"/>
            <a:r>
              <a:rPr lang="en-US" sz="2000" dirty="0"/>
              <a:t>Edge Case 1: Reading up to the write pointer</a:t>
            </a:r>
            <a:endParaRPr lang="en-US" sz="1600" dirty="0"/>
          </a:p>
          <a:p>
            <a:pPr lvl="1"/>
            <a:r>
              <a:rPr lang="en-US" sz="2000" dirty="0"/>
              <a:t>Edge Case 2: Writing up to the read pointer</a:t>
            </a:r>
          </a:p>
          <a:p>
            <a:pPr lvl="1"/>
            <a:r>
              <a:rPr lang="en-US" sz="2000" dirty="0"/>
              <a:t>Edge Case 3: Wrapping around back to the beginning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35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-Tie everything back in from the intro slide to how it was handled</a:t>
            </a:r>
          </a:p>
        </p:txBody>
      </p:sp>
    </p:spTree>
    <p:extLst>
      <p:ext uri="{BB962C8B-B14F-4D97-AF65-F5344CB8AC3E}">
        <p14:creationId xmlns:p14="http://schemas.microsoft.com/office/powerpoint/2010/main" val="282378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Documents%20and%20Settings\Mohr%20Michael\backhaus%20christian\Farrow%20Jennifer\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.png"/><Relationship Id="rId5" Type="http://schemas.openxmlformats.org/officeDocument/2006/relationships/image" Target="../media/image5.wmf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83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7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74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04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6F5E-94A4-4AC5-9BC9-C80F6DA82346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F935-8226-4BCB-90BB-5223C4B51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82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6F5E-94A4-4AC5-9BC9-C80F6DA82346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F935-8226-4BCB-90BB-5223C4B51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60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6F5E-94A4-4AC5-9BC9-C80F6DA82346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F935-8226-4BCB-90BB-5223C4B51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81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6F5E-94A4-4AC5-9BC9-C80F6DA82346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F935-8226-4BCB-90BB-5223C4B51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93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" r="-2144" b="-21831"/>
          <a:stretch>
            <a:fillRect/>
          </a:stretch>
        </p:blipFill>
        <p:spPr bwMode="auto">
          <a:xfrm>
            <a:off x="171450" y="2895600"/>
            <a:ext cx="396398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Go To The HQ AFMC Home Page">
            <a:hlinkClick r:id="rId3" action="ppaction://hlinkfile"/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19812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2286000"/>
            <a:ext cx="11557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6" descr="412tw test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2667000"/>
            <a:ext cx="10525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1656" y="1194319"/>
            <a:ext cx="4996543" cy="24061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69362" y="3886200"/>
            <a:ext cx="4012165" cy="17526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1CD24-CAD8-43AC-9B1E-946FF6C1264D}" type="datetime1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8/3/2020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9096E-54E1-4306-89FC-69F34FD6A619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036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298"/>
            <a:ext cx="7620000" cy="653143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23925"/>
            <a:ext cx="8704975" cy="5532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1C7B2-A2D2-47A3-B8FB-1F9F08ECB9D8}" type="datetime1">
              <a:rPr lang="en-US"/>
              <a:pPr>
                <a:defRPr/>
              </a:pPr>
              <a:t>8/3/2020</a:t>
            </a:fld>
            <a:endParaRPr lang="en-US" dirty="0"/>
          </a:p>
        </p:txBody>
      </p:sp>
      <p:sp>
        <p:nvSpPr>
          <p:cNvPr id="5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C77E1-4D69-4092-8C3D-CCF882968C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41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8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703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07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94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836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339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907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836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367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626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880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39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2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9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1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2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3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3D1CD-4A61-4AF6-9065-40AF0A7B43C2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46F5E-94A4-4AC5-9BC9-C80F6DA82346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2F935-8226-4BCB-90BB-5223C4B51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7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auto">
          <a:xfrm flipV="1">
            <a:off x="0" y="803275"/>
            <a:ext cx="4038600" cy="7620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12713"/>
            <a:ext cx="7620000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23925"/>
            <a:ext cx="8583613" cy="553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15"/>
          <p:cNvSpPr>
            <a:spLocks noChangeArrowheads="1"/>
          </p:cNvSpPr>
          <p:nvPr/>
        </p:nvSpPr>
        <p:spPr bwMode="auto">
          <a:xfrm flipV="1">
            <a:off x="4038600" y="803275"/>
            <a:ext cx="4914900" cy="7461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30" name="Picture 16" descr="afsy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69"/>
          <a:stretch>
            <a:fillRect/>
          </a:stretch>
        </p:blipFill>
        <p:spPr bwMode="auto">
          <a:xfrm>
            <a:off x="0" y="0"/>
            <a:ext cx="114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WordArt 17"/>
          <p:cNvSpPr>
            <a:spLocks noChangeArrowheads="1" noChangeShapeType="1" noTextEdit="1"/>
          </p:cNvSpPr>
          <p:nvPr/>
        </p:nvSpPr>
        <p:spPr bwMode="auto">
          <a:xfrm>
            <a:off x="8305800" y="738188"/>
            <a:ext cx="762000" cy="1666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625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i="1" kern="10" dirty="0">
                <a:solidFill>
                  <a:srgbClr val="000099"/>
                </a:solidFill>
                <a:effectLst>
                  <a:outerShdw dist="17961" dir="2700000" algn="ctr" rotWithShape="0">
                    <a:srgbClr val="99CC00"/>
                  </a:outerShdw>
                </a:effectLst>
                <a:latin typeface="Arial Black"/>
              </a:rPr>
              <a:t>412 TW</a:t>
            </a:r>
          </a:p>
        </p:txBody>
      </p:sp>
      <p:sp>
        <p:nvSpPr>
          <p:cNvPr id="1032" name="AutoShape 18"/>
          <p:cNvSpPr>
            <a:spLocks noChangeArrowheads="1"/>
          </p:cNvSpPr>
          <p:nvPr/>
        </p:nvSpPr>
        <p:spPr bwMode="auto">
          <a:xfrm>
            <a:off x="8305800" y="801688"/>
            <a:ext cx="762000" cy="46037"/>
          </a:xfrm>
          <a:prstGeom prst="rightArrow">
            <a:avLst>
              <a:gd name="adj1" fmla="val 41667"/>
              <a:gd name="adj2" fmla="val 124139"/>
            </a:avLst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33" name="Picture 19" descr="412tw tes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52400"/>
            <a:ext cx="6016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233363" y="6530975"/>
            <a:ext cx="2133600" cy="19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6BF757-F970-4276-AF11-FCE3094CBE97}" type="datetime1">
              <a:rPr lang="en-US">
                <a:solidFill>
                  <a:srgbClr val="000000">
                    <a:tint val="7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8/3/2020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124200" y="6530975"/>
            <a:ext cx="2895600" cy="19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823075" y="6530975"/>
            <a:ext cx="2133600" cy="19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6CC5F1-5636-48DD-AC0E-540B126BAA04}" type="slidenum">
              <a:rPr lang="en-US">
                <a:solidFill>
                  <a:srgbClr val="000000">
                    <a:tint val="7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7CC50-2357-4E7F-AD0A-B816086AC7D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1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3"/>
          <p:cNvSpPr>
            <a:spLocks noGrp="1"/>
          </p:cNvSpPr>
          <p:nvPr>
            <p:ph type="ctrTitle"/>
          </p:nvPr>
        </p:nvSpPr>
        <p:spPr>
          <a:xfrm>
            <a:off x="3276600" y="1193800"/>
            <a:ext cx="5562600" cy="2406650"/>
          </a:xfrm>
        </p:spPr>
        <p:txBody>
          <a:bodyPr/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BestXYZ Processor</a:t>
            </a:r>
            <a:endParaRPr lang="en-US" sz="36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7" name="Subtitle 4"/>
          <p:cNvSpPr>
            <a:spLocks noGrp="1"/>
          </p:cNvSpPr>
          <p:nvPr>
            <p:ph type="subTitle" idx="1"/>
          </p:nvPr>
        </p:nvSpPr>
        <p:spPr>
          <a:xfrm>
            <a:off x="4343400" y="4191000"/>
            <a:ext cx="4572000" cy="2362200"/>
          </a:xfrm>
        </p:spPr>
        <p:txBody>
          <a:bodyPr/>
          <a:lstStyle/>
          <a:p>
            <a:pPr algn="l"/>
            <a:r>
              <a:rPr lang="en-US" dirty="0"/>
              <a:t>Hannselthill Camacho, 412 RANS/ENRT</a:t>
            </a:r>
          </a:p>
          <a:p>
            <a:pPr algn="l"/>
            <a:r>
              <a:rPr lang="en-US" sz="1600" dirty="0"/>
              <a:t>Hannsel101@mail.fresnostate.edu</a:t>
            </a:r>
          </a:p>
          <a:p>
            <a:pPr algn="l"/>
            <a:r>
              <a:rPr lang="en-US" sz="1600" dirty="0"/>
              <a:t>(650)307-3916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Complete(cont.)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extracted and calculated information has been written into the output files.</a:t>
            </a:r>
          </a:p>
          <a:p>
            <a:pPr lvl="1"/>
            <a:r>
              <a:rPr lang="en-US" sz="2000" dirty="0"/>
              <a:t>Output Data File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Log File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8/3/2020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158DB2-CB3C-4352-9399-C9EC86CCAD4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28644" y="4623594"/>
            <a:ext cx="3381596" cy="18137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2F1665-1F8E-4CA3-8545-B7BD4C25F1C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685485" y="2105688"/>
            <a:ext cx="6467915" cy="181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3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61BA-44D9-4C85-B8DA-59875B0B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3DC26-69A5-44FB-BAFF-947140020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5986F-3BA4-42FE-93C4-B0B8AE7B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8/3/2020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26DD7-D9D8-454C-9338-14387FF6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59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 Flow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8/3/2020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0" name="Content Placeholder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1FED5EF-6D2F-4A0F-AA48-10B73C7F162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2" y="1792224"/>
            <a:ext cx="8723376" cy="3273552"/>
          </a:xfrm>
        </p:spPr>
      </p:pic>
    </p:spTree>
    <p:extLst>
      <p:ext uri="{BB962C8B-B14F-4D97-AF65-F5344CB8AC3E}">
        <p14:creationId xmlns:p14="http://schemas.microsoft.com/office/powerpoint/2010/main" val="422479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Checking Flow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8/3/2020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" name="Content Placeholder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6EC6458-D9D5-433F-9499-5B34EEE6C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81924"/>
            <a:ext cx="7924800" cy="4494151"/>
          </a:xfrm>
        </p:spPr>
      </p:pic>
    </p:spTree>
    <p:extLst>
      <p:ext uri="{BB962C8B-B14F-4D97-AF65-F5344CB8AC3E}">
        <p14:creationId xmlns:p14="http://schemas.microsoft.com/office/powerpoint/2010/main" val="1347105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Parsing Flow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8/3/2020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8A9D9-89AC-401A-A63B-A43196E0D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91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Implementation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8/4/2020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79E8E53-8E09-4B3C-90D7-87D0CA9AD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Ring buffer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into buffer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 from buffer</a:t>
            </a:r>
          </a:p>
        </p:txBody>
      </p:sp>
      <p:pic>
        <p:nvPicPr>
          <p:cNvPr id="9" name="Content Placeholder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C621AD13-D240-422F-98A2-E292BCE65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07246" y="892756"/>
            <a:ext cx="3882629" cy="5809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817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A4C59-0D0D-4462-B964-96DDCE46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BE9E8-FDC3-4EF6-88E0-832D28CF9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B66AE-9214-41D3-BEF0-F7CF8278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8/3/2020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D20B2-1638-4E0A-8D41-55D7B7F5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73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5EB6-79F5-459C-BAC2-E493CFCC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0164-DC37-4FB7-8055-38287DA4B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dirty="0"/>
              <a:t>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6426F-F6A1-4231-BAD1-24DEDD0E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8/3/2020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B533A-C61C-4F8B-ACBF-9185DBAE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in Novatel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Parse messages</a:t>
            </a:r>
          </a:p>
          <a:p>
            <a:pPr lvl="1"/>
            <a:r>
              <a:rPr lang="en-US" dirty="0"/>
              <a:t>Range</a:t>
            </a:r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/>
              <a:t>BestXYZ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Save Relevant Data</a:t>
            </a:r>
          </a:p>
          <a:p>
            <a:pPr lvl="1"/>
            <a:r>
              <a:rPr lang="en-US" dirty="0"/>
              <a:t>Output Data File</a:t>
            </a:r>
          </a:p>
          <a:p>
            <a:pPr lvl="1"/>
            <a:r>
              <a:rPr lang="en-US" dirty="0"/>
              <a:t>Log File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8/3/2020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2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BestXYZ Processor?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Inputs</a:t>
            </a:r>
          </a:p>
          <a:p>
            <a:pPr lvl="1"/>
            <a:r>
              <a:rPr lang="en-US" sz="2000" dirty="0"/>
              <a:t>Novatel Data File</a:t>
            </a:r>
          </a:p>
          <a:p>
            <a:pPr lvl="1"/>
            <a:r>
              <a:rPr lang="en-US" sz="2000" dirty="0"/>
              <a:t>GPS Antenna Coordinates</a:t>
            </a:r>
          </a:p>
          <a:p>
            <a:r>
              <a:rPr lang="en-US" sz="2400" dirty="0"/>
              <a:t>Processing</a:t>
            </a:r>
          </a:p>
          <a:p>
            <a:pPr lvl="1"/>
            <a:r>
              <a:rPr lang="en-US" sz="2000" dirty="0"/>
              <a:t>Parse the input file</a:t>
            </a:r>
          </a:p>
          <a:p>
            <a:pPr lvl="1"/>
            <a:r>
              <a:rPr lang="en-US" sz="2000" dirty="0"/>
              <a:t>Extract and calculate</a:t>
            </a:r>
          </a:p>
          <a:p>
            <a:pPr lvl="1"/>
            <a:r>
              <a:rPr lang="en-US" sz="2000" dirty="0"/>
              <a:t>Write results to outputs</a:t>
            </a:r>
          </a:p>
          <a:p>
            <a:r>
              <a:rPr lang="en-US" sz="2400" dirty="0"/>
              <a:t>Outputs</a:t>
            </a:r>
          </a:p>
          <a:p>
            <a:pPr lvl="1"/>
            <a:r>
              <a:rPr lang="en-US" sz="2000" dirty="0"/>
              <a:t>Output Data file</a:t>
            </a:r>
          </a:p>
          <a:p>
            <a:pPr lvl="1"/>
            <a:r>
              <a:rPr lang="en-US" sz="2000" dirty="0"/>
              <a:t>Log file</a:t>
            </a:r>
          </a:p>
          <a:p>
            <a:pPr lvl="1"/>
            <a:r>
              <a:rPr lang="en-US" sz="2000" dirty="0"/>
              <a:t>GUI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8/3/2020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A1F294-7E1E-4B28-BDD3-263F6A55D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823" y="2151856"/>
            <a:ext cx="4591377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7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Languages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Qt Creator</a:t>
            </a:r>
          </a:p>
          <a:p>
            <a:pPr lvl="1"/>
            <a:r>
              <a:rPr lang="en-US" sz="2000" dirty="0"/>
              <a:t>GUI</a:t>
            </a:r>
          </a:p>
          <a:p>
            <a:pPr lvl="1"/>
            <a:r>
              <a:rPr lang="en-US" sz="2000" dirty="0"/>
              <a:t>QThreads</a:t>
            </a:r>
          </a:p>
          <a:p>
            <a:r>
              <a:rPr lang="en-US" sz="2400" dirty="0"/>
              <a:t>C++</a:t>
            </a:r>
          </a:p>
          <a:p>
            <a:pPr lvl="1"/>
            <a:r>
              <a:rPr lang="en-US" sz="2000" dirty="0"/>
              <a:t>File parsing</a:t>
            </a:r>
          </a:p>
          <a:p>
            <a:pPr lvl="1"/>
            <a:r>
              <a:rPr lang="en-US" sz="2000" dirty="0"/>
              <a:t>Ring Buffer implementation and management</a:t>
            </a:r>
          </a:p>
          <a:p>
            <a:pPr lvl="1"/>
            <a:r>
              <a:rPr lang="en-US" sz="2000" dirty="0"/>
              <a:t>Populating output files</a:t>
            </a:r>
          </a:p>
          <a:p>
            <a:r>
              <a:rPr lang="en-US" sz="2400" dirty="0"/>
              <a:t>GitHub</a:t>
            </a:r>
          </a:p>
          <a:p>
            <a:pPr lvl="1"/>
            <a:r>
              <a:rPr lang="en-US" sz="2000" dirty="0"/>
              <a:t>Source control</a:t>
            </a:r>
          </a:p>
          <a:p>
            <a:r>
              <a:rPr lang="en-US" sz="2400" dirty="0"/>
              <a:t>Agile</a:t>
            </a:r>
          </a:p>
          <a:p>
            <a:pPr lvl="1"/>
            <a:r>
              <a:rPr lang="en-US" sz="2000" dirty="0"/>
              <a:t>User Stories</a:t>
            </a:r>
          </a:p>
          <a:p>
            <a:pPr lvl="1"/>
            <a:r>
              <a:rPr lang="en-US" sz="2000" dirty="0"/>
              <a:t>RDITs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8/3/2020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19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An Input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File Selection</a:t>
            </a:r>
          </a:p>
          <a:p>
            <a:pPr lvl="1"/>
            <a:r>
              <a:rPr lang="en-US" sz="2000" dirty="0"/>
              <a:t>File Browsing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Direct Entry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8/3/2020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EF12B5-8D49-461C-9436-8A506F302209}"/>
              </a:ext>
            </a:extLst>
          </p:cNvPr>
          <p:cNvPicPr/>
          <p:nvPr/>
        </p:nvPicPr>
        <p:blipFill rotWithShape="1">
          <a:blip r:embed="rId2"/>
          <a:srcRect b="76820"/>
          <a:stretch/>
        </p:blipFill>
        <p:spPr bwMode="auto">
          <a:xfrm>
            <a:off x="4108012" y="3948112"/>
            <a:ext cx="3800913" cy="19669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6A0DB6-3456-428E-9A6B-8EE89027C17D}"/>
              </a:ext>
            </a:extLst>
          </p:cNvPr>
          <p:cNvPicPr/>
          <p:nvPr/>
        </p:nvPicPr>
        <p:blipFill rotWithShape="1">
          <a:blip r:embed="rId3"/>
          <a:srcRect b="77011"/>
          <a:stretch/>
        </p:blipFill>
        <p:spPr bwMode="auto">
          <a:xfrm>
            <a:off x="4108013" y="1439861"/>
            <a:ext cx="3800912" cy="18827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1730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GPS Antenna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user can input E, F, and G in meters</a:t>
            </a:r>
          </a:p>
          <a:p>
            <a:pPr lvl="1"/>
            <a:r>
              <a:rPr lang="en-US" sz="1600" dirty="0"/>
              <a:t>Direct Entry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Browsing for an input GPS Antenna Position file</a:t>
            </a:r>
          </a:p>
          <a:p>
            <a:pPr lvl="2"/>
            <a:r>
              <a:rPr lang="en-US" sz="1200" dirty="0"/>
              <a:t>The contents of the input file are required to be 3 comma separated floating point values on the same line. An example is shown below.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8/3/2020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E4387A-9C39-447B-A1C2-64A573DD2CA3}"/>
              </a:ext>
            </a:extLst>
          </p:cNvPr>
          <p:cNvPicPr/>
          <p:nvPr/>
        </p:nvPicPr>
        <p:blipFill rotWithShape="1">
          <a:blip r:embed="rId2"/>
          <a:srcRect t="23946" b="48276"/>
          <a:stretch/>
        </p:blipFill>
        <p:spPr bwMode="auto">
          <a:xfrm>
            <a:off x="4648200" y="1524000"/>
            <a:ext cx="3810000" cy="2209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 descr="A picture containing table, bird&#10;&#10;Description automatically generated">
            <a:extLst>
              <a:ext uri="{FF2B5EF4-FFF2-40B4-BE49-F238E27FC236}">
                <a16:creationId xmlns:a16="http://schemas.microsoft.com/office/drawing/2014/main" id="{88E6F589-8CED-477E-B270-FA835228C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08" y="4575969"/>
            <a:ext cx="2188984" cy="199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5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to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program is ready to process the input Novatel data file and GPS antenna positions.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8/3/2020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69E0CE-0609-44AD-8ED3-B82D5344EE38}"/>
              </a:ext>
            </a:extLst>
          </p:cNvPr>
          <p:cNvPicPr/>
          <p:nvPr/>
        </p:nvPicPr>
        <p:blipFill rotWithShape="1">
          <a:blip r:embed="rId2"/>
          <a:srcRect b="41954"/>
          <a:stretch/>
        </p:blipFill>
        <p:spPr bwMode="auto">
          <a:xfrm>
            <a:off x="1956949" y="1985962"/>
            <a:ext cx="5400675" cy="44704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5634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During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Output files are generated</a:t>
            </a:r>
          </a:p>
          <a:p>
            <a:r>
              <a:rPr lang="en-US" sz="2400" dirty="0"/>
              <a:t>GUI elements are disabled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8/3/2020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3E0581-FD70-4905-A3FB-B2D71A4B1208}"/>
              </a:ext>
            </a:extLst>
          </p:cNvPr>
          <p:cNvPicPr/>
          <p:nvPr/>
        </p:nvPicPr>
        <p:blipFill rotWithShape="1">
          <a:blip r:embed="rId2"/>
          <a:srcRect b="40805"/>
          <a:stretch/>
        </p:blipFill>
        <p:spPr>
          <a:xfrm>
            <a:off x="2176462" y="1921669"/>
            <a:ext cx="4791075" cy="470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32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GUI elements are re-enabled</a:t>
            </a:r>
          </a:p>
          <a:p>
            <a:r>
              <a:rPr lang="en-US" sz="2400" dirty="0"/>
              <a:t>Processing information is updated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8/3/2020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F8EACF-87B9-40ED-BC00-004B8DE45828}"/>
              </a:ext>
            </a:extLst>
          </p:cNvPr>
          <p:cNvPicPr/>
          <p:nvPr/>
        </p:nvPicPr>
        <p:blipFill rotWithShape="1">
          <a:blip r:embed="rId2"/>
          <a:srcRect b="50000"/>
          <a:stretch/>
        </p:blipFill>
        <p:spPr>
          <a:xfrm>
            <a:off x="538162" y="2286000"/>
            <a:ext cx="3657601" cy="3190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213C10-0640-4021-B21F-72065BA8538B}"/>
              </a:ext>
            </a:extLst>
          </p:cNvPr>
          <p:cNvPicPr/>
          <p:nvPr/>
        </p:nvPicPr>
        <p:blipFill rotWithShape="1">
          <a:blip r:embed="rId2"/>
          <a:srcRect t="58279" b="6447"/>
          <a:stretch/>
        </p:blipFill>
        <p:spPr>
          <a:xfrm>
            <a:off x="4994274" y="2286000"/>
            <a:ext cx="3657601" cy="319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89456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18973</TotalTime>
  <Words>422</Words>
  <Application>Microsoft Office PowerPoint</Application>
  <PresentationFormat>On-screen Show (4:3)</PresentationFormat>
  <Paragraphs>148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Calibri</vt:lpstr>
      <vt:lpstr>Times New Roman</vt:lpstr>
      <vt:lpstr>1_Custom Design</vt:lpstr>
      <vt:lpstr>Custom Design</vt:lpstr>
      <vt:lpstr>Default Design</vt:lpstr>
      <vt:lpstr>2_Custom Design</vt:lpstr>
      <vt:lpstr>BestXYZ Processor</vt:lpstr>
      <vt:lpstr>Introduction</vt:lpstr>
      <vt:lpstr>What is BestXYZ Processor?</vt:lpstr>
      <vt:lpstr>Software Languages &amp; Tools</vt:lpstr>
      <vt:lpstr>Specifying An Input File</vt:lpstr>
      <vt:lpstr>GPS Antenna Position</vt:lpstr>
      <vt:lpstr>Ready to Processing</vt:lpstr>
      <vt:lpstr>During Processing</vt:lpstr>
      <vt:lpstr>Processing Complete</vt:lpstr>
      <vt:lpstr>Processing Complete(cont.)</vt:lpstr>
      <vt:lpstr>PowerPoint Presentation</vt:lpstr>
      <vt:lpstr>Pre-Process Flow Diagram</vt:lpstr>
      <vt:lpstr>Error Checking Flow Diagram</vt:lpstr>
      <vt:lpstr>Message Parsing Flow Diagram</vt:lpstr>
      <vt:lpstr>Buffer Implementation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TSPI Talking Points</dc:title>
  <dc:creator>gary</dc:creator>
  <cp:lastModifiedBy>XboxGaming</cp:lastModifiedBy>
  <cp:revision>1278</cp:revision>
  <cp:lastPrinted>2017-09-14T22:28:09Z</cp:lastPrinted>
  <dcterms:created xsi:type="dcterms:W3CDTF">2006-08-16T00:00:00Z</dcterms:created>
  <dcterms:modified xsi:type="dcterms:W3CDTF">2020-08-04T09:45:55Z</dcterms:modified>
</cp:coreProperties>
</file>