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62" r:id="rId2"/>
    <p:sldMasterId id="2147483660" r:id="rId3"/>
    <p:sldMasterId id="2147483688" r:id="rId4"/>
  </p:sldMasterIdLst>
  <p:notesMasterIdLst>
    <p:notesMasterId r:id="rId8"/>
  </p:notesMasterIdLst>
  <p:handoutMasterIdLst>
    <p:handoutMasterId r:id="rId9"/>
  </p:handoutMasterIdLst>
  <p:sldIdLst>
    <p:sldId id="640" r:id="rId5"/>
    <p:sldId id="670" r:id="rId6"/>
    <p:sldId id="671" r:id="rId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D"/>
    <a:srgbClr val="FFFF00"/>
    <a:srgbClr val="FFFFD2"/>
    <a:srgbClr val="FFFFC8"/>
    <a:srgbClr val="003E6C"/>
    <a:srgbClr val="FF0000"/>
    <a:srgbClr val="FF9933"/>
    <a:srgbClr val="CC0000"/>
    <a:srgbClr val="FFFFFF"/>
    <a:srgbClr val="F7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568" autoAdjust="0"/>
    <p:restoredTop sz="94660"/>
  </p:normalViewPr>
  <p:slideViewPr>
    <p:cSldViewPr>
      <p:cViewPr varScale="1">
        <p:scale>
          <a:sx n="51" d="100"/>
          <a:sy n="51" d="100"/>
        </p:scale>
        <p:origin x="66" y="1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B7E7D-D78F-4F73-8947-477779E4DBFC}" type="datetimeFigureOut">
              <a:rPr lang="en-US" smtClean="0"/>
              <a:pPr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EF0F8-AECD-4970-835E-1DF5D0962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38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F3F6506-BE8B-42C2-980F-F149B4D0456C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DF6D63-4052-40E8-8843-6FD5B54692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807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5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Documents%20and%20Settings\Mohr%20Michael\backhaus%20christian\Farrow%20Jennifer\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.png"/><Relationship Id="rId5" Type="http://schemas.openxmlformats.org/officeDocument/2006/relationships/image" Target="../media/image5.wmf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3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7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74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0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82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60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1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46F5E-94A4-4AC5-9BC9-C80F6DA82346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93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r="-2144" b="-21831"/>
          <a:stretch>
            <a:fillRect/>
          </a:stretch>
        </p:blipFill>
        <p:spPr bwMode="auto">
          <a:xfrm>
            <a:off x="171450" y="2895600"/>
            <a:ext cx="396398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Go To The HQ AFMC Home Page">
            <a:hlinkClick r:id="rId3" action="ppaction://hlinkfile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9812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2286000"/>
            <a:ext cx="11557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6" descr="412tw test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2667000"/>
            <a:ext cx="10525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1656" y="1194319"/>
            <a:ext cx="4996543" cy="24061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69362" y="3886200"/>
            <a:ext cx="4012165" cy="17526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1CD24-CAD8-43AC-9B1E-946FF6C1264D}" type="datetime1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7/30/2020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9096E-54E1-4306-89FC-69F34FD6A619}" type="slidenum">
              <a:rPr lang="en-US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36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298"/>
            <a:ext cx="7620000" cy="65314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3925"/>
            <a:ext cx="8704975" cy="5532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1C7B2-A2D2-47A3-B8FB-1F9F08ECB9D8}" type="datetime1">
              <a:rPr lang="en-US"/>
              <a:pPr>
                <a:defRPr/>
              </a:pPr>
              <a:t>7/30/2020</a:t>
            </a:fld>
            <a:endParaRPr lang="en-US" dirty="0"/>
          </a:p>
        </p:txBody>
      </p:sp>
      <p:sp>
        <p:nvSpPr>
          <p:cNvPr id="5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C77E1-4D69-4092-8C3D-CCF882968C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4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70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07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94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83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33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07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183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367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626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88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9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2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9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1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2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3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3D1CD-4A61-4AF6-9065-40AF0A7B43C2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1E1AA-C0AD-4D7D-BDBD-96028AFF11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46F5E-94A4-4AC5-9BC9-C80F6DA82346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2F935-8226-4BCB-90BB-5223C4B51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7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 flipV="1">
            <a:off x="0" y="803275"/>
            <a:ext cx="4038600" cy="762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12713"/>
            <a:ext cx="76200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23925"/>
            <a:ext cx="8583613" cy="553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15"/>
          <p:cNvSpPr>
            <a:spLocks noChangeArrowheads="1"/>
          </p:cNvSpPr>
          <p:nvPr/>
        </p:nvSpPr>
        <p:spPr bwMode="auto">
          <a:xfrm flipV="1">
            <a:off x="4038600" y="803275"/>
            <a:ext cx="4914900" cy="7461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0" name="Picture 16" descr="afsy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69"/>
          <a:stretch>
            <a:fillRect/>
          </a:stretch>
        </p:blipFill>
        <p:spPr bwMode="auto">
          <a:xfrm>
            <a:off x="0" y="0"/>
            <a:ext cx="114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WordArt 17"/>
          <p:cNvSpPr>
            <a:spLocks noChangeArrowheads="1" noChangeShapeType="1" noTextEdit="1"/>
          </p:cNvSpPr>
          <p:nvPr/>
        </p:nvSpPr>
        <p:spPr bwMode="auto">
          <a:xfrm>
            <a:off x="8305800" y="738188"/>
            <a:ext cx="762000" cy="1666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625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i="1" kern="10" dirty="0">
                <a:solidFill>
                  <a:srgbClr val="000099"/>
                </a:solidFill>
                <a:effectLst>
                  <a:outerShdw dist="17961" dir="2700000" algn="ctr" rotWithShape="0">
                    <a:srgbClr val="99CC00"/>
                  </a:outerShdw>
                </a:effectLst>
                <a:latin typeface="Arial Black"/>
              </a:rPr>
              <a:t>412 TW</a:t>
            </a:r>
          </a:p>
        </p:txBody>
      </p:sp>
      <p:sp>
        <p:nvSpPr>
          <p:cNvPr id="1032" name="AutoShape 18"/>
          <p:cNvSpPr>
            <a:spLocks noChangeArrowheads="1"/>
          </p:cNvSpPr>
          <p:nvPr/>
        </p:nvSpPr>
        <p:spPr bwMode="auto">
          <a:xfrm>
            <a:off x="8305800" y="801688"/>
            <a:ext cx="762000" cy="46037"/>
          </a:xfrm>
          <a:prstGeom prst="rightArrow">
            <a:avLst>
              <a:gd name="adj1" fmla="val 41667"/>
              <a:gd name="adj2" fmla="val 124139"/>
            </a:avLst>
          </a:prstGeom>
          <a:gradFill rotWithShape="0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3" name="Picture 19" descr="412tw te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52400"/>
            <a:ext cx="6016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233363" y="6530975"/>
            <a:ext cx="21336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6BF757-F970-4276-AF11-FCE3094CBE97}" type="datetime1">
              <a:rPr lang="en-US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7/30/2020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124200" y="6530975"/>
            <a:ext cx="28956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823075" y="6530975"/>
            <a:ext cx="2133600" cy="19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6CC5F1-5636-48DD-AC0E-540B126BAA04}" type="slidenum">
              <a:rPr lang="en-US">
                <a:solidFill>
                  <a:srgbClr val="000000">
                    <a:tint val="7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CC50-2357-4E7F-AD0A-B816086AC7D9}" type="datetimeFigureOut">
              <a:rPr lang="en-US" smtClean="0"/>
              <a:pPr/>
              <a:t>7/30/2020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557D-E9AD-4222-809C-30BD926684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1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ctrTitle"/>
          </p:nvPr>
        </p:nvSpPr>
        <p:spPr>
          <a:xfrm>
            <a:off x="3276600" y="1193800"/>
            <a:ext cx="5562600" cy="2406650"/>
          </a:xfrm>
        </p:spPr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BestXYZ Processor</a:t>
            </a:r>
            <a:endParaRPr lang="en-US" sz="36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7" name="Subtitle 4"/>
          <p:cNvSpPr>
            <a:spLocks noGrp="1"/>
          </p:cNvSpPr>
          <p:nvPr>
            <p:ph type="subTitle" idx="1"/>
          </p:nvPr>
        </p:nvSpPr>
        <p:spPr>
          <a:xfrm>
            <a:off x="4343400" y="4191000"/>
            <a:ext cx="4572000" cy="2362200"/>
          </a:xfrm>
        </p:spPr>
        <p:txBody>
          <a:bodyPr/>
          <a:lstStyle/>
          <a:p>
            <a:pPr algn="l"/>
            <a:r>
              <a:rPr lang="en-US" dirty="0"/>
              <a:t>Hannselthill Camacho, 412 RANS/ENRT</a:t>
            </a:r>
          </a:p>
          <a:p>
            <a:pPr algn="l"/>
            <a:r>
              <a:rPr lang="en-US" sz="1600" dirty="0"/>
              <a:t>Hannsel101@mail.fresnostate.edu</a:t>
            </a:r>
          </a:p>
          <a:p>
            <a:pPr algn="l"/>
            <a:r>
              <a:rPr lang="en-US" sz="1600" dirty="0"/>
              <a:t>(650)307-3916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&lt;Event if applicable&gt;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BestXYZ Processor?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Inputs</a:t>
            </a:r>
          </a:p>
          <a:p>
            <a:pPr lvl="1"/>
            <a:r>
              <a:rPr lang="en-US" sz="2000" dirty="0"/>
              <a:t>Novatel Data File</a:t>
            </a:r>
          </a:p>
          <a:p>
            <a:pPr lvl="1"/>
            <a:r>
              <a:rPr lang="en-US" sz="2000" dirty="0"/>
              <a:t>GPS Antenna Coordinates</a:t>
            </a:r>
          </a:p>
          <a:p>
            <a:r>
              <a:rPr lang="en-US" sz="2400" dirty="0"/>
              <a:t>Processing</a:t>
            </a:r>
          </a:p>
          <a:p>
            <a:pPr lvl="1"/>
            <a:r>
              <a:rPr lang="en-US" sz="2000" dirty="0"/>
              <a:t>Parse the input file</a:t>
            </a:r>
          </a:p>
          <a:p>
            <a:pPr lvl="1"/>
            <a:r>
              <a:rPr lang="en-US" sz="2000" dirty="0"/>
              <a:t>Extract and calculate</a:t>
            </a:r>
          </a:p>
          <a:p>
            <a:pPr lvl="1"/>
            <a:r>
              <a:rPr lang="en-US" sz="2000" dirty="0"/>
              <a:t>Write results to outputs</a:t>
            </a:r>
          </a:p>
          <a:p>
            <a:r>
              <a:rPr lang="en-US" sz="2400" dirty="0"/>
              <a:t>Outputs</a:t>
            </a:r>
          </a:p>
          <a:p>
            <a:pPr lvl="1"/>
            <a:r>
              <a:rPr lang="en-US" sz="2000" dirty="0"/>
              <a:t>Output Data file</a:t>
            </a:r>
          </a:p>
          <a:p>
            <a:pPr lvl="1"/>
            <a:r>
              <a:rPr lang="en-US" sz="2000" dirty="0"/>
              <a:t>Log file</a:t>
            </a:r>
          </a:p>
          <a:p>
            <a:pPr lvl="1"/>
            <a:r>
              <a:rPr lang="en-US" sz="2000" dirty="0"/>
              <a:t>GUI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7/30/2020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A1F294-7E1E-4B28-BDD3-263F6A55D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23" y="2151856"/>
            <a:ext cx="4591377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2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Input and Output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File Selection</a:t>
            </a:r>
          </a:p>
          <a:p>
            <a:pPr lvl="1"/>
            <a:r>
              <a:rPr lang="en-US" sz="2000" dirty="0"/>
              <a:t>File Browsing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Direct Entry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31C7B2-A2D2-47A3-B8FB-1F9F08ECB9D8}" type="datetime1">
              <a:rPr lang="en-US" smtClean="0"/>
              <a:pPr>
                <a:defRPr/>
              </a:pPr>
              <a:t>7/30/2020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CC77E1-4D69-4092-8C3D-CCF882968C3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F12B5-8D49-461C-9436-8A506F302209}"/>
              </a:ext>
            </a:extLst>
          </p:cNvPr>
          <p:cNvPicPr/>
          <p:nvPr/>
        </p:nvPicPr>
        <p:blipFill rotWithShape="1">
          <a:blip r:embed="rId2"/>
          <a:srcRect b="76820"/>
          <a:stretch/>
        </p:blipFill>
        <p:spPr bwMode="auto">
          <a:xfrm>
            <a:off x="4108012" y="3948112"/>
            <a:ext cx="3800913" cy="19669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6A0DB6-3456-428E-9A6B-8EE89027C17D}"/>
              </a:ext>
            </a:extLst>
          </p:cNvPr>
          <p:cNvPicPr/>
          <p:nvPr/>
        </p:nvPicPr>
        <p:blipFill rotWithShape="1">
          <a:blip r:embed="rId3"/>
          <a:srcRect b="77011"/>
          <a:stretch/>
        </p:blipFill>
        <p:spPr bwMode="auto">
          <a:xfrm>
            <a:off x="4108013" y="1439861"/>
            <a:ext cx="3800912" cy="18827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1730997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17609</TotalTime>
  <Words>69</Words>
  <Application>Microsoft Office PowerPoint</Application>
  <PresentationFormat>On-screen Show (4:3)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Black</vt:lpstr>
      <vt:lpstr>Calibri</vt:lpstr>
      <vt:lpstr>Times New Roman</vt:lpstr>
      <vt:lpstr>1_Custom Design</vt:lpstr>
      <vt:lpstr>Custom Design</vt:lpstr>
      <vt:lpstr>Default Design</vt:lpstr>
      <vt:lpstr>2_Custom Design</vt:lpstr>
      <vt:lpstr>BestXYZ Processor</vt:lpstr>
      <vt:lpstr>What is BestXYZ Processor?</vt:lpstr>
      <vt:lpstr>Selecting Input and Output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TSPI Talking Points</dc:title>
  <dc:creator>gary</dc:creator>
  <cp:lastModifiedBy>XboxGaming</cp:lastModifiedBy>
  <cp:revision>1231</cp:revision>
  <cp:lastPrinted>2017-09-14T22:28:09Z</cp:lastPrinted>
  <dcterms:created xsi:type="dcterms:W3CDTF">2006-08-16T00:00:00Z</dcterms:created>
  <dcterms:modified xsi:type="dcterms:W3CDTF">2020-07-30T21:58:21Z</dcterms:modified>
</cp:coreProperties>
</file>