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2" r:id="rId2"/>
    <p:sldMasterId id="2147483660" r:id="rId3"/>
    <p:sldMasterId id="2147483688" r:id="rId4"/>
  </p:sldMasterIdLst>
  <p:notesMasterIdLst>
    <p:notesMasterId r:id="rId21"/>
  </p:notesMasterIdLst>
  <p:handoutMasterIdLst>
    <p:handoutMasterId r:id="rId22"/>
  </p:handoutMasterIdLst>
  <p:sldIdLst>
    <p:sldId id="640" r:id="rId5"/>
    <p:sldId id="670" r:id="rId6"/>
    <p:sldId id="683" r:id="rId7"/>
    <p:sldId id="678" r:id="rId8"/>
    <p:sldId id="671" r:id="rId9"/>
    <p:sldId id="673" r:id="rId10"/>
    <p:sldId id="674" r:id="rId11"/>
    <p:sldId id="672" r:id="rId12"/>
    <p:sldId id="676" r:id="rId13"/>
    <p:sldId id="677" r:id="rId14"/>
    <p:sldId id="680" r:id="rId15"/>
    <p:sldId id="681" r:id="rId16"/>
    <p:sldId id="679" r:id="rId17"/>
    <p:sldId id="682" r:id="rId18"/>
    <p:sldId id="684" r:id="rId19"/>
    <p:sldId id="68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FF00"/>
    <a:srgbClr val="FFFFD2"/>
    <a:srgbClr val="FFFFC8"/>
    <a:srgbClr val="003E6C"/>
    <a:srgbClr val="FF0000"/>
    <a:srgbClr val="FF9933"/>
    <a:srgbClr val="CC0000"/>
    <a:srgbClr val="FFFFFF"/>
    <a:srgbClr val="F7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568" autoAdjust="0"/>
    <p:restoredTop sz="94660"/>
  </p:normalViewPr>
  <p:slideViewPr>
    <p:cSldViewPr>
      <p:cViewPr varScale="1">
        <p:scale>
          <a:sx n="108" d="100"/>
          <a:sy n="108" d="100"/>
        </p:scale>
        <p:origin x="4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B7E7D-D78F-4F73-8947-477779E4DBFC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EF0F8-AECD-4970-835E-1DF5D0962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6506-BE8B-42C2-980F-F149B4D0456C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F6D63-4052-40E8-8843-6FD5B546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Hello. My name is Hannselthill Camacho and I am going to present the BestXYZ Processor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6560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TSPI relies on ground reference receiver units for its operations. </a:t>
            </a:r>
          </a:p>
          <a:p>
            <a:endParaRPr lang="en-US" dirty="0"/>
          </a:p>
          <a:p>
            <a:r>
              <a:rPr lang="en-US" dirty="0"/>
              <a:t>An important part of the operations involves validating that the data sources are providing accurate values. </a:t>
            </a:r>
          </a:p>
          <a:p>
            <a:endParaRPr lang="en-US" dirty="0"/>
          </a:p>
          <a:p>
            <a:r>
              <a:rPr lang="en-US" dirty="0"/>
              <a:t>If the Positional accuracies are not within a certain margin of error, then further investigation and possible recalibration is required.</a:t>
            </a:r>
          </a:p>
          <a:p>
            <a:endParaRPr lang="en-US" dirty="0"/>
          </a:p>
          <a:p>
            <a:r>
              <a:rPr lang="en-US" dirty="0"/>
              <a:t>The BestXYZ processor allows the differences between a user entered position and collected messages to be compared for potential issues.</a:t>
            </a:r>
          </a:p>
        </p:txBody>
      </p:sp>
    </p:spTree>
    <p:extLst>
      <p:ext uri="{BB962C8B-B14F-4D97-AF65-F5344CB8AC3E}">
        <p14:creationId xmlns:p14="http://schemas.microsoft.com/office/powerpoint/2010/main" val="263246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BestXYZ Processor intends to parse Range, Time, and BestXYZ messages for useful data that is then formatted in a tabular form. A running log file is populated with post runtime statistics such as start time and end time for the current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1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Talk about how the project was not using any controlled information and is only for personal use only to emulate a version control environment for the intern project.</a:t>
            </a:r>
          </a:p>
        </p:txBody>
      </p:sp>
    </p:spTree>
    <p:extLst>
      <p:ext uri="{BB962C8B-B14F-4D97-AF65-F5344CB8AC3E}">
        <p14:creationId xmlns:p14="http://schemas.microsoft.com/office/powerpoint/2010/main" val="263169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-Change the “Begin Parsing Input Message”</a:t>
            </a:r>
          </a:p>
        </p:txBody>
      </p:sp>
    </p:spTree>
    <p:extLst>
      <p:ext uri="{BB962C8B-B14F-4D97-AF65-F5344CB8AC3E}">
        <p14:creationId xmlns:p14="http://schemas.microsoft.com/office/powerpoint/2010/main" val="358420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Ring Buffer Design</a:t>
            </a:r>
          </a:p>
          <a:p>
            <a:pPr lvl="1"/>
            <a:r>
              <a:rPr lang="en-US" sz="2000" dirty="0"/>
              <a:t>Read Pointer</a:t>
            </a:r>
          </a:p>
          <a:p>
            <a:pPr lvl="1"/>
            <a:r>
              <a:rPr lang="en-US" sz="2000" dirty="0"/>
              <a:t>Write Pointer</a:t>
            </a:r>
          </a:p>
          <a:p>
            <a:pPr lvl="1"/>
            <a:r>
              <a:rPr lang="en-US" sz="2000" dirty="0"/>
              <a:t>Max Buffer size of 8192</a:t>
            </a:r>
          </a:p>
          <a:p>
            <a:r>
              <a:rPr lang="en-US" sz="2400" dirty="0"/>
              <a:t>How is a Ring Buffer different from a linear buffer?</a:t>
            </a:r>
          </a:p>
          <a:p>
            <a:pPr lvl="1"/>
            <a:r>
              <a:rPr lang="en-US" sz="2000" dirty="0"/>
              <a:t>Wrap around</a:t>
            </a:r>
          </a:p>
          <a:p>
            <a:pPr lvl="1"/>
            <a:r>
              <a:rPr lang="en-US" sz="2000" dirty="0"/>
              <a:t>Edge Case 1: Reading up to the write pointer</a:t>
            </a:r>
            <a:endParaRPr lang="en-US" sz="1600" dirty="0"/>
          </a:p>
          <a:p>
            <a:pPr lvl="1"/>
            <a:r>
              <a:rPr lang="en-US" sz="2000" dirty="0"/>
              <a:t>Edge Case 2: Writing up to the read pointer</a:t>
            </a:r>
          </a:p>
          <a:p>
            <a:pPr lvl="1"/>
            <a:r>
              <a:rPr lang="en-US" sz="2000" dirty="0"/>
              <a:t>Edge Case 3: Wrapping around back to the beginning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3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Range and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BestXYZ</a:t>
            </a:r>
          </a:p>
        </p:txBody>
      </p:sp>
    </p:spTree>
    <p:extLst>
      <p:ext uri="{BB962C8B-B14F-4D97-AF65-F5344CB8AC3E}">
        <p14:creationId xmlns:p14="http://schemas.microsoft.com/office/powerpoint/2010/main" val="204942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-Tie everything back in from the intro slide to how it was handled</a:t>
            </a:r>
          </a:p>
        </p:txBody>
      </p:sp>
    </p:spTree>
    <p:extLst>
      <p:ext uri="{BB962C8B-B14F-4D97-AF65-F5344CB8AC3E}">
        <p14:creationId xmlns:p14="http://schemas.microsoft.com/office/powerpoint/2010/main" val="28237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Mohr%20Michael\backhaus%20christian\Farrow%20Jennifer\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7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6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44" b="-21831"/>
          <a:stretch>
            <a:fillRect/>
          </a:stretch>
        </p:blipFill>
        <p:spPr bwMode="auto">
          <a:xfrm>
            <a:off x="171450" y="2895600"/>
            <a:ext cx="39639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Go To The HQ AFMC Home Page">
            <a:hlinkClick r:id="rId3" action="ppaction://hlinkfil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286000"/>
            <a:ext cx="115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412tw 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67000"/>
            <a:ext cx="1052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656" y="1194319"/>
            <a:ext cx="4996543" cy="2406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362" y="3886200"/>
            <a:ext cx="4012165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CD24-CAD8-43AC-9B1E-946FF6C1264D}" type="datetime1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8/4/2020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096E-54E1-4306-89FC-69F34FD6A61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7620000" cy="65314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925"/>
            <a:ext cx="8704975" cy="553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C7B2-A2D2-47A3-B8FB-1F9F08ECB9D8}" type="datetime1">
              <a:rPr lang="en-US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7E1-4D69-4092-8C3D-CCF882968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0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3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2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 flipV="1">
            <a:off x="0" y="803275"/>
            <a:ext cx="40386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2713"/>
            <a:ext cx="76200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23925"/>
            <a:ext cx="8583613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auto">
          <a:xfrm flipV="1">
            <a:off x="4038600" y="803275"/>
            <a:ext cx="4914900" cy="746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0" name="Picture 16" descr="afsy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17"/>
          <p:cNvSpPr>
            <a:spLocks noChangeArrowheads="1" noChangeShapeType="1" noTextEdit="1"/>
          </p:cNvSpPr>
          <p:nvPr/>
        </p:nvSpPr>
        <p:spPr bwMode="auto">
          <a:xfrm>
            <a:off x="8305800" y="738188"/>
            <a:ext cx="762000" cy="166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625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dirty="0">
                <a:solidFill>
                  <a:srgbClr val="000099"/>
                </a:solidFill>
                <a:effectLst>
                  <a:outerShdw dist="17961" dir="2700000" algn="ctr" rotWithShape="0">
                    <a:srgbClr val="99CC00"/>
                  </a:outerShdw>
                </a:effectLst>
                <a:latin typeface="Arial Black"/>
              </a:rPr>
              <a:t>412 TW</a:t>
            </a:r>
          </a:p>
        </p:txBody>
      </p:sp>
      <p:sp>
        <p:nvSpPr>
          <p:cNvPr id="1032" name="AutoShape 18"/>
          <p:cNvSpPr>
            <a:spLocks noChangeArrowheads="1"/>
          </p:cNvSpPr>
          <p:nvPr/>
        </p:nvSpPr>
        <p:spPr bwMode="auto">
          <a:xfrm>
            <a:off x="8305800" y="801688"/>
            <a:ext cx="762000" cy="46037"/>
          </a:xfrm>
          <a:prstGeom prst="rightArrow">
            <a:avLst>
              <a:gd name="adj1" fmla="val 41667"/>
              <a:gd name="adj2" fmla="val 124139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3" name="Picture 19" descr="412tw t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6016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33363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BF757-F970-4276-AF11-FCE3094CBE97}" type="datetime1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8/4/2020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124200" y="6530975"/>
            <a:ext cx="2895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23075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CC5F1-5636-48DD-AC0E-540B126BAA04}" type="slidenum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ctrTitle"/>
          </p:nvPr>
        </p:nvSpPr>
        <p:spPr>
          <a:xfrm>
            <a:off x="3276600" y="1193800"/>
            <a:ext cx="5562600" cy="240665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BestXYZ Processor</a:t>
            </a:r>
            <a:endParaRPr lang="en-US" sz="3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ubtitle 4"/>
          <p:cNvSpPr>
            <a:spLocks noGrp="1"/>
          </p:cNvSpPr>
          <p:nvPr>
            <p:ph type="subTitle" idx="1"/>
          </p:nvPr>
        </p:nvSpPr>
        <p:spPr>
          <a:xfrm>
            <a:off x="4343400" y="4191000"/>
            <a:ext cx="4572000" cy="2362200"/>
          </a:xfrm>
        </p:spPr>
        <p:txBody>
          <a:bodyPr/>
          <a:lstStyle/>
          <a:p>
            <a:pPr algn="l"/>
            <a:r>
              <a:rPr lang="en-US" dirty="0"/>
              <a:t>Hannselthill Camacho, 412 RANS/ENRT</a:t>
            </a:r>
          </a:p>
          <a:p>
            <a:pPr algn="l"/>
            <a:r>
              <a:rPr lang="en-US" sz="1600" dirty="0"/>
              <a:t>Hannsel101@mail.fresnostate.edu</a:t>
            </a:r>
          </a:p>
          <a:p>
            <a:pPr algn="l"/>
            <a:r>
              <a:rPr lang="en-US" sz="1600" dirty="0"/>
              <a:t>(650)307-3916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Complete(cont.)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extracted and calculated information has been written into the output files.</a:t>
            </a:r>
          </a:p>
          <a:p>
            <a:pPr lvl="1"/>
            <a:r>
              <a:rPr lang="en-US" sz="2000" dirty="0"/>
              <a:t>Output Data File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Log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DB2-CB3C-4352-9399-C9EC86CCAD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644" y="4623594"/>
            <a:ext cx="3381596" cy="1813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F1665-1F8E-4CA3-8545-B7BD4C25F1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5485" y="2105688"/>
            <a:ext cx="6467915" cy="18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FED5EF-6D2F-4A0F-AA48-10B73C7F16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792224"/>
            <a:ext cx="8723376" cy="3273552"/>
          </a:xfrm>
        </p:spPr>
      </p:pic>
    </p:spTree>
    <p:extLst>
      <p:ext uri="{BB962C8B-B14F-4D97-AF65-F5344CB8AC3E}">
        <p14:creationId xmlns:p14="http://schemas.microsoft.com/office/powerpoint/2010/main" val="42247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EC6458-D9D5-433F-9499-5B34EEE6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1924"/>
            <a:ext cx="7924800" cy="4494151"/>
          </a:xfrm>
        </p:spPr>
      </p:pic>
    </p:spTree>
    <p:extLst>
      <p:ext uri="{BB962C8B-B14F-4D97-AF65-F5344CB8AC3E}">
        <p14:creationId xmlns:p14="http://schemas.microsoft.com/office/powerpoint/2010/main" val="134710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9E8E53-8E09-4B3C-90D7-87D0CA9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buffer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one 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one byte</a:t>
            </a:r>
          </a:p>
        </p:txBody>
      </p:sp>
      <p:pic>
        <p:nvPicPr>
          <p:cNvPr id="6" name="Picture 5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C4087D7E-6782-4B4D-95EE-9CC6F87E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4191000" cy="49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Parsing State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9" name="Content Placeholder 18" descr="A close up of a map&#10;&#10;Description automatically generated">
            <a:extLst>
              <a:ext uri="{FF2B5EF4-FFF2-40B4-BE49-F238E27FC236}">
                <a16:creationId xmlns:a16="http://schemas.microsoft.com/office/drawing/2014/main" id="{49909AEA-4ED2-481B-9467-3EF4F72E8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81" y="1113631"/>
            <a:ext cx="4457700" cy="5153025"/>
          </a:xfrm>
        </p:spPr>
      </p:pic>
    </p:spTree>
    <p:extLst>
      <p:ext uri="{BB962C8B-B14F-4D97-AF65-F5344CB8AC3E}">
        <p14:creationId xmlns:p14="http://schemas.microsoft.com/office/powerpoint/2010/main" val="38041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4C59-0D0D-4462-B964-96DDCE4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E9E8-FDC3-4EF6-88E0-832D28CF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read Novatel data</a:t>
            </a:r>
          </a:p>
          <a:p>
            <a:r>
              <a:rPr lang="en-US" dirty="0"/>
              <a:t>Parsed Range, Time, and BestXYZ messages</a:t>
            </a:r>
          </a:p>
          <a:p>
            <a:r>
              <a:rPr lang="en-US" dirty="0"/>
              <a:t>Formatted the data into a human readable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66AE-9214-41D3-BEF0-F7CF827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20B2-1638-4E0A-8D41-55D7B7F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5EB6-79F5-459C-BAC2-E493CFCC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0164-DC37-4FB7-8055-38287DA4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26F-F6A1-4231-BAD1-24DEDD0E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B533A-C61C-4F8B-ACBF-9185DBAE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TSPI’s ground reference receivers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Validation of data sources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Positional Accuracy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the BestXYZ Processor?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sz="2000" dirty="0"/>
              <a:t>Novatel Data File</a:t>
            </a:r>
          </a:p>
          <a:p>
            <a:pPr lvl="1"/>
            <a:r>
              <a:rPr lang="en-US" sz="2000" dirty="0"/>
              <a:t>GPS Antenna Coordinates</a:t>
            </a:r>
          </a:p>
          <a:p>
            <a:r>
              <a:rPr lang="en-US" sz="2400" dirty="0"/>
              <a:t>Processing</a:t>
            </a:r>
          </a:p>
          <a:p>
            <a:pPr lvl="1"/>
            <a:r>
              <a:rPr lang="en-US" sz="2000" dirty="0"/>
              <a:t>Parse the input file</a:t>
            </a:r>
          </a:p>
          <a:p>
            <a:pPr lvl="1"/>
            <a:r>
              <a:rPr lang="en-US" sz="2000" dirty="0"/>
              <a:t>Extract and calculate</a:t>
            </a:r>
          </a:p>
          <a:p>
            <a:pPr lvl="1"/>
            <a:r>
              <a:rPr lang="en-US" sz="2000" dirty="0"/>
              <a:t>Write results to outputs</a:t>
            </a:r>
          </a:p>
          <a:p>
            <a:r>
              <a:rPr lang="en-US" sz="2400" dirty="0"/>
              <a:t>Outputs</a:t>
            </a:r>
          </a:p>
          <a:p>
            <a:pPr lvl="1"/>
            <a:r>
              <a:rPr lang="en-US" sz="2000" dirty="0"/>
              <a:t>Output Data file</a:t>
            </a:r>
          </a:p>
          <a:p>
            <a:pPr lvl="1"/>
            <a:r>
              <a:rPr lang="en-US" sz="2000" dirty="0"/>
              <a:t>Log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1F294-7E1E-4B28-BDD3-263F6A55D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3" y="2151856"/>
            <a:ext cx="459137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Languages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Qt Creator</a:t>
            </a:r>
          </a:p>
          <a:p>
            <a:pPr lvl="1"/>
            <a:r>
              <a:rPr lang="en-US" sz="2000" dirty="0"/>
              <a:t>GUI</a:t>
            </a:r>
          </a:p>
          <a:p>
            <a:pPr lvl="1"/>
            <a:r>
              <a:rPr lang="en-US" sz="2000" dirty="0"/>
              <a:t>QThreads</a:t>
            </a:r>
          </a:p>
          <a:p>
            <a:r>
              <a:rPr lang="en-US" sz="2400" dirty="0"/>
              <a:t>C++</a:t>
            </a:r>
          </a:p>
          <a:p>
            <a:pPr lvl="1"/>
            <a:r>
              <a:rPr lang="en-US" sz="2000" dirty="0"/>
              <a:t>File parsing</a:t>
            </a:r>
          </a:p>
          <a:p>
            <a:pPr lvl="1"/>
            <a:r>
              <a:rPr lang="en-US" sz="2000" dirty="0"/>
              <a:t>Ring Buffer implementation and management</a:t>
            </a:r>
          </a:p>
          <a:p>
            <a:pPr lvl="1"/>
            <a:r>
              <a:rPr lang="en-US" sz="2000" dirty="0"/>
              <a:t>Populating output files</a:t>
            </a:r>
          </a:p>
          <a:p>
            <a:r>
              <a:rPr lang="en-US" sz="2400" dirty="0"/>
              <a:t>GitHub</a:t>
            </a:r>
          </a:p>
          <a:p>
            <a:pPr lvl="1"/>
            <a:r>
              <a:rPr lang="en-US" sz="2000" dirty="0"/>
              <a:t>Source control</a:t>
            </a:r>
          </a:p>
          <a:p>
            <a:r>
              <a:rPr lang="en-US" sz="2400" dirty="0"/>
              <a:t>Agile</a:t>
            </a:r>
          </a:p>
          <a:p>
            <a:pPr lvl="1"/>
            <a:r>
              <a:rPr lang="en-US" sz="2000" dirty="0"/>
              <a:t>User Stories</a:t>
            </a:r>
          </a:p>
          <a:p>
            <a:pPr lvl="1"/>
            <a:r>
              <a:rPr lang="en-US" sz="2000" dirty="0"/>
              <a:t>RDITs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9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An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Selection</a:t>
            </a:r>
          </a:p>
          <a:p>
            <a:pPr lvl="1"/>
            <a:r>
              <a:rPr lang="en-US" sz="2000" dirty="0"/>
              <a:t>File Browsing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Direct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F12B5-8D49-461C-9436-8A506F302209}"/>
              </a:ext>
            </a:extLst>
          </p:cNvPr>
          <p:cNvPicPr/>
          <p:nvPr/>
        </p:nvPicPr>
        <p:blipFill rotWithShape="1">
          <a:blip r:embed="rId2"/>
          <a:srcRect b="76820"/>
          <a:stretch/>
        </p:blipFill>
        <p:spPr bwMode="auto">
          <a:xfrm>
            <a:off x="4108012" y="3948112"/>
            <a:ext cx="3800913" cy="1966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A0DB6-3456-428E-9A6B-8EE89027C17D}"/>
              </a:ext>
            </a:extLst>
          </p:cNvPr>
          <p:cNvPicPr/>
          <p:nvPr/>
        </p:nvPicPr>
        <p:blipFill rotWithShape="1">
          <a:blip r:embed="rId3"/>
          <a:srcRect b="77011"/>
          <a:stretch/>
        </p:blipFill>
        <p:spPr bwMode="auto">
          <a:xfrm>
            <a:off x="4108013" y="1439861"/>
            <a:ext cx="3800912" cy="1882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Antenna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user can input E, F, and G in meters</a:t>
            </a:r>
          </a:p>
          <a:p>
            <a:pPr lvl="1"/>
            <a:r>
              <a:rPr lang="en-US" sz="1600" dirty="0"/>
              <a:t>Direct Entry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Browsing for an input GPS Antenna Position file</a:t>
            </a:r>
          </a:p>
          <a:p>
            <a:pPr lvl="2"/>
            <a:r>
              <a:rPr lang="en-US" sz="1200" dirty="0"/>
              <a:t>The contents of the input file are required to be 3 comma separated floating point values on the same line. An example is shown below.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4387A-9C39-447B-A1C2-64A573DD2CA3}"/>
              </a:ext>
            </a:extLst>
          </p:cNvPr>
          <p:cNvPicPr/>
          <p:nvPr/>
        </p:nvPicPr>
        <p:blipFill rotWithShape="1">
          <a:blip r:embed="rId2"/>
          <a:srcRect t="23946" b="48276"/>
          <a:stretch/>
        </p:blipFill>
        <p:spPr bwMode="auto">
          <a:xfrm>
            <a:off x="4648200" y="1524000"/>
            <a:ext cx="38100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88E6F589-8CED-477E-B270-FA835228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8" y="4575969"/>
            <a:ext cx="2188984" cy="19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program is ready to process the input Novatel data file and GPS antenna positions.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9E0CE-0609-44AD-8ED3-B82D5344EE38}"/>
              </a:ext>
            </a:extLst>
          </p:cNvPr>
          <p:cNvPicPr/>
          <p:nvPr/>
        </p:nvPicPr>
        <p:blipFill rotWithShape="1">
          <a:blip r:embed="rId2"/>
          <a:srcRect b="41954"/>
          <a:stretch/>
        </p:blipFill>
        <p:spPr bwMode="auto">
          <a:xfrm>
            <a:off x="1956949" y="1985962"/>
            <a:ext cx="5400675" cy="4470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634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Output files are generated</a:t>
            </a:r>
          </a:p>
          <a:p>
            <a:r>
              <a:rPr lang="en-US" sz="2400" dirty="0"/>
              <a:t>GUI elements are disabled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E0581-FD70-4905-A3FB-B2D71A4B1208}"/>
              </a:ext>
            </a:extLst>
          </p:cNvPr>
          <p:cNvPicPr/>
          <p:nvPr/>
        </p:nvPicPr>
        <p:blipFill rotWithShape="1">
          <a:blip r:embed="rId2"/>
          <a:srcRect b="40805"/>
          <a:stretch/>
        </p:blipFill>
        <p:spPr>
          <a:xfrm>
            <a:off x="2176462" y="1921669"/>
            <a:ext cx="4791075" cy="47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GUI elements are re-enabled</a:t>
            </a:r>
          </a:p>
          <a:p>
            <a:r>
              <a:rPr lang="en-US" sz="2400" dirty="0"/>
              <a:t>Processing information is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ACF-87B9-40ED-BC00-004B8DE45828}"/>
              </a:ext>
            </a:extLst>
          </p:cNvPr>
          <p:cNvPicPr/>
          <p:nvPr/>
        </p:nvPicPr>
        <p:blipFill rotWithShape="1">
          <a:blip r:embed="rId2"/>
          <a:srcRect b="50000"/>
          <a:stretch/>
        </p:blipFill>
        <p:spPr>
          <a:xfrm>
            <a:off x="538162" y="2286000"/>
            <a:ext cx="3657601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13C10-0640-4021-B21F-72065BA8538B}"/>
              </a:ext>
            </a:extLst>
          </p:cNvPr>
          <p:cNvPicPr/>
          <p:nvPr/>
        </p:nvPicPr>
        <p:blipFill rotWithShape="1">
          <a:blip r:embed="rId2"/>
          <a:srcRect t="58279" b="6447"/>
          <a:stretch/>
        </p:blipFill>
        <p:spPr>
          <a:xfrm>
            <a:off x="4994274" y="2286000"/>
            <a:ext cx="3657601" cy="3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8945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19436</TotalTime>
  <Words>536</Words>
  <Application>Microsoft Office PowerPoint</Application>
  <PresentationFormat>On-screen Show (4:3)</PresentationFormat>
  <Paragraphs>155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1_Custom Design</vt:lpstr>
      <vt:lpstr>Custom Design</vt:lpstr>
      <vt:lpstr>Default Design</vt:lpstr>
      <vt:lpstr>2_Custom Design</vt:lpstr>
      <vt:lpstr>BestXYZ Processor</vt:lpstr>
      <vt:lpstr>Introduction</vt:lpstr>
      <vt:lpstr>High Level Overview</vt:lpstr>
      <vt:lpstr>Software Languages &amp; Tools</vt:lpstr>
      <vt:lpstr>Specifying An Input File</vt:lpstr>
      <vt:lpstr>GPS Antenna Position</vt:lpstr>
      <vt:lpstr>Ready to Processing</vt:lpstr>
      <vt:lpstr>During Processing</vt:lpstr>
      <vt:lpstr>Processing Complete</vt:lpstr>
      <vt:lpstr>Processing Complete(cont.)</vt:lpstr>
      <vt:lpstr>Pre-Process Flow Diagram</vt:lpstr>
      <vt:lpstr>Error Checking Flow Diagram</vt:lpstr>
      <vt:lpstr>Buffer Implementation</vt:lpstr>
      <vt:lpstr>Message Parsing State Machine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TSPI Talking Points</dc:title>
  <dc:creator>gary</dc:creator>
  <cp:lastModifiedBy>XboxGaming</cp:lastModifiedBy>
  <cp:revision>1293</cp:revision>
  <cp:lastPrinted>2017-09-14T22:28:09Z</cp:lastPrinted>
  <dcterms:created xsi:type="dcterms:W3CDTF">2006-08-16T00:00:00Z</dcterms:created>
  <dcterms:modified xsi:type="dcterms:W3CDTF">2020-08-04T17:57:04Z</dcterms:modified>
</cp:coreProperties>
</file>