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</p:sldMasterIdLst>
  <p:notesMasterIdLst>
    <p:notesMasterId r:id="rId18"/>
  </p:notesMasterIdLst>
  <p:handoutMasterIdLst>
    <p:handoutMasterId r:id="rId19"/>
  </p:handoutMasterIdLst>
  <p:sldIdLst>
    <p:sldId id="584" r:id="rId6"/>
    <p:sldId id="573" r:id="rId7"/>
    <p:sldId id="575" r:id="rId8"/>
    <p:sldId id="579" r:id="rId9"/>
    <p:sldId id="581" r:id="rId10"/>
    <p:sldId id="577" r:id="rId11"/>
    <p:sldId id="576" r:id="rId12"/>
    <p:sldId id="578" r:id="rId13"/>
    <p:sldId id="580" r:id="rId14"/>
    <p:sldId id="583" r:id="rId15"/>
    <p:sldId id="582" r:id="rId16"/>
    <p:sldId id="57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WFORD, CORDELL Capt USAF AFPC AFPC/DP3" initials="CCCUAA" lastIdx="4" clrIdx="0">
    <p:extLst>
      <p:ext uri="{19B8F6BF-5375-455C-9EA6-DF929625EA0E}">
        <p15:presenceInfo xmlns:p15="http://schemas.microsoft.com/office/powerpoint/2012/main" userId="S-1-5-21-1271409858-1095883707-2794662393-2309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C77"/>
    <a:srgbClr val="00CC99"/>
    <a:srgbClr val="00CC00"/>
    <a:srgbClr val="CC9900"/>
    <a:srgbClr val="0000FF"/>
    <a:srgbClr val="FF8001"/>
    <a:srgbClr val="84582C"/>
    <a:srgbClr val="996633"/>
    <a:srgbClr val="7777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5306" autoAdjust="0"/>
  </p:normalViewPr>
  <p:slideViewPr>
    <p:cSldViewPr>
      <p:cViewPr varScale="1">
        <p:scale>
          <a:sx n="116" d="100"/>
          <a:sy n="116" d="100"/>
        </p:scale>
        <p:origin x="652" y="56"/>
      </p:cViewPr>
      <p:guideLst>
        <p:guide orient="horz" pos="91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82" d="100"/>
          <a:sy n="82" d="100"/>
        </p:scale>
        <p:origin x="383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0EA06-21F1-4D01-898D-0156584D813A}" type="doc">
      <dgm:prSet loTypeId="urn:microsoft.com/office/officeart/2011/layout/CircleProcess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E02248-D5AA-489E-B5AE-2ECDF857A38F}">
      <dgm:prSet phldrT="[Text]" custT="1"/>
      <dgm:spPr/>
      <dgm:t>
        <a:bodyPr/>
        <a:lstStyle/>
        <a:p>
          <a:r>
            <a:rPr lang="en-US" sz="1600" b="1" dirty="0" smtClean="0"/>
            <a:t>Week 1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∙</a:t>
          </a:r>
          <a:r>
            <a:rPr lang="en-US" sz="1600" dirty="0" smtClean="0"/>
            <a:t>In-processing</a:t>
          </a:r>
        </a:p>
        <a:p>
          <a:r>
            <a:rPr lang="en-US" sz="1600" dirty="0" smtClean="0">
              <a:latin typeface="Courier New" panose="02070309020205020404" pitchFamily="49" charset="0"/>
              <a:cs typeface="Courier New" panose="02070309020205020404" pitchFamily="49" charset="0"/>
            </a:rPr>
            <a:t>∙</a:t>
          </a:r>
          <a:r>
            <a:rPr lang="en-US" sz="1600" dirty="0" smtClean="0"/>
            <a:t>Virtual Symposium</a:t>
          </a:r>
          <a:endParaRPr lang="en-US" sz="1600" dirty="0"/>
        </a:p>
      </dgm:t>
    </dgm:pt>
    <dgm:pt modelId="{F7EA1411-E6F2-4CE7-86CE-05C097FAA379}" type="parTrans" cxnId="{A53EA234-396E-4885-AD68-2521714CE03C}">
      <dgm:prSet/>
      <dgm:spPr/>
      <dgm:t>
        <a:bodyPr/>
        <a:lstStyle/>
        <a:p>
          <a:endParaRPr lang="en-US" sz="2000"/>
        </a:p>
      </dgm:t>
    </dgm:pt>
    <dgm:pt modelId="{70D1C524-56F7-4E62-9BF7-466313B66F87}" type="sibTrans" cxnId="{A53EA234-396E-4885-AD68-2521714CE03C}">
      <dgm:prSet/>
      <dgm:spPr/>
      <dgm:t>
        <a:bodyPr/>
        <a:lstStyle/>
        <a:p>
          <a:endParaRPr lang="en-US" sz="2000"/>
        </a:p>
      </dgm:t>
    </dgm:pt>
    <dgm:pt modelId="{99E881CB-A6D3-48B0-B68F-76D9E144404D}">
      <dgm:prSet phldrT="[Text]" custT="1"/>
      <dgm:spPr/>
      <dgm:t>
        <a:bodyPr/>
        <a:lstStyle/>
        <a:p>
          <a:r>
            <a:rPr lang="en-US" sz="1600" b="1" dirty="0" smtClean="0"/>
            <a:t>Week 5</a:t>
          </a:r>
        </a:p>
        <a:p>
          <a:r>
            <a:rPr lang="en-US" sz="1600" b="0" dirty="0" smtClean="0"/>
            <a:t>*Potential    In-residence</a:t>
          </a:r>
        </a:p>
        <a:p>
          <a:r>
            <a:rPr lang="en-US" sz="1600" b="0" dirty="0" smtClean="0"/>
            <a:t>Site Visit</a:t>
          </a:r>
          <a:endParaRPr lang="en-US" sz="1600" b="0" dirty="0"/>
        </a:p>
      </dgm:t>
    </dgm:pt>
    <dgm:pt modelId="{DAAA0CEB-82F5-4E89-9DDD-D1CDA118133C}" type="parTrans" cxnId="{5241D5E9-C833-40CC-A95E-973D1D86114F}">
      <dgm:prSet/>
      <dgm:spPr/>
      <dgm:t>
        <a:bodyPr/>
        <a:lstStyle/>
        <a:p>
          <a:endParaRPr lang="en-US" sz="2000"/>
        </a:p>
      </dgm:t>
    </dgm:pt>
    <dgm:pt modelId="{6AB2A3B2-6E71-45B7-B154-8092225DEACC}" type="sibTrans" cxnId="{5241D5E9-C833-40CC-A95E-973D1D86114F}">
      <dgm:prSet/>
      <dgm:spPr/>
      <dgm:t>
        <a:bodyPr/>
        <a:lstStyle/>
        <a:p>
          <a:endParaRPr lang="en-US" sz="2000"/>
        </a:p>
      </dgm:t>
    </dgm:pt>
    <dgm:pt modelId="{49625A7F-7303-46E4-986A-5BA6F7C01682}">
      <dgm:prSet phldrT="[Text]" custT="1"/>
      <dgm:spPr/>
      <dgm:t>
        <a:bodyPr/>
        <a:lstStyle/>
        <a:p>
          <a:r>
            <a:rPr lang="en-US" sz="1600" b="1" dirty="0" smtClean="0"/>
            <a:t>Week 6</a:t>
          </a:r>
        </a:p>
        <a:p>
          <a:r>
            <a:rPr lang="en-US" sz="1500" b="0" dirty="0" smtClean="0"/>
            <a:t>Group Presentations</a:t>
          </a:r>
          <a:endParaRPr lang="en-US" sz="1500" b="0" dirty="0"/>
        </a:p>
      </dgm:t>
    </dgm:pt>
    <dgm:pt modelId="{EE463A08-4FF5-49ED-A661-1C7629771F77}" type="parTrans" cxnId="{C4F37073-30AB-4571-802E-79680D67A8FC}">
      <dgm:prSet/>
      <dgm:spPr/>
      <dgm:t>
        <a:bodyPr/>
        <a:lstStyle/>
        <a:p>
          <a:endParaRPr lang="en-US" sz="2000"/>
        </a:p>
      </dgm:t>
    </dgm:pt>
    <dgm:pt modelId="{DECB62C5-2865-4C7D-AF47-30DB71C4A685}" type="sibTrans" cxnId="{C4F37073-30AB-4571-802E-79680D67A8FC}">
      <dgm:prSet/>
      <dgm:spPr/>
      <dgm:t>
        <a:bodyPr/>
        <a:lstStyle/>
        <a:p>
          <a:endParaRPr lang="en-US" sz="2000"/>
        </a:p>
      </dgm:t>
    </dgm:pt>
    <dgm:pt modelId="{8681F9D0-714C-453D-9B62-09B465701BE7}">
      <dgm:prSet custT="1"/>
      <dgm:spPr/>
      <dgm:t>
        <a:bodyPr/>
        <a:lstStyle/>
        <a:p>
          <a:r>
            <a:rPr lang="en-US" sz="1600" b="1" dirty="0" smtClean="0"/>
            <a:t>Week 2</a:t>
          </a:r>
        </a:p>
        <a:p>
          <a:r>
            <a:rPr lang="en-US" sz="1600" b="0" dirty="0" smtClean="0"/>
            <a:t>Air Force 101</a:t>
          </a:r>
          <a:endParaRPr lang="en-US" sz="1600" b="0" dirty="0"/>
        </a:p>
      </dgm:t>
    </dgm:pt>
    <dgm:pt modelId="{455107ED-AAD3-4C0F-93CC-736352B33667}" type="parTrans" cxnId="{6850A35C-E136-4F05-8281-EF5B42EC86AE}">
      <dgm:prSet/>
      <dgm:spPr/>
      <dgm:t>
        <a:bodyPr/>
        <a:lstStyle/>
        <a:p>
          <a:endParaRPr lang="en-US" sz="2000"/>
        </a:p>
      </dgm:t>
    </dgm:pt>
    <dgm:pt modelId="{88FE7BFB-07CE-4E17-9BA9-E70326C49149}" type="sibTrans" cxnId="{6850A35C-E136-4F05-8281-EF5B42EC86AE}">
      <dgm:prSet/>
      <dgm:spPr/>
      <dgm:t>
        <a:bodyPr/>
        <a:lstStyle/>
        <a:p>
          <a:endParaRPr lang="en-US" sz="2000"/>
        </a:p>
      </dgm:t>
    </dgm:pt>
    <dgm:pt modelId="{CF05F262-BABB-43CD-A632-3EB4549AD935}">
      <dgm:prSet custT="1"/>
      <dgm:spPr/>
      <dgm:t>
        <a:bodyPr/>
        <a:lstStyle/>
        <a:p>
          <a:r>
            <a:rPr lang="en-US" sz="1600" b="1" dirty="0" smtClean="0"/>
            <a:t>Week 3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∙Functional Experience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∙Group Work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∙Mentoring</a:t>
          </a:r>
        </a:p>
      </dgm:t>
    </dgm:pt>
    <dgm:pt modelId="{9D9AAA44-D441-4956-9F41-CB742D472034}" type="parTrans" cxnId="{ED85368F-CDA1-4732-A061-29DED8FD4722}">
      <dgm:prSet/>
      <dgm:spPr/>
      <dgm:t>
        <a:bodyPr/>
        <a:lstStyle/>
        <a:p>
          <a:endParaRPr lang="en-US" sz="2000"/>
        </a:p>
      </dgm:t>
    </dgm:pt>
    <dgm:pt modelId="{9FC34C12-7E5B-4ACD-81B9-EBFF9FC80EFF}" type="sibTrans" cxnId="{ED85368F-CDA1-4732-A061-29DED8FD4722}">
      <dgm:prSet/>
      <dgm:spPr/>
      <dgm:t>
        <a:bodyPr/>
        <a:lstStyle/>
        <a:p>
          <a:endParaRPr lang="en-US" sz="2000"/>
        </a:p>
      </dgm:t>
    </dgm:pt>
    <dgm:pt modelId="{011C7EC5-FA52-4D17-8209-206495B09F41}">
      <dgm:prSet custT="1"/>
      <dgm:spPr/>
      <dgm:t>
        <a:bodyPr/>
        <a:lstStyle/>
        <a:p>
          <a:r>
            <a:rPr lang="en-US" sz="1600" b="1" dirty="0" smtClean="0"/>
            <a:t>Week 4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∙Functional Experience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∙Group Work</a:t>
          </a:r>
        </a:p>
        <a:p>
          <a:r>
            <a:rPr lang="en-US" sz="1600" b="0" dirty="0" smtClean="0">
              <a:latin typeface="+mn-lt"/>
              <a:cs typeface="Courier New" panose="02070309020205020404" pitchFamily="49" charset="0"/>
            </a:rPr>
            <a:t>∙Mentoring</a:t>
          </a:r>
          <a:endParaRPr lang="en-US" sz="1600" b="1" dirty="0"/>
        </a:p>
      </dgm:t>
    </dgm:pt>
    <dgm:pt modelId="{0D5A7DBB-26E3-49E3-B162-37FE84F1B107}" type="parTrans" cxnId="{8AC8C1C2-FF9B-4301-9C95-DC77BFA1C55A}">
      <dgm:prSet/>
      <dgm:spPr/>
      <dgm:t>
        <a:bodyPr/>
        <a:lstStyle/>
        <a:p>
          <a:endParaRPr lang="en-US" sz="2000"/>
        </a:p>
      </dgm:t>
    </dgm:pt>
    <dgm:pt modelId="{A84A7F73-7D57-4746-8AF9-BADFE3A784B2}" type="sibTrans" cxnId="{8AC8C1C2-FF9B-4301-9C95-DC77BFA1C55A}">
      <dgm:prSet/>
      <dgm:spPr/>
      <dgm:t>
        <a:bodyPr/>
        <a:lstStyle/>
        <a:p>
          <a:endParaRPr lang="en-US" sz="2000"/>
        </a:p>
      </dgm:t>
    </dgm:pt>
    <dgm:pt modelId="{9F18A09B-9A1D-4C4F-9C92-EEA9C86567A1}" type="pres">
      <dgm:prSet presAssocID="{C370EA06-21F1-4D01-898D-0156584D813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EE82F0-A4F8-4519-BB18-332E450BA113}" type="pres">
      <dgm:prSet presAssocID="{49625A7F-7303-46E4-986A-5BA6F7C01682}" presName="Accent6" presStyleCnt="0"/>
      <dgm:spPr/>
    </dgm:pt>
    <dgm:pt modelId="{B15E1ABB-08AB-48BA-B1C7-3D9E00EC3A3D}" type="pres">
      <dgm:prSet presAssocID="{49625A7F-7303-46E4-986A-5BA6F7C01682}" presName="Accent" presStyleLbl="node1" presStyleIdx="0" presStyleCnt="6"/>
      <dgm:spPr/>
    </dgm:pt>
    <dgm:pt modelId="{04F2659D-2FD9-4D05-83EF-2744C359C655}" type="pres">
      <dgm:prSet presAssocID="{49625A7F-7303-46E4-986A-5BA6F7C01682}" presName="ParentBackground6" presStyleCnt="0"/>
      <dgm:spPr/>
    </dgm:pt>
    <dgm:pt modelId="{62857B39-DA03-47F8-BD3E-DBF94EFD5F4D}" type="pres">
      <dgm:prSet presAssocID="{49625A7F-7303-46E4-986A-5BA6F7C01682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884DCFB2-6439-4F44-80A5-0E2F0585B61A}" type="pres">
      <dgm:prSet presAssocID="{49625A7F-7303-46E4-986A-5BA6F7C0168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DA385-38BC-45E8-8D61-F0BBD4D1E284}" type="pres">
      <dgm:prSet presAssocID="{99E881CB-A6D3-48B0-B68F-76D9E144404D}" presName="Accent5" presStyleCnt="0"/>
      <dgm:spPr/>
    </dgm:pt>
    <dgm:pt modelId="{914E5E53-A8C7-4081-B18E-889A0547111E}" type="pres">
      <dgm:prSet presAssocID="{99E881CB-A6D3-48B0-B68F-76D9E144404D}" presName="Accent" presStyleLbl="node1" presStyleIdx="1" presStyleCnt="6"/>
      <dgm:spPr/>
    </dgm:pt>
    <dgm:pt modelId="{00F9B97C-7394-4441-9694-5412161CF59A}" type="pres">
      <dgm:prSet presAssocID="{99E881CB-A6D3-48B0-B68F-76D9E144404D}" presName="ParentBackground5" presStyleCnt="0"/>
      <dgm:spPr/>
    </dgm:pt>
    <dgm:pt modelId="{80295E0A-0607-45A4-A92F-5381E2AE42F1}" type="pres">
      <dgm:prSet presAssocID="{99E881CB-A6D3-48B0-B68F-76D9E144404D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B9221C3A-2860-498A-A243-BE9C199A6FF8}" type="pres">
      <dgm:prSet presAssocID="{99E881CB-A6D3-48B0-B68F-76D9E144404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13893-A29E-413D-854A-27091ECFE0A7}" type="pres">
      <dgm:prSet presAssocID="{011C7EC5-FA52-4D17-8209-206495B09F41}" presName="Accent4" presStyleCnt="0"/>
      <dgm:spPr/>
    </dgm:pt>
    <dgm:pt modelId="{8E0EADA7-EAAF-4A0B-9E7E-67BF1C68A1AB}" type="pres">
      <dgm:prSet presAssocID="{011C7EC5-FA52-4D17-8209-206495B09F41}" presName="Accent" presStyleLbl="node1" presStyleIdx="2" presStyleCnt="6"/>
      <dgm:spPr/>
    </dgm:pt>
    <dgm:pt modelId="{8A03E719-858C-4317-A61C-4C14925C2265}" type="pres">
      <dgm:prSet presAssocID="{011C7EC5-FA52-4D17-8209-206495B09F41}" presName="ParentBackground4" presStyleCnt="0"/>
      <dgm:spPr/>
    </dgm:pt>
    <dgm:pt modelId="{D75DC430-5B28-42D0-8DE8-E5A7F6178928}" type="pres">
      <dgm:prSet presAssocID="{011C7EC5-FA52-4D17-8209-206495B09F41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C94339DD-599D-4A6F-BEEC-40CD8FF7AE17}" type="pres">
      <dgm:prSet presAssocID="{011C7EC5-FA52-4D17-8209-206495B09F4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19CA9-29D3-4621-A6BE-674DD8682A84}" type="pres">
      <dgm:prSet presAssocID="{CF05F262-BABB-43CD-A632-3EB4549AD935}" presName="Accent3" presStyleCnt="0"/>
      <dgm:spPr/>
    </dgm:pt>
    <dgm:pt modelId="{621E81AD-7EBB-4F3B-B2BB-6070BC394A3C}" type="pres">
      <dgm:prSet presAssocID="{CF05F262-BABB-43CD-A632-3EB4549AD935}" presName="Accent" presStyleLbl="node1" presStyleIdx="3" presStyleCnt="6"/>
      <dgm:spPr/>
    </dgm:pt>
    <dgm:pt modelId="{A300524D-BE78-4F85-BA9A-A5E6A7A00B31}" type="pres">
      <dgm:prSet presAssocID="{CF05F262-BABB-43CD-A632-3EB4549AD935}" presName="ParentBackground3" presStyleCnt="0"/>
      <dgm:spPr/>
    </dgm:pt>
    <dgm:pt modelId="{C74D45F2-94A4-4C06-966A-626F0A7A1CA6}" type="pres">
      <dgm:prSet presAssocID="{CF05F262-BABB-43CD-A632-3EB4549AD935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EF2C4D29-6D36-4711-90C4-BC55B7681D9C}" type="pres">
      <dgm:prSet presAssocID="{CF05F262-BABB-43CD-A632-3EB4549AD93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B8255-6F51-42BC-8FE5-60B79B5694C1}" type="pres">
      <dgm:prSet presAssocID="{8681F9D0-714C-453D-9B62-09B465701BE7}" presName="Accent2" presStyleCnt="0"/>
      <dgm:spPr/>
    </dgm:pt>
    <dgm:pt modelId="{D9376A5F-271E-4A9A-A7C9-13079F3A3F6A}" type="pres">
      <dgm:prSet presAssocID="{8681F9D0-714C-453D-9B62-09B465701BE7}" presName="Accent" presStyleLbl="node1" presStyleIdx="4" presStyleCnt="6"/>
      <dgm:spPr/>
    </dgm:pt>
    <dgm:pt modelId="{CE7E0B11-A217-4472-A21C-8639E5C901BA}" type="pres">
      <dgm:prSet presAssocID="{8681F9D0-714C-453D-9B62-09B465701BE7}" presName="ParentBackground2" presStyleCnt="0"/>
      <dgm:spPr/>
    </dgm:pt>
    <dgm:pt modelId="{33010876-0B2A-4558-84AD-523E866521F3}" type="pres">
      <dgm:prSet presAssocID="{8681F9D0-714C-453D-9B62-09B465701BE7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7375E81D-184D-424E-9B3A-18E4FDDD1DC2}" type="pres">
      <dgm:prSet presAssocID="{8681F9D0-714C-453D-9B62-09B465701BE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735D3-4E1F-4BBF-87E7-E53ACA97EBA4}" type="pres">
      <dgm:prSet presAssocID="{09E02248-D5AA-489E-B5AE-2ECDF857A38F}" presName="Accent1" presStyleCnt="0"/>
      <dgm:spPr/>
    </dgm:pt>
    <dgm:pt modelId="{EA8B5F6F-32C6-47BA-B8C1-E9A79457097D}" type="pres">
      <dgm:prSet presAssocID="{09E02248-D5AA-489E-B5AE-2ECDF857A38F}" presName="Accent" presStyleLbl="node1" presStyleIdx="5" presStyleCnt="6"/>
      <dgm:spPr/>
    </dgm:pt>
    <dgm:pt modelId="{0ADFF97E-93EE-4F61-B237-4AF98039D0A3}" type="pres">
      <dgm:prSet presAssocID="{09E02248-D5AA-489E-B5AE-2ECDF857A38F}" presName="ParentBackground1" presStyleCnt="0"/>
      <dgm:spPr/>
    </dgm:pt>
    <dgm:pt modelId="{A09ABD70-55B1-475F-827E-3AB87E684EC6}" type="pres">
      <dgm:prSet presAssocID="{09E02248-D5AA-489E-B5AE-2ECDF857A38F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4DB0D3EE-3DA1-4620-98EF-6D361E49C58B}" type="pres">
      <dgm:prSet presAssocID="{09E02248-D5AA-489E-B5AE-2ECDF857A38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37073-30AB-4571-802E-79680D67A8FC}" srcId="{C370EA06-21F1-4D01-898D-0156584D813A}" destId="{49625A7F-7303-46E4-986A-5BA6F7C01682}" srcOrd="5" destOrd="0" parTransId="{EE463A08-4FF5-49ED-A661-1C7629771F77}" sibTransId="{DECB62C5-2865-4C7D-AF47-30DB71C4A685}"/>
    <dgm:cxn modelId="{EC5E8A5F-C9C4-4648-9C89-5F963EA1D745}" type="presOf" srcId="{011C7EC5-FA52-4D17-8209-206495B09F41}" destId="{C94339DD-599D-4A6F-BEEC-40CD8FF7AE17}" srcOrd="1" destOrd="0" presId="urn:microsoft.com/office/officeart/2011/layout/CircleProcess"/>
    <dgm:cxn modelId="{7B71284A-C897-4E5E-8BE7-BCFB314E16BA}" type="presOf" srcId="{09E02248-D5AA-489E-B5AE-2ECDF857A38F}" destId="{4DB0D3EE-3DA1-4620-98EF-6D361E49C58B}" srcOrd="1" destOrd="0" presId="urn:microsoft.com/office/officeart/2011/layout/CircleProcess"/>
    <dgm:cxn modelId="{9E368E64-0B02-482A-AAFB-6988C38D1534}" type="presOf" srcId="{011C7EC5-FA52-4D17-8209-206495B09F41}" destId="{D75DC430-5B28-42D0-8DE8-E5A7F6178928}" srcOrd="0" destOrd="0" presId="urn:microsoft.com/office/officeart/2011/layout/CircleProcess"/>
    <dgm:cxn modelId="{19340A2E-69BD-40A9-9B75-A32C659CFC54}" type="presOf" srcId="{99E881CB-A6D3-48B0-B68F-76D9E144404D}" destId="{B9221C3A-2860-498A-A243-BE9C199A6FF8}" srcOrd="1" destOrd="0" presId="urn:microsoft.com/office/officeart/2011/layout/CircleProcess"/>
    <dgm:cxn modelId="{16DBACEF-4D38-4E27-B27F-35683C7303DD}" type="presOf" srcId="{09E02248-D5AA-489E-B5AE-2ECDF857A38F}" destId="{A09ABD70-55B1-475F-827E-3AB87E684EC6}" srcOrd="0" destOrd="0" presId="urn:microsoft.com/office/officeart/2011/layout/CircleProcess"/>
    <dgm:cxn modelId="{B44860A3-0C65-4A17-B5F7-9AFC44AB2C16}" type="presOf" srcId="{49625A7F-7303-46E4-986A-5BA6F7C01682}" destId="{62857B39-DA03-47F8-BD3E-DBF94EFD5F4D}" srcOrd="0" destOrd="0" presId="urn:microsoft.com/office/officeart/2011/layout/CircleProcess"/>
    <dgm:cxn modelId="{8AC8C1C2-FF9B-4301-9C95-DC77BFA1C55A}" srcId="{C370EA06-21F1-4D01-898D-0156584D813A}" destId="{011C7EC5-FA52-4D17-8209-206495B09F41}" srcOrd="3" destOrd="0" parTransId="{0D5A7DBB-26E3-49E3-B162-37FE84F1B107}" sibTransId="{A84A7F73-7D57-4746-8AF9-BADFE3A784B2}"/>
    <dgm:cxn modelId="{FA31A46E-AB78-491A-998D-2E3D67A101D3}" type="presOf" srcId="{8681F9D0-714C-453D-9B62-09B465701BE7}" destId="{7375E81D-184D-424E-9B3A-18E4FDDD1DC2}" srcOrd="1" destOrd="0" presId="urn:microsoft.com/office/officeart/2011/layout/CircleProcess"/>
    <dgm:cxn modelId="{6850A35C-E136-4F05-8281-EF5B42EC86AE}" srcId="{C370EA06-21F1-4D01-898D-0156584D813A}" destId="{8681F9D0-714C-453D-9B62-09B465701BE7}" srcOrd="1" destOrd="0" parTransId="{455107ED-AAD3-4C0F-93CC-736352B33667}" sibTransId="{88FE7BFB-07CE-4E17-9BA9-E70326C49149}"/>
    <dgm:cxn modelId="{E98EAD68-7F7C-417B-8192-55280D3B5409}" type="presOf" srcId="{CF05F262-BABB-43CD-A632-3EB4549AD935}" destId="{C74D45F2-94A4-4C06-966A-626F0A7A1CA6}" srcOrd="0" destOrd="0" presId="urn:microsoft.com/office/officeart/2011/layout/CircleProcess"/>
    <dgm:cxn modelId="{ED85368F-CDA1-4732-A061-29DED8FD4722}" srcId="{C370EA06-21F1-4D01-898D-0156584D813A}" destId="{CF05F262-BABB-43CD-A632-3EB4549AD935}" srcOrd="2" destOrd="0" parTransId="{9D9AAA44-D441-4956-9F41-CB742D472034}" sibTransId="{9FC34C12-7E5B-4ACD-81B9-EBFF9FC80EFF}"/>
    <dgm:cxn modelId="{66114EAF-863A-4E71-91B1-0804FF969D9B}" type="presOf" srcId="{CF05F262-BABB-43CD-A632-3EB4549AD935}" destId="{EF2C4D29-6D36-4711-90C4-BC55B7681D9C}" srcOrd="1" destOrd="0" presId="urn:microsoft.com/office/officeart/2011/layout/CircleProcess"/>
    <dgm:cxn modelId="{5241D5E9-C833-40CC-A95E-973D1D86114F}" srcId="{C370EA06-21F1-4D01-898D-0156584D813A}" destId="{99E881CB-A6D3-48B0-B68F-76D9E144404D}" srcOrd="4" destOrd="0" parTransId="{DAAA0CEB-82F5-4E89-9DDD-D1CDA118133C}" sibTransId="{6AB2A3B2-6E71-45B7-B154-8092225DEACC}"/>
    <dgm:cxn modelId="{A53EA234-396E-4885-AD68-2521714CE03C}" srcId="{C370EA06-21F1-4D01-898D-0156584D813A}" destId="{09E02248-D5AA-489E-B5AE-2ECDF857A38F}" srcOrd="0" destOrd="0" parTransId="{F7EA1411-E6F2-4CE7-86CE-05C097FAA379}" sibTransId="{70D1C524-56F7-4E62-9BF7-466313B66F87}"/>
    <dgm:cxn modelId="{D6D8B0B7-70D5-48D7-AA38-5682032C4E1B}" type="presOf" srcId="{99E881CB-A6D3-48B0-B68F-76D9E144404D}" destId="{80295E0A-0607-45A4-A92F-5381E2AE42F1}" srcOrd="0" destOrd="0" presId="urn:microsoft.com/office/officeart/2011/layout/CircleProcess"/>
    <dgm:cxn modelId="{CCDC1094-6B08-4338-A779-18E4039BF241}" type="presOf" srcId="{49625A7F-7303-46E4-986A-5BA6F7C01682}" destId="{884DCFB2-6439-4F44-80A5-0E2F0585B61A}" srcOrd="1" destOrd="0" presId="urn:microsoft.com/office/officeart/2011/layout/CircleProcess"/>
    <dgm:cxn modelId="{F66B494D-FAA3-42F2-B8DE-8B251898557F}" type="presOf" srcId="{C370EA06-21F1-4D01-898D-0156584D813A}" destId="{9F18A09B-9A1D-4C4F-9C92-EEA9C86567A1}" srcOrd="0" destOrd="0" presId="urn:microsoft.com/office/officeart/2011/layout/CircleProcess"/>
    <dgm:cxn modelId="{CF2B62CA-B299-4A73-8028-38C4F276B5B6}" type="presOf" srcId="{8681F9D0-714C-453D-9B62-09B465701BE7}" destId="{33010876-0B2A-4558-84AD-523E866521F3}" srcOrd="0" destOrd="0" presId="urn:microsoft.com/office/officeart/2011/layout/CircleProcess"/>
    <dgm:cxn modelId="{1EBCC8E5-795B-44B8-B128-19752E72B9C6}" type="presParOf" srcId="{9F18A09B-9A1D-4C4F-9C92-EEA9C86567A1}" destId="{38EE82F0-A4F8-4519-BB18-332E450BA113}" srcOrd="0" destOrd="0" presId="urn:microsoft.com/office/officeart/2011/layout/CircleProcess"/>
    <dgm:cxn modelId="{A96FF280-2854-44C5-87B5-6967762820DB}" type="presParOf" srcId="{38EE82F0-A4F8-4519-BB18-332E450BA113}" destId="{B15E1ABB-08AB-48BA-B1C7-3D9E00EC3A3D}" srcOrd="0" destOrd="0" presId="urn:microsoft.com/office/officeart/2011/layout/CircleProcess"/>
    <dgm:cxn modelId="{690B0C0E-FDEE-4D6B-8797-0FC3A384B7C9}" type="presParOf" srcId="{9F18A09B-9A1D-4C4F-9C92-EEA9C86567A1}" destId="{04F2659D-2FD9-4D05-83EF-2744C359C655}" srcOrd="1" destOrd="0" presId="urn:microsoft.com/office/officeart/2011/layout/CircleProcess"/>
    <dgm:cxn modelId="{842A9607-E301-4701-A539-9C5D21B090AF}" type="presParOf" srcId="{04F2659D-2FD9-4D05-83EF-2744C359C655}" destId="{62857B39-DA03-47F8-BD3E-DBF94EFD5F4D}" srcOrd="0" destOrd="0" presId="urn:microsoft.com/office/officeart/2011/layout/CircleProcess"/>
    <dgm:cxn modelId="{FC780A39-65C5-4167-9C45-AE2B45435148}" type="presParOf" srcId="{9F18A09B-9A1D-4C4F-9C92-EEA9C86567A1}" destId="{884DCFB2-6439-4F44-80A5-0E2F0585B61A}" srcOrd="2" destOrd="0" presId="urn:microsoft.com/office/officeart/2011/layout/CircleProcess"/>
    <dgm:cxn modelId="{204ABFEB-B714-41A9-AE2B-451F6F2FBE11}" type="presParOf" srcId="{9F18A09B-9A1D-4C4F-9C92-EEA9C86567A1}" destId="{7A4DA385-38BC-45E8-8D61-F0BBD4D1E284}" srcOrd="3" destOrd="0" presId="urn:microsoft.com/office/officeart/2011/layout/CircleProcess"/>
    <dgm:cxn modelId="{3EFE3211-8E00-4B30-9DB8-46BEF889F55C}" type="presParOf" srcId="{7A4DA385-38BC-45E8-8D61-F0BBD4D1E284}" destId="{914E5E53-A8C7-4081-B18E-889A0547111E}" srcOrd="0" destOrd="0" presId="urn:microsoft.com/office/officeart/2011/layout/CircleProcess"/>
    <dgm:cxn modelId="{60798C0B-67CF-42A1-B630-9E4E659271D0}" type="presParOf" srcId="{9F18A09B-9A1D-4C4F-9C92-EEA9C86567A1}" destId="{00F9B97C-7394-4441-9694-5412161CF59A}" srcOrd="4" destOrd="0" presId="urn:microsoft.com/office/officeart/2011/layout/CircleProcess"/>
    <dgm:cxn modelId="{BB7CC3A0-2614-4BB3-81A6-5921E9CED155}" type="presParOf" srcId="{00F9B97C-7394-4441-9694-5412161CF59A}" destId="{80295E0A-0607-45A4-A92F-5381E2AE42F1}" srcOrd="0" destOrd="0" presId="urn:microsoft.com/office/officeart/2011/layout/CircleProcess"/>
    <dgm:cxn modelId="{3D7EC591-D8CE-42C1-A076-A45FF5E562BC}" type="presParOf" srcId="{9F18A09B-9A1D-4C4F-9C92-EEA9C86567A1}" destId="{B9221C3A-2860-498A-A243-BE9C199A6FF8}" srcOrd="5" destOrd="0" presId="urn:microsoft.com/office/officeart/2011/layout/CircleProcess"/>
    <dgm:cxn modelId="{D35676DF-A028-4791-9DD5-ABEBB8BBFC3A}" type="presParOf" srcId="{9F18A09B-9A1D-4C4F-9C92-EEA9C86567A1}" destId="{DC913893-A29E-413D-854A-27091ECFE0A7}" srcOrd="6" destOrd="0" presId="urn:microsoft.com/office/officeart/2011/layout/CircleProcess"/>
    <dgm:cxn modelId="{B3537E05-9104-4DA7-9F97-C158C14AB09C}" type="presParOf" srcId="{DC913893-A29E-413D-854A-27091ECFE0A7}" destId="{8E0EADA7-EAAF-4A0B-9E7E-67BF1C68A1AB}" srcOrd="0" destOrd="0" presId="urn:microsoft.com/office/officeart/2011/layout/CircleProcess"/>
    <dgm:cxn modelId="{51643ED2-E0EF-430A-A5C0-75C4C31196B6}" type="presParOf" srcId="{9F18A09B-9A1D-4C4F-9C92-EEA9C86567A1}" destId="{8A03E719-858C-4317-A61C-4C14925C2265}" srcOrd="7" destOrd="0" presId="urn:microsoft.com/office/officeart/2011/layout/CircleProcess"/>
    <dgm:cxn modelId="{9F540185-DF14-4630-A259-6CC2F0821992}" type="presParOf" srcId="{8A03E719-858C-4317-A61C-4C14925C2265}" destId="{D75DC430-5B28-42D0-8DE8-E5A7F6178928}" srcOrd="0" destOrd="0" presId="urn:microsoft.com/office/officeart/2011/layout/CircleProcess"/>
    <dgm:cxn modelId="{D805CA2E-4599-4419-9676-BDCD8D59442D}" type="presParOf" srcId="{9F18A09B-9A1D-4C4F-9C92-EEA9C86567A1}" destId="{C94339DD-599D-4A6F-BEEC-40CD8FF7AE17}" srcOrd="8" destOrd="0" presId="urn:microsoft.com/office/officeart/2011/layout/CircleProcess"/>
    <dgm:cxn modelId="{C03B9714-5892-414C-874F-F712A43D963C}" type="presParOf" srcId="{9F18A09B-9A1D-4C4F-9C92-EEA9C86567A1}" destId="{A2319CA9-29D3-4621-A6BE-674DD8682A84}" srcOrd="9" destOrd="0" presId="urn:microsoft.com/office/officeart/2011/layout/CircleProcess"/>
    <dgm:cxn modelId="{13BDB316-E4D0-43B6-B44E-4E4B1E858E64}" type="presParOf" srcId="{A2319CA9-29D3-4621-A6BE-674DD8682A84}" destId="{621E81AD-7EBB-4F3B-B2BB-6070BC394A3C}" srcOrd="0" destOrd="0" presId="urn:microsoft.com/office/officeart/2011/layout/CircleProcess"/>
    <dgm:cxn modelId="{A0B8298B-5011-420C-99B6-19D20761143B}" type="presParOf" srcId="{9F18A09B-9A1D-4C4F-9C92-EEA9C86567A1}" destId="{A300524D-BE78-4F85-BA9A-A5E6A7A00B31}" srcOrd="10" destOrd="0" presId="urn:microsoft.com/office/officeart/2011/layout/CircleProcess"/>
    <dgm:cxn modelId="{8A3D27EE-72CC-498F-82BF-F3FFF17B468F}" type="presParOf" srcId="{A300524D-BE78-4F85-BA9A-A5E6A7A00B31}" destId="{C74D45F2-94A4-4C06-966A-626F0A7A1CA6}" srcOrd="0" destOrd="0" presId="urn:microsoft.com/office/officeart/2011/layout/CircleProcess"/>
    <dgm:cxn modelId="{247F83F7-32A3-4688-979B-A0A6EEB10628}" type="presParOf" srcId="{9F18A09B-9A1D-4C4F-9C92-EEA9C86567A1}" destId="{EF2C4D29-6D36-4711-90C4-BC55B7681D9C}" srcOrd="11" destOrd="0" presId="urn:microsoft.com/office/officeart/2011/layout/CircleProcess"/>
    <dgm:cxn modelId="{F331CA32-8D69-4C38-AA84-BCFAE29DF198}" type="presParOf" srcId="{9F18A09B-9A1D-4C4F-9C92-EEA9C86567A1}" destId="{A14B8255-6F51-42BC-8FE5-60B79B5694C1}" srcOrd="12" destOrd="0" presId="urn:microsoft.com/office/officeart/2011/layout/CircleProcess"/>
    <dgm:cxn modelId="{47A69199-E90E-49C8-9F20-A6F4348DCE25}" type="presParOf" srcId="{A14B8255-6F51-42BC-8FE5-60B79B5694C1}" destId="{D9376A5F-271E-4A9A-A7C9-13079F3A3F6A}" srcOrd="0" destOrd="0" presId="urn:microsoft.com/office/officeart/2011/layout/CircleProcess"/>
    <dgm:cxn modelId="{F80C9B56-EA1F-40F6-B050-B13A3F84A094}" type="presParOf" srcId="{9F18A09B-9A1D-4C4F-9C92-EEA9C86567A1}" destId="{CE7E0B11-A217-4472-A21C-8639E5C901BA}" srcOrd="13" destOrd="0" presId="urn:microsoft.com/office/officeart/2011/layout/CircleProcess"/>
    <dgm:cxn modelId="{D9B1E7B0-2976-41EE-9FB6-19058A916673}" type="presParOf" srcId="{CE7E0B11-A217-4472-A21C-8639E5C901BA}" destId="{33010876-0B2A-4558-84AD-523E866521F3}" srcOrd="0" destOrd="0" presId="urn:microsoft.com/office/officeart/2011/layout/CircleProcess"/>
    <dgm:cxn modelId="{6771F958-C5D2-4173-B2A4-9A80ED2278D6}" type="presParOf" srcId="{9F18A09B-9A1D-4C4F-9C92-EEA9C86567A1}" destId="{7375E81D-184D-424E-9B3A-18E4FDDD1DC2}" srcOrd="14" destOrd="0" presId="urn:microsoft.com/office/officeart/2011/layout/CircleProcess"/>
    <dgm:cxn modelId="{56513866-547A-4B2E-9F1E-3929D5256314}" type="presParOf" srcId="{9F18A09B-9A1D-4C4F-9C92-EEA9C86567A1}" destId="{AC9735D3-4E1F-4BBF-87E7-E53ACA97EBA4}" srcOrd="15" destOrd="0" presId="urn:microsoft.com/office/officeart/2011/layout/CircleProcess"/>
    <dgm:cxn modelId="{9028C196-B505-4C22-9D89-B946C0A19193}" type="presParOf" srcId="{AC9735D3-4E1F-4BBF-87E7-E53ACA97EBA4}" destId="{EA8B5F6F-32C6-47BA-B8C1-E9A79457097D}" srcOrd="0" destOrd="0" presId="urn:microsoft.com/office/officeart/2011/layout/CircleProcess"/>
    <dgm:cxn modelId="{6614D994-A5CF-4C72-BAD3-4D61C9AECAE5}" type="presParOf" srcId="{9F18A09B-9A1D-4C4F-9C92-EEA9C86567A1}" destId="{0ADFF97E-93EE-4F61-B237-4AF98039D0A3}" srcOrd="16" destOrd="0" presId="urn:microsoft.com/office/officeart/2011/layout/CircleProcess"/>
    <dgm:cxn modelId="{1E606E6D-169B-42AC-94AF-807B75A3031A}" type="presParOf" srcId="{0ADFF97E-93EE-4F61-B237-4AF98039D0A3}" destId="{A09ABD70-55B1-475F-827E-3AB87E684EC6}" srcOrd="0" destOrd="0" presId="urn:microsoft.com/office/officeart/2011/layout/CircleProcess"/>
    <dgm:cxn modelId="{A569AA63-90B3-49BF-AA69-721BDEEA1415}" type="presParOf" srcId="{9F18A09B-9A1D-4C4F-9C92-EEA9C86567A1}" destId="{4DB0D3EE-3DA1-4620-98EF-6D361E49C58B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82B3B-89AD-4CB5-8E73-9CAB5D1E7FEB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4FF4A91D-9EDF-4757-A7B7-29D94D648397}">
      <dgm:prSet phldrT="[Text]"/>
      <dgm:spPr/>
      <dgm:t>
        <a:bodyPr/>
        <a:lstStyle/>
        <a:p>
          <a:r>
            <a:rPr lang="en-US" dirty="0" smtClean="0"/>
            <a:t>PCIP</a:t>
          </a:r>
          <a:endParaRPr lang="en-US" dirty="0"/>
        </a:p>
      </dgm:t>
    </dgm:pt>
    <dgm:pt modelId="{DA612F82-1C02-49C5-A722-B3368747198F}" type="parTrans" cxnId="{BB514E57-62E6-42B7-90FF-3C911D48A48D}">
      <dgm:prSet/>
      <dgm:spPr/>
      <dgm:t>
        <a:bodyPr/>
        <a:lstStyle/>
        <a:p>
          <a:endParaRPr lang="en-US"/>
        </a:p>
      </dgm:t>
    </dgm:pt>
    <dgm:pt modelId="{25F99C73-760C-475E-8A8D-02682C98B895}" type="sibTrans" cxnId="{BB514E57-62E6-42B7-90FF-3C911D48A48D}">
      <dgm:prSet/>
      <dgm:spPr/>
      <dgm:t>
        <a:bodyPr/>
        <a:lstStyle/>
        <a:p>
          <a:endParaRPr lang="en-US"/>
        </a:p>
      </dgm:t>
    </dgm:pt>
    <dgm:pt modelId="{413883A5-2FC6-448B-B35F-ABDDBC17C899}">
      <dgm:prSet phldrT="[Text]"/>
      <dgm:spPr/>
      <dgm:t>
        <a:bodyPr/>
        <a:lstStyle/>
        <a:p>
          <a:r>
            <a:rPr lang="en-US" dirty="0" smtClean="0"/>
            <a:t>PAQ/COP</a:t>
          </a:r>
          <a:endParaRPr lang="en-US" dirty="0"/>
        </a:p>
      </dgm:t>
    </dgm:pt>
    <dgm:pt modelId="{89B22F2A-3337-45DB-90EA-A055FDD9DF29}" type="parTrans" cxnId="{79AD2F75-CC65-4A99-B148-5CC2DCDFE60C}">
      <dgm:prSet/>
      <dgm:spPr/>
      <dgm:t>
        <a:bodyPr/>
        <a:lstStyle/>
        <a:p>
          <a:endParaRPr lang="en-US"/>
        </a:p>
      </dgm:t>
    </dgm:pt>
    <dgm:pt modelId="{1A6F3324-8493-4F63-A259-88AE046876B8}" type="sibTrans" cxnId="{79AD2F75-CC65-4A99-B148-5CC2DCDFE60C}">
      <dgm:prSet/>
      <dgm:spPr/>
      <dgm:t>
        <a:bodyPr/>
        <a:lstStyle/>
        <a:p>
          <a:endParaRPr lang="en-US"/>
        </a:p>
      </dgm:t>
    </dgm:pt>
    <dgm:pt modelId="{E034B9FD-756B-49E3-BFEC-6719D22567D7}">
      <dgm:prSet phldrT="[Text]"/>
      <dgm:spPr/>
      <dgm:t>
        <a:bodyPr/>
        <a:lstStyle/>
        <a:p>
          <a:r>
            <a:rPr lang="en-US" dirty="0" smtClean="0"/>
            <a:t>Permanent</a:t>
          </a:r>
          <a:endParaRPr lang="en-US" dirty="0"/>
        </a:p>
      </dgm:t>
    </dgm:pt>
    <dgm:pt modelId="{6989CF7A-7F11-4677-8457-5DA27F37BF1B}" type="parTrans" cxnId="{FEDC5140-800C-4505-9CE8-A03E1B1ECDC3}">
      <dgm:prSet/>
      <dgm:spPr/>
      <dgm:t>
        <a:bodyPr/>
        <a:lstStyle/>
        <a:p>
          <a:endParaRPr lang="en-US"/>
        </a:p>
      </dgm:t>
    </dgm:pt>
    <dgm:pt modelId="{95B38407-B6CB-40B1-A90C-10C6986B7E0E}" type="sibTrans" cxnId="{FEDC5140-800C-4505-9CE8-A03E1B1ECDC3}">
      <dgm:prSet/>
      <dgm:spPr/>
      <dgm:t>
        <a:bodyPr/>
        <a:lstStyle/>
        <a:p>
          <a:endParaRPr lang="en-US"/>
        </a:p>
      </dgm:t>
    </dgm:pt>
    <dgm:pt modelId="{4387C809-07A1-4270-A4B2-75B003794F46}" type="pres">
      <dgm:prSet presAssocID="{B2882B3B-89AD-4CB5-8E73-9CAB5D1E7FEB}" presName="Name0" presStyleCnt="0">
        <dgm:presLayoutVars>
          <dgm:dir/>
          <dgm:resizeHandles val="exact"/>
        </dgm:presLayoutVars>
      </dgm:prSet>
      <dgm:spPr/>
    </dgm:pt>
    <dgm:pt modelId="{B64518D9-BB61-4D49-AD94-06DE6686DA67}" type="pres">
      <dgm:prSet presAssocID="{4FF4A91D-9EDF-4757-A7B7-29D94D6483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24EA-5403-4022-8E4D-12B21025583B}" type="pres">
      <dgm:prSet presAssocID="{25F99C73-760C-475E-8A8D-02682C98B89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C163BD2-D229-4FDE-8843-067774D67BEA}" type="pres">
      <dgm:prSet presAssocID="{25F99C73-760C-475E-8A8D-02682C98B89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CDB8C34-83D3-4D41-8BE7-B4C1886527CB}" type="pres">
      <dgm:prSet presAssocID="{413883A5-2FC6-448B-B35F-ABDDBC17C8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2343E-EC7E-4E96-80EF-B4B8E24A3B95}" type="pres">
      <dgm:prSet presAssocID="{1A6F3324-8493-4F63-A259-88AE046876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E1CA537-2819-4AC2-A0B8-82200BE62367}" type="pres">
      <dgm:prSet presAssocID="{1A6F3324-8493-4F63-A259-88AE046876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3D1BBB0-66A6-4DA2-B20E-A77D4FCAE2D7}" type="pres">
      <dgm:prSet presAssocID="{E034B9FD-756B-49E3-BFEC-6719D22567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D2F75-CC65-4A99-B148-5CC2DCDFE60C}" srcId="{B2882B3B-89AD-4CB5-8E73-9CAB5D1E7FEB}" destId="{413883A5-2FC6-448B-B35F-ABDDBC17C899}" srcOrd="1" destOrd="0" parTransId="{89B22F2A-3337-45DB-90EA-A055FDD9DF29}" sibTransId="{1A6F3324-8493-4F63-A259-88AE046876B8}"/>
    <dgm:cxn modelId="{BB514E57-62E6-42B7-90FF-3C911D48A48D}" srcId="{B2882B3B-89AD-4CB5-8E73-9CAB5D1E7FEB}" destId="{4FF4A91D-9EDF-4757-A7B7-29D94D648397}" srcOrd="0" destOrd="0" parTransId="{DA612F82-1C02-49C5-A722-B3368747198F}" sibTransId="{25F99C73-760C-475E-8A8D-02682C98B895}"/>
    <dgm:cxn modelId="{2C0210A8-C191-4B32-B0FB-D68DC34B8C53}" type="presOf" srcId="{1A6F3324-8493-4F63-A259-88AE046876B8}" destId="{BCB2343E-EC7E-4E96-80EF-B4B8E24A3B95}" srcOrd="0" destOrd="0" presId="urn:microsoft.com/office/officeart/2005/8/layout/process1"/>
    <dgm:cxn modelId="{97F65D49-CE7C-45A9-B649-FE62ED5AF767}" type="presOf" srcId="{413883A5-2FC6-448B-B35F-ABDDBC17C899}" destId="{2CDB8C34-83D3-4D41-8BE7-B4C1886527CB}" srcOrd="0" destOrd="0" presId="urn:microsoft.com/office/officeart/2005/8/layout/process1"/>
    <dgm:cxn modelId="{64036F4B-F518-4930-8EF1-6D8593FC6387}" type="presOf" srcId="{4FF4A91D-9EDF-4757-A7B7-29D94D648397}" destId="{B64518D9-BB61-4D49-AD94-06DE6686DA67}" srcOrd="0" destOrd="0" presId="urn:microsoft.com/office/officeart/2005/8/layout/process1"/>
    <dgm:cxn modelId="{DEEE75D4-085D-4F50-AA95-DE78D060BFA4}" type="presOf" srcId="{25F99C73-760C-475E-8A8D-02682C98B895}" destId="{DE8224EA-5403-4022-8E4D-12B21025583B}" srcOrd="0" destOrd="0" presId="urn:microsoft.com/office/officeart/2005/8/layout/process1"/>
    <dgm:cxn modelId="{4EFA401B-9E4A-4BB3-8BF5-AC317FA70D22}" type="presOf" srcId="{E034B9FD-756B-49E3-BFEC-6719D22567D7}" destId="{53D1BBB0-66A6-4DA2-B20E-A77D4FCAE2D7}" srcOrd="0" destOrd="0" presId="urn:microsoft.com/office/officeart/2005/8/layout/process1"/>
    <dgm:cxn modelId="{A85CF0C5-9C35-4B1A-92E9-8C4B2F83AC8C}" type="presOf" srcId="{25F99C73-760C-475E-8A8D-02682C98B895}" destId="{4C163BD2-D229-4FDE-8843-067774D67BEA}" srcOrd="1" destOrd="0" presId="urn:microsoft.com/office/officeart/2005/8/layout/process1"/>
    <dgm:cxn modelId="{C864CC06-2E77-44B6-AFEA-D0B275CA6197}" type="presOf" srcId="{B2882B3B-89AD-4CB5-8E73-9CAB5D1E7FEB}" destId="{4387C809-07A1-4270-A4B2-75B003794F46}" srcOrd="0" destOrd="0" presId="urn:microsoft.com/office/officeart/2005/8/layout/process1"/>
    <dgm:cxn modelId="{C21424F3-1634-4810-833C-83D9ECC6AC67}" type="presOf" srcId="{1A6F3324-8493-4F63-A259-88AE046876B8}" destId="{8E1CA537-2819-4AC2-A0B8-82200BE62367}" srcOrd="1" destOrd="0" presId="urn:microsoft.com/office/officeart/2005/8/layout/process1"/>
    <dgm:cxn modelId="{FEDC5140-800C-4505-9CE8-A03E1B1ECDC3}" srcId="{B2882B3B-89AD-4CB5-8E73-9CAB5D1E7FEB}" destId="{E034B9FD-756B-49E3-BFEC-6719D22567D7}" srcOrd="2" destOrd="0" parTransId="{6989CF7A-7F11-4677-8457-5DA27F37BF1B}" sibTransId="{95B38407-B6CB-40B1-A90C-10C6986B7E0E}"/>
    <dgm:cxn modelId="{D1BD3E43-7C80-46D7-8B25-882F82377899}" type="presParOf" srcId="{4387C809-07A1-4270-A4B2-75B003794F46}" destId="{B64518D9-BB61-4D49-AD94-06DE6686DA67}" srcOrd="0" destOrd="0" presId="urn:microsoft.com/office/officeart/2005/8/layout/process1"/>
    <dgm:cxn modelId="{B68D529F-D8C3-4612-9494-39032F074A82}" type="presParOf" srcId="{4387C809-07A1-4270-A4B2-75B003794F46}" destId="{DE8224EA-5403-4022-8E4D-12B21025583B}" srcOrd="1" destOrd="0" presId="urn:microsoft.com/office/officeart/2005/8/layout/process1"/>
    <dgm:cxn modelId="{168193D2-AD78-40E2-B990-5DDEA2A011D4}" type="presParOf" srcId="{DE8224EA-5403-4022-8E4D-12B21025583B}" destId="{4C163BD2-D229-4FDE-8843-067774D67BEA}" srcOrd="0" destOrd="0" presId="urn:microsoft.com/office/officeart/2005/8/layout/process1"/>
    <dgm:cxn modelId="{26B744AD-4EA4-455F-B2E9-F006F9E472A6}" type="presParOf" srcId="{4387C809-07A1-4270-A4B2-75B003794F46}" destId="{2CDB8C34-83D3-4D41-8BE7-B4C1886527CB}" srcOrd="2" destOrd="0" presId="urn:microsoft.com/office/officeart/2005/8/layout/process1"/>
    <dgm:cxn modelId="{1A5AA1C0-837F-4A0F-81A5-C5B419EAD7E4}" type="presParOf" srcId="{4387C809-07A1-4270-A4B2-75B003794F46}" destId="{BCB2343E-EC7E-4E96-80EF-B4B8E24A3B95}" srcOrd="3" destOrd="0" presId="urn:microsoft.com/office/officeart/2005/8/layout/process1"/>
    <dgm:cxn modelId="{22B86C46-15ED-433A-AED3-1317B271C789}" type="presParOf" srcId="{BCB2343E-EC7E-4E96-80EF-B4B8E24A3B95}" destId="{8E1CA537-2819-4AC2-A0B8-82200BE62367}" srcOrd="0" destOrd="0" presId="urn:microsoft.com/office/officeart/2005/8/layout/process1"/>
    <dgm:cxn modelId="{5F38F27E-77DD-46F9-BFDE-DD4A359F94EA}" type="presParOf" srcId="{4387C809-07A1-4270-A4B2-75B003794F46}" destId="{53D1BBB0-66A6-4DA2-B20E-A77D4FCAE2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DBA04-3C93-4FEA-9593-6F00D8B028D3}" type="doc">
      <dgm:prSet loTypeId="urn:microsoft.com/office/officeart/2005/8/layout/h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4F319FC-F0A4-4DA2-BFEC-3FFD2E6BB6F8}">
      <dgm:prSet phldrT="[Text]" custT="1"/>
      <dgm:spPr/>
      <dgm:t>
        <a:bodyPr/>
        <a:lstStyle/>
        <a:p>
          <a:r>
            <a:rPr lang="en-US" sz="2000" b="1" dirty="0" smtClean="0"/>
            <a:t>How often do we get paid?</a:t>
          </a:r>
          <a:endParaRPr lang="en-US" sz="2000" b="1" dirty="0"/>
        </a:p>
      </dgm:t>
    </dgm:pt>
    <dgm:pt modelId="{D01D3487-2D7D-4CEA-B7E1-BBED32B1F16D}" type="parTrans" cxnId="{AD6A1E9B-546F-423A-A323-C6AF5591AECB}">
      <dgm:prSet/>
      <dgm:spPr/>
      <dgm:t>
        <a:bodyPr/>
        <a:lstStyle/>
        <a:p>
          <a:endParaRPr lang="en-US" sz="2400"/>
        </a:p>
      </dgm:t>
    </dgm:pt>
    <dgm:pt modelId="{58AD9F95-DC1E-49BB-B4B1-A86D75FFAF81}" type="sibTrans" cxnId="{AD6A1E9B-546F-423A-A323-C6AF5591AECB}">
      <dgm:prSet/>
      <dgm:spPr/>
      <dgm:t>
        <a:bodyPr/>
        <a:lstStyle/>
        <a:p>
          <a:endParaRPr lang="en-US" sz="2400"/>
        </a:p>
      </dgm:t>
    </dgm:pt>
    <dgm:pt modelId="{75675DEC-F856-4558-82B7-87549ECFD9C2}">
      <dgm:prSet phldrT="[Text]" custT="1"/>
      <dgm:spPr/>
      <dgm:t>
        <a:bodyPr/>
        <a:lstStyle/>
        <a:p>
          <a:r>
            <a:rPr lang="en-US" sz="2000" dirty="0" smtClean="0"/>
            <a:t>Bi-weekly (Fridays)</a:t>
          </a:r>
          <a:endParaRPr lang="en-US" sz="2000" dirty="0"/>
        </a:p>
      </dgm:t>
    </dgm:pt>
    <dgm:pt modelId="{11C2B2A6-37EF-4D55-8E74-291D7C3CFF1F}" type="parTrans" cxnId="{04C12971-9EB6-4052-80AD-7C0FAA7127C2}">
      <dgm:prSet/>
      <dgm:spPr/>
      <dgm:t>
        <a:bodyPr/>
        <a:lstStyle/>
        <a:p>
          <a:endParaRPr lang="en-US" sz="2400"/>
        </a:p>
      </dgm:t>
    </dgm:pt>
    <dgm:pt modelId="{E1971E98-384B-4CFF-9346-4C88B851ACF9}" type="sibTrans" cxnId="{04C12971-9EB6-4052-80AD-7C0FAA7127C2}">
      <dgm:prSet/>
      <dgm:spPr/>
      <dgm:t>
        <a:bodyPr/>
        <a:lstStyle/>
        <a:p>
          <a:endParaRPr lang="en-US" sz="2400"/>
        </a:p>
      </dgm:t>
    </dgm:pt>
    <dgm:pt modelId="{E99CE213-47B8-420A-AA7F-4841533F9A35}">
      <dgm:prSet phldrT="[Text]" custT="1"/>
      <dgm:spPr/>
      <dgm:t>
        <a:bodyPr/>
        <a:lstStyle/>
        <a:p>
          <a:r>
            <a:rPr lang="en-US" sz="2000" b="1" dirty="0" smtClean="0"/>
            <a:t>What will my schedule look like?</a:t>
          </a:r>
          <a:endParaRPr lang="en-US" sz="2000" b="1" dirty="0"/>
        </a:p>
      </dgm:t>
    </dgm:pt>
    <dgm:pt modelId="{A55823BB-DF05-4B88-988F-915833D41291}" type="parTrans" cxnId="{31D32E41-306D-4170-86AC-ED4B8DECB328}">
      <dgm:prSet/>
      <dgm:spPr/>
      <dgm:t>
        <a:bodyPr/>
        <a:lstStyle/>
        <a:p>
          <a:endParaRPr lang="en-US" sz="2400"/>
        </a:p>
      </dgm:t>
    </dgm:pt>
    <dgm:pt modelId="{2A6ECB92-1A66-488F-963D-D61F05432168}" type="sibTrans" cxnId="{31D32E41-306D-4170-86AC-ED4B8DECB328}">
      <dgm:prSet/>
      <dgm:spPr/>
      <dgm:t>
        <a:bodyPr/>
        <a:lstStyle/>
        <a:p>
          <a:endParaRPr lang="en-US" sz="2400"/>
        </a:p>
      </dgm:t>
    </dgm:pt>
    <dgm:pt modelId="{EFE7370E-1050-4CF8-9422-A02E204A07B3}">
      <dgm:prSet phldrT="[Text]" custT="1"/>
      <dgm:spPr/>
      <dgm:t>
        <a:bodyPr/>
        <a:lstStyle/>
        <a:p>
          <a:r>
            <a:rPr lang="en-US" sz="2000" dirty="0" smtClean="0"/>
            <a:t>You will work 40-hours a week</a:t>
          </a:r>
          <a:endParaRPr lang="en-US" sz="2000" dirty="0"/>
        </a:p>
      </dgm:t>
    </dgm:pt>
    <dgm:pt modelId="{5BDC0CDE-1E54-4E7F-BD93-27688CDE8746}" type="parTrans" cxnId="{5D45340E-8FFB-4D43-9174-26B950FDB4E9}">
      <dgm:prSet/>
      <dgm:spPr/>
      <dgm:t>
        <a:bodyPr/>
        <a:lstStyle/>
        <a:p>
          <a:endParaRPr lang="en-US" sz="2400"/>
        </a:p>
      </dgm:t>
    </dgm:pt>
    <dgm:pt modelId="{7F785060-D98B-42E0-97B2-798692FCA897}" type="sibTrans" cxnId="{5D45340E-8FFB-4D43-9174-26B950FDB4E9}">
      <dgm:prSet/>
      <dgm:spPr/>
      <dgm:t>
        <a:bodyPr/>
        <a:lstStyle/>
        <a:p>
          <a:endParaRPr lang="en-US" sz="2400"/>
        </a:p>
      </dgm:t>
    </dgm:pt>
    <dgm:pt modelId="{0F6570A7-A0AE-4ED3-BA2F-A37818B5359C}">
      <dgm:prSet phldrT="[Text]" custT="1"/>
      <dgm:spPr/>
      <dgm:t>
        <a:bodyPr/>
        <a:lstStyle/>
        <a:p>
          <a:r>
            <a:rPr lang="en-US" sz="1800" b="1" dirty="0" smtClean="0"/>
            <a:t>Do we still get benefits although we are in a virtual realm?</a:t>
          </a:r>
          <a:endParaRPr lang="en-US" sz="1800" b="1" dirty="0"/>
        </a:p>
      </dgm:t>
    </dgm:pt>
    <dgm:pt modelId="{E2101792-53E9-449E-9E21-51A024DEAB6B}" type="parTrans" cxnId="{33B61080-05C9-4C3A-B1EC-7F9ABAA168AB}">
      <dgm:prSet/>
      <dgm:spPr/>
      <dgm:t>
        <a:bodyPr/>
        <a:lstStyle/>
        <a:p>
          <a:endParaRPr lang="en-US" sz="2400"/>
        </a:p>
      </dgm:t>
    </dgm:pt>
    <dgm:pt modelId="{C27BB7FB-0117-4907-9925-ADF7D1D60FDA}" type="sibTrans" cxnId="{33B61080-05C9-4C3A-B1EC-7F9ABAA168AB}">
      <dgm:prSet/>
      <dgm:spPr/>
      <dgm:t>
        <a:bodyPr/>
        <a:lstStyle/>
        <a:p>
          <a:endParaRPr lang="en-US" sz="2400"/>
        </a:p>
      </dgm:t>
    </dgm:pt>
    <dgm:pt modelId="{09F032DC-813E-421B-A5E0-910FFD6ABE89}">
      <dgm:prSet phldrT="[Text]" custT="1"/>
      <dgm:spPr/>
      <dgm:t>
        <a:bodyPr/>
        <a:lstStyle/>
        <a:p>
          <a:r>
            <a:rPr lang="en-US" sz="2000" dirty="0" smtClean="0"/>
            <a:t>Yes! This will be discussed further at the symposium.</a:t>
          </a:r>
          <a:endParaRPr lang="en-US" sz="2000" dirty="0"/>
        </a:p>
      </dgm:t>
    </dgm:pt>
    <dgm:pt modelId="{5CD2CBF4-943B-4366-AA85-36C74939CD06}" type="parTrans" cxnId="{282D8F37-BD7A-4779-A147-7F615773E092}">
      <dgm:prSet/>
      <dgm:spPr/>
      <dgm:t>
        <a:bodyPr/>
        <a:lstStyle/>
        <a:p>
          <a:endParaRPr lang="en-US" sz="2400"/>
        </a:p>
      </dgm:t>
    </dgm:pt>
    <dgm:pt modelId="{1911E5C0-02E1-49B7-A52D-106D3BAD9B37}" type="sibTrans" cxnId="{282D8F37-BD7A-4779-A147-7F615773E092}">
      <dgm:prSet/>
      <dgm:spPr/>
      <dgm:t>
        <a:bodyPr/>
        <a:lstStyle/>
        <a:p>
          <a:endParaRPr lang="en-US" sz="2400"/>
        </a:p>
      </dgm:t>
    </dgm:pt>
    <dgm:pt modelId="{B00ACD61-ED01-4E28-A507-EDE8A401298D}">
      <dgm:prSet custT="1"/>
      <dgm:spPr/>
      <dgm:t>
        <a:bodyPr/>
        <a:lstStyle/>
        <a:p>
          <a:r>
            <a:rPr lang="en-US" sz="2000" b="1" dirty="0" smtClean="0"/>
            <a:t>Will we receive a Common Access Card (CAC)?</a:t>
          </a:r>
          <a:endParaRPr lang="en-US" sz="2000" b="1" dirty="0"/>
        </a:p>
      </dgm:t>
    </dgm:pt>
    <dgm:pt modelId="{4B0696CE-68DF-4073-9EE6-03EBE5201186}" type="parTrans" cxnId="{C090F68A-2023-4FC6-9CC2-0E15CB37E9F6}">
      <dgm:prSet/>
      <dgm:spPr/>
      <dgm:t>
        <a:bodyPr/>
        <a:lstStyle/>
        <a:p>
          <a:endParaRPr lang="en-US" sz="2400"/>
        </a:p>
      </dgm:t>
    </dgm:pt>
    <dgm:pt modelId="{0E10B73C-E933-42F8-9A34-8CCA148810C5}" type="sibTrans" cxnId="{C090F68A-2023-4FC6-9CC2-0E15CB37E9F6}">
      <dgm:prSet/>
      <dgm:spPr/>
      <dgm:t>
        <a:bodyPr/>
        <a:lstStyle/>
        <a:p>
          <a:endParaRPr lang="en-US" sz="2400"/>
        </a:p>
      </dgm:t>
    </dgm:pt>
    <dgm:pt modelId="{A88301A8-76B4-4831-B9BA-A77BD2DE4C8F}">
      <dgm:prSet custT="1"/>
      <dgm:spPr/>
      <dgm:t>
        <a:bodyPr/>
        <a:lstStyle/>
        <a:p>
          <a:r>
            <a:rPr lang="en-US" sz="2000" dirty="0" smtClean="0"/>
            <a:t>You will most likely not receive a CAC card during your internship</a:t>
          </a:r>
          <a:endParaRPr lang="en-US" sz="2000" dirty="0"/>
        </a:p>
      </dgm:t>
    </dgm:pt>
    <dgm:pt modelId="{57AA9F0F-86FB-4440-BF4F-29B0C50EE1A6}" type="parTrans" cxnId="{C4F3B70B-7A4C-4879-BDDB-644D41BDC5BD}">
      <dgm:prSet/>
      <dgm:spPr/>
      <dgm:t>
        <a:bodyPr/>
        <a:lstStyle/>
        <a:p>
          <a:endParaRPr lang="en-US" sz="2400"/>
        </a:p>
      </dgm:t>
    </dgm:pt>
    <dgm:pt modelId="{AEEA9268-D693-417A-BB84-49A4A8B9A97B}" type="sibTrans" cxnId="{C4F3B70B-7A4C-4879-BDDB-644D41BDC5BD}">
      <dgm:prSet/>
      <dgm:spPr/>
      <dgm:t>
        <a:bodyPr/>
        <a:lstStyle/>
        <a:p>
          <a:endParaRPr lang="en-US" sz="2400"/>
        </a:p>
      </dgm:t>
    </dgm:pt>
    <dgm:pt modelId="{2F05593E-1B31-4478-9A1E-3C5A9DE8ED2C}">
      <dgm:prSet phldrT="[Text]" custT="1"/>
      <dgm:spPr/>
      <dgm:t>
        <a:bodyPr/>
        <a:lstStyle/>
        <a:p>
          <a:r>
            <a:rPr lang="en-US" sz="2000" dirty="0" err="1" smtClean="0"/>
            <a:t>MaxiFlex</a:t>
          </a:r>
          <a:endParaRPr lang="en-US" sz="2000" dirty="0"/>
        </a:p>
      </dgm:t>
    </dgm:pt>
    <dgm:pt modelId="{B229D0D5-55B0-42FE-978D-249CC41248FB}" type="parTrans" cxnId="{7AE0FD82-15FC-4D9B-B4C0-11DFA62284A6}">
      <dgm:prSet/>
      <dgm:spPr/>
      <dgm:t>
        <a:bodyPr/>
        <a:lstStyle/>
        <a:p>
          <a:endParaRPr lang="en-US"/>
        </a:p>
      </dgm:t>
    </dgm:pt>
    <dgm:pt modelId="{A8C41E17-ED33-43F1-B8EB-11F8F4DCF5EB}" type="sibTrans" cxnId="{7AE0FD82-15FC-4D9B-B4C0-11DFA62284A6}">
      <dgm:prSet/>
      <dgm:spPr/>
      <dgm:t>
        <a:bodyPr/>
        <a:lstStyle/>
        <a:p>
          <a:endParaRPr lang="en-US"/>
        </a:p>
      </dgm:t>
    </dgm:pt>
    <dgm:pt modelId="{40937083-74DB-4BCC-B72B-D5004D63E429}">
      <dgm:prSet phldrT="[Text]" custT="1"/>
      <dgm:spPr/>
      <dgm:t>
        <a:bodyPr/>
        <a:lstStyle/>
        <a:p>
          <a:r>
            <a:rPr lang="en-US" sz="2000" dirty="0" smtClean="0"/>
            <a:t>Your daily schedule will be discussed with your supervisor on your first day</a:t>
          </a:r>
          <a:endParaRPr lang="en-US" sz="2000" dirty="0"/>
        </a:p>
      </dgm:t>
    </dgm:pt>
    <dgm:pt modelId="{E0DA55A2-B64A-498E-958C-284B8C8ECFBE}" type="parTrans" cxnId="{BC68D143-BEE5-4340-8751-94E39460B271}">
      <dgm:prSet/>
      <dgm:spPr/>
      <dgm:t>
        <a:bodyPr/>
        <a:lstStyle/>
        <a:p>
          <a:endParaRPr lang="en-US"/>
        </a:p>
      </dgm:t>
    </dgm:pt>
    <dgm:pt modelId="{2EA8C833-6339-4380-B075-BC30AEEEE426}" type="sibTrans" cxnId="{BC68D143-BEE5-4340-8751-94E39460B271}">
      <dgm:prSet/>
      <dgm:spPr/>
      <dgm:t>
        <a:bodyPr/>
        <a:lstStyle/>
        <a:p>
          <a:endParaRPr lang="en-US"/>
        </a:p>
      </dgm:t>
    </dgm:pt>
    <dgm:pt modelId="{EA55CC60-851E-4638-87F3-7D1966A8B6D0}">
      <dgm:prSet custT="1"/>
      <dgm:spPr/>
      <dgm:t>
        <a:bodyPr/>
        <a:lstStyle/>
        <a:p>
          <a:r>
            <a:rPr lang="en-US" sz="2000" dirty="0" smtClean="0"/>
            <a:t>The final determination will remain with your local organization during your site-visit. </a:t>
          </a:r>
          <a:endParaRPr lang="en-US" sz="2000" dirty="0"/>
        </a:p>
      </dgm:t>
    </dgm:pt>
    <dgm:pt modelId="{26E56293-52B3-443D-AC57-CF9A0CCD23C5}" type="parTrans" cxnId="{B8B097A5-D805-4427-8CD5-F4B7D6F870E7}">
      <dgm:prSet/>
      <dgm:spPr/>
      <dgm:t>
        <a:bodyPr/>
        <a:lstStyle/>
        <a:p>
          <a:endParaRPr lang="en-US"/>
        </a:p>
      </dgm:t>
    </dgm:pt>
    <dgm:pt modelId="{5F3360FE-89DA-4AB5-B15A-7E7D86C13B03}" type="sibTrans" cxnId="{B8B097A5-D805-4427-8CD5-F4B7D6F870E7}">
      <dgm:prSet/>
      <dgm:spPr/>
      <dgm:t>
        <a:bodyPr/>
        <a:lstStyle/>
        <a:p>
          <a:endParaRPr lang="en-US"/>
        </a:p>
      </dgm:t>
    </dgm:pt>
    <dgm:pt modelId="{40C61B08-A92C-4F68-9E29-EF3D7D53A91E}">
      <dgm:prSet phldrT="[Text]" custT="1"/>
      <dgm:spPr/>
      <dgm:t>
        <a:bodyPr/>
        <a:lstStyle/>
        <a:p>
          <a:r>
            <a:rPr lang="en-US" sz="2000" dirty="0" smtClean="0"/>
            <a:t>CFT may have set times</a:t>
          </a:r>
          <a:endParaRPr lang="en-US" sz="2000" dirty="0"/>
        </a:p>
      </dgm:t>
    </dgm:pt>
    <dgm:pt modelId="{4C8DFAC4-878C-4D11-96E1-B5B576AEC33B}" type="parTrans" cxnId="{5F7B9397-BB6C-4052-81F6-33D58FF68618}">
      <dgm:prSet/>
      <dgm:spPr/>
      <dgm:t>
        <a:bodyPr/>
        <a:lstStyle/>
        <a:p>
          <a:endParaRPr lang="en-US"/>
        </a:p>
      </dgm:t>
    </dgm:pt>
    <dgm:pt modelId="{A49FC895-19E7-4BF5-B6D6-CE587BE6FCE5}" type="sibTrans" cxnId="{5F7B9397-BB6C-4052-81F6-33D58FF68618}">
      <dgm:prSet/>
      <dgm:spPr/>
      <dgm:t>
        <a:bodyPr/>
        <a:lstStyle/>
        <a:p>
          <a:endParaRPr lang="en-US"/>
        </a:p>
      </dgm:t>
    </dgm:pt>
    <dgm:pt modelId="{8F9B974B-F936-405D-9523-EC9740AFA4B3}" type="pres">
      <dgm:prSet presAssocID="{7E8DBA04-3C93-4FEA-9593-6F00D8B028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C72837-B0CE-4368-8030-E7700BC684CF}" type="pres">
      <dgm:prSet presAssocID="{84F319FC-F0A4-4DA2-BFEC-3FFD2E6BB6F8}" presName="composite" presStyleCnt="0"/>
      <dgm:spPr/>
    </dgm:pt>
    <dgm:pt modelId="{C9215FDF-C18D-499D-98FF-21661E30168F}" type="pres">
      <dgm:prSet presAssocID="{84F319FC-F0A4-4DA2-BFEC-3FFD2E6BB6F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AC6DF-689E-4B7A-B724-0DC8C2F8588E}" type="pres">
      <dgm:prSet presAssocID="{84F319FC-F0A4-4DA2-BFEC-3FFD2E6BB6F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72A28-3068-4955-82DE-3D7640654D50}" type="pres">
      <dgm:prSet presAssocID="{58AD9F95-DC1E-49BB-B4B1-A86D75FFAF81}" presName="space" presStyleCnt="0"/>
      <dgm:spPr/>
    </dgm:pt>
    <dgm:pt modelId="{7D6E3396-CDAD-4E86-A3A5-94EECA7C5A5F}" type="pres">
      <dgm:prSet presAssocID="{E99CE213-47B8-420A-AA7F-4841533F9A35}" presName="composite" presStyleCnt="0"/>
      <dgm:spPr/>
    </dgm:pt>
    <dgm:pt modelId="{4B0A30E5-9BA7-4F51-A4CA-296401D637B2}" type="pres">
      <dgm:prSet presAssocID="{E99CE213-47B8-420A-AA7F-4841533F9A3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C6AAA-5385-442F-8D3E-94FF5902CBEA}" type="pres">
      <dgm:prSet presAssocID="{E99CE213-47B8-420A-AA7F-4841533F9A3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1E46E-25A8-4246-9681-02382C499DA5}" type="pres">
      <dgm:prSet presAssocID="{2A6ECB92-1A66-488F-963D-D61F05432168}" presName="space" presStyleCnt="0"/>
      <dgm:spPr/>
    </dgm:pt>
    <dgm:pt modelId="{DB9E8D95-6047-43ED-A817-E5F0515AF119}" type="pres">
      <dgm:prSet presAssocID="{0F6570A7-A0AE-4ED3-BA2F-A37818B5359C}" presName="composite" presStyleCnt="0"/>
      <dgm:spPr/>
    </dgm:pt>
    <dgm:pt modelId="{4C7C589A-E7D1-4D10-857B-0D2C6FD3F7AE}" type="pres">
      <dgm:prSet presAssocID="{0F6570A7-A0AE-4ED3-BA2F-A37818B5359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93992-F4EB-45A1-BE8E-E99B8E506FC5}" type="pres">
      <dgm:prSet presAssocID="{0F6570A7-A0AE-4ED3-BA2F-A37818B5359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C09B0-35B0-4050-B519-FD6F90894826}" type="pres">
      <dgm:prSet presAssocID="{C27BB7FB-0117-4907-9925-ADF7D1D60FDA}" presName="space" presStyleCnt="0"/>
      <dgm:spPr/>
    </dgm:pt>
    <dgm:pt modelId="{E11F0F8D-8AF2-4EA7-8F58-F18EC37E85CE}" type="pres">
      <dgm:prSet presAssocID="{B00ACD61-ED01-4E28-A507-EDE8A401298D}" presName="composite" presStyleCnt="0"/>
      <dgm:spPr/>
    </dgm:pt>
    <dgm:pt modelId="{A6BC6D2A-3765-49A0-8851-6EF07870E8DC}" type="pres">
      <dgm:prSet presAssocID="{B00ACD61-ED01-4E28-A507-EDE8A401298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282F-E118-483D-A6B0-89988516A5B6}" type="pres">
      <dgm:prSet presAssocID="{B00ACD61-ED01-4E28-A507-EDE8A401298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45340E-8FFB-4D43-9174-26B950FDB4E9}" srcId="{E99CE213-47B8-420A-AA7F-4841533F9A35}" destId="{EFE7370E-1050-4CF8-9422-A02E204A07B3}" srcOrd="1" destOrd="0" parTransId="{5BDC0CDE-1E54-4E7F-BD93-27688CDE8746}" sibTransId="{7F785060-D98B-42E0-97B2-798692FCA897}"/>
    <dgm:cxn modelId="{F07A84F0-AEF6-48BA-9ACC-9E470A8D069E}" type="presOf" srcId="{E99CE213-47B8-420A-AA7F-4841533F9A35}" destId="{4B0A30E5-9BA7-4F51-A4CA-296401D637B2}" srcOrd="0" destOrd="0" presId="urn:microsoft.com/office/officeart/2005/8/layout/hList1"/>
    <dgm:cxn modelId="{755A72A8-CFAC-4482-B47B-BFCD634902ED}" type="presOf" srcId="{0F6570A7-A0AE-4ED3-BA2F-A37818B5359C}" destId="{4C7C589A-E7D1-4D10-857B-0D2C6FD3F7AE}" srcOrd="0" destOrd="0" presId="urn:microsoft.com/office/officeart/2005/8/layout/hList1"/>
    <dgm:cxn modelId="{282D8F37-BD7A-4779-A147-7F615773E092}" srcId="{0F6570A7-A0AE-4ED3-BA2F-A37818B5359C}" destId="{09F032DC-813E-421B-A5E0-910FFD6ABE89}" srcOrd="0" destOrd="0" parTransId="{5CD2CBF4-943B-4366-AA85-36C74939CD06}" sibTransId="{1911E5C0-02E1-49B7-A52D-106D3BAD9B37}"/>
    <dgm:cxn modelId="{7AE0FD82-15FC-4D9B-B4C0-11DFA62284A6}" srcId="{E99CE213-47B8-420A-AA7F-4841533F9A35}" destId="{2F05593E-1B31-4478-9A1E-3C5A9DE8ED2C}" srcOrd="0" destOrd="0" parTransId="{B229D0D5-55B0-42FE-978D-249CC41248FB}" sibTransId="{A8C41E17-ED33-43F1-B8EB-11F8F4DCF5EB}"/>
    <dgm:cxn modelId="{DB2766E2-947A-4EEC-8113-FC6B2418AE14}" type="presOf" srcId="{A88301A8-76B4-4831-B9BA-A77BD2DE4C8F}" destId="{5222282F-E118-483D-A6B0-89988516A5B6}" srcOrd="0" destOrd="0" presId="urn:microsoft.com/office/officeart/2005/8/layout/hList1"/>
    <dgm:cxn modelId="{5F7B9397-BB6C-4052-81F6-33D58FF68618}" srcId="{E99CE213-47B8-420A-AA7F-4841533F9A35}" destId="{40C61B08-A92C-4F68-9E29-EF3D7D53A91E}" srcOrd="3" destOrd="0" parTransId="{4C8DFAC4-878C-4D11-96E1-B5B576AEC33B}" sibTransId="{A49FC895-19E7-4BF5-B6D6-CE587BE6FCE5}"/>
    <dgm:cxn modelId="{C090F68A-2023-4FC6-9CC2-0E15CB37E9F6}" srcId="{7E8DBA04-3C93-4FEA-9593-6F00D8B028D3}" destId="{B00ACD61-ED01-4E28-A507-EDE8A401298D}" srcOrd="3" destOrd="0" parTransId="{4B0696CE-68DF-4073-9EE6-03EBE5201186}" sibTransId="{0E10B73C-E933-42F8-9A34-8CCA148810C5}"/>
    <dgm:cxn modelId="{9ED1C59C-9C8F-4130-A586-B0CF7C0F7F3D}" type="presOf" srcId="{7E8DBA04-3C93-4FEA-9593-6F00D8B028D3}" destId="{8F9B974B-F936-405D-9523-EC9740AFA4B3}" srcOrd="0" destOrd="0" presId="urn:microsoft.com/office/officeart/2005/8/layout/hList1"/>
    <dgm:cxn modelId="{DA5D3D8C-4442-4D6D-A80B-EC0160D3B98E}" type="presOf" srcId="{40C61B08-A92C-4F68-9E29-EF3D7D53A91E}" destId="{179C6AAA-5385-442F-8D3E-94FF5902CBEA}" srcOrd="0" destOrd="3" presId="urn:microsoft.com/office/officeart/2005/8/layout/hList1"/>
    <dgm:cxn modelId="{8070BC1D-DB69-4F18-8759-3B2B610D3D55}" type="presOf" srcId="{75675DEC-F856-4558-82B7-87549ECFD9C2}" destId="{28DAC6DF-689E-4B7A-B724-0DC8C2F8588E}" srcOrd="0" destOrd="0" presId="urn:microsoft.com/office/officeart/2005/8/layout/hList1"/>
    <dgm:cxn modelId="{BC68D143-BEE5-4340-8751-94E39460B271}" srcId="{E99CE213-47B8-420A-AA7F-4841533F9A35}" destId="{40937083-74DB-4BCC-B72B-D5004D63E429}" srcOrd="2" destOrd="0" parTransId="{E0DA55A2-B64A-498E-958C-284B8C8ECFBE}" sibTransId="{2EA8C833-6339-4380-B075-BC30AEEEE426}"/>
    <dgm:cxn modelId="{5FB5A228-9AE8-4D96-A7FE-809BEB399529}" type="presOf" srcId="{84F319FC-F0A4-4DA2-BFEC-3FFD2E6BB6F8}" destId="{C9215FDF-C18D-499D-98FF-21661E30168F}" srcOrd="0" destOrd="0" presId="urn:microsoft.com/office/officeart/2005/8/layout/hList1"/>
    <dgm:cxn modelId="{65A4E954-597E-42FF-8916-8B7EA7F2F0C7}" type="presOf" srcId="{09F032DC-813E-421B-A5E0-910FFD6ABE89}" destId="{69D93992-F4EB-45A1-BE8E-E99B8E506FC5}" srcOrd="0" destOrd="0" presId="urn:microsoft.com/office/officeart/2005/8/layout/hList1"/>
    <dgm:cxn modelId="{0E613BFF-593B-41B2-8F0B-BEE4E1F13A2C}" type="presOf" srcId="{EFE7370E-1050-4CF8-9422-A02E204A07B3}" destId="{179C6AAA-5385-442F-8D3E-94FF5902CBEA}" srcOrd="0" destOrd="1" presId="urn:microsoft.com/office/officeart/2005/8/layout/hList1"/>
    <dgm:cxn modelId="{33B61080-05C9-4C3A-B1EC-7F9ABAA168AB}" srcId="{7E8DBA04-3C93-4FEA-9593-6F00D8B028D3}" destId="{0F6570A7-A0AE-4ED3-BA2F-A37818B5359C}" srcOrd="2" destOrd="0" parTransId="{E2101792-53E9-449E-9E21-51A024DEAB6B}" sibTransId="{C27BB7FB-0117-4907-9925-ADF7D1D60FDA}"/>
    <dgm:cxn modelId="{7BDC3D80-6462-4E53-9105-DF83463661A1}" type="presOf" srcId="{40937083-74DB-4BCC-B72B-D5004D63E429}" destId="{179C6AAA-5385-442F-8D3E-94FF5902CBEA}" srcOrd="0" destOrd="2" presId="urn:microsoft.com/office/officeart/2005/8/layout/hList1"/>
    <dgm:cxn modelId="{2D248FC3-906C-4F04-B7AE-6321BD670071}" type="presOf" srcId="{EA55CC60-851E-4638-87F3-7D1966A8B6D0}" destId="{5222282F-E118-483D-A6B0-89988516A5B6}" srcOrd="0" destOrd="1" presId="urn:microsoft.com/office/officeart/2005/8/layout/hList1"/>
    <dgm:cxn modelId="{31D32E41-306D-4170-86AC-ED4B8DECB328}" srcId="{7E8DBA04-3C93-4FEA-9593-6F00D8B028D3}" destId="{E99CE213-47B8-420A-AA7F-4841533F9A35}" srcOrd="1" destOrd="0" parTransId="{A55823BB-DF05-4B88-988F-915833D41291}" sibTransId="{2A6ECB92-1A66-488F-963D-D61F05432168}"/>
    <dgm:cxn modelId="{AD6A1E9B-546F-423A-A323-C6AF5591AECB}" srcId="{7E8DBA04-3C93-4FEA-9593-6F00D8B028D3}" destId="{84F319FC-F0A4-4DA2-BFEC-3FFD2E6BB6F8}" srcOrd="0" destOrd="0" parTransId="{D01D3487-2D7D-4CEA-B7E1-BBED32B1F16D}" sibTransId="{58AD9F95-DC1E-49BB-B4B1-A86D75FFAF81}"/>
    <dgm:cxn modelId="{C4F3B70B-7A4C-4879-BDDB-644D41BDC5BD}" srcId="{B00ACD61-ED01-4E28-A507-EDE8A401298D}" destId="{A88301A8-76B4-4831-B9BA-A77BD2DE4C8F}" srcOrd="0" destOrd="0" parTransId="{57AA9F0F-86FB-4440-BF4F-29B0C50EE1A6}" sibTransId="{AEEA9268-D693-417A-BB84-49A4A8B9A97B}"/>
    <dgm:cxn modelId="{04C12971-9EB6-4052-80AD-7C0FAA7127C2}" srcId="{84F319FC-F0A4-4DA2-BFEC-3FFD2E6BB6F8}" destId="{75675DEC-F856-4558-82B7-87549ECFD9C2}" srcOrd="0" destOrd="0" parTransId="{11C2B2A6-37EF-4D55-8E74-291D7C3CFF1F}" sibTransId="{E1971E98-384B-4CFF-9346-4C88B851ACF9}"/>
    <dgm:cxn modelId="{0846FB9B-F980-4FA8-92EC-2EE1C83D6300}" type="presOf" srcId="{B00ACD61-ED01-4E28-A507-EDE8A401298D}" destId="{A6BC6D2A-3765-49A0-8851-6EF07870E8DC}" srcOrd="0" destOrd="0" presId="urn:microsoft.com/office/officeart/2005/8/layout/hList1"/>
    <dgm:cxn modelId="{8E01A177-2D29-4C03-8CE0-3ABD7169769D}" type="presOf" srcId="{2F05593E-1B31-4478-9A1E-3C5A9DE8ED2C}" destId="{179C6AAA-5385-442F-8D3E-94FF5902CBEA}" srcOrd="0" destOrd="0" presId="urn:microsoft.com/office/officeart/2005/8/layout/hList1"/>
    <dgm:cxn modelId="{B8B097A5-D805-4427-8CD5-F4B7D6F870E7}" srcId="{B00ACD61-ED01-4E28-A507-EDE8A401298D}" destId="{EA55CC60-851E-4638-87F3-7D1966A8B6D0}" srcOrd="1" destOrd="0" parTransId="{26E56293-52B3-443D-AC57-CF9A0CCD23C5}" sibTransId="{5F3360FE-89DA-4AB5-B15A-7E7D86C13B03}"/>
    <dgm:cxn modelId="{71FA31AF-88AD-4243-8779-21AE900589C3}" type="presParOf" srcId="{8F9B974B-F936-405D-9523-EC9740AFA4B3}" destId="{C4C72837-B0CE-4368-8030-E7700BC684CF}" srcOrd="0" destOrd="0" presId="urn:microsoft.com/office/officeart/2005/8/layout/hList1"/>
    <dgm:cxn modelId="{E8981BBA-7303-4EDA-99DA-973B564068B3}" type="presParOf" srcId="{C4C72837-B0CE-4368-8030-E7700BC684CF}" destId="{C9215FDF-C18D-499D-98FF-21661E30168F}" srcOrd="0" destOrd="0" presId="urn:microsoft.com/office/officeart/2005/8/layout/hList1"/>
    <dgm:cxn modelId="{AB4806DD-C744-4FFE-812F-3AF03233CABB}" type="presParOf" srcId="{C4C72837-B0CE-4368-8030-E7700BC684CF}" destId="{28DAC6DF-689E-4B7A-B724-0DC8C2F8588E}" srcOrd="1" destOrd="0" presId="urn:microsoft.com/office/officeart/2005/8/layout/hList1"/>
    <dgm:cxn modelId="{CB9499E3-DF4F-43FF-8109-FCECDC511747}" type="presParOf" srcId="{8F9B974B-F936-405D-9523-EC9740AFA4B3}" destId="{66B72A28-3068-4955-82DE-3D7640654D50}" srcOrd="1" destOrd="0" presId="urn:microsoft.com/office/officeart/2005/8/layout/hList1"/>
    <dgm:cxn modelId="{A59D32AF-886C-41C5-9DC3-048718617A35}" type="presParOf" srcId="{8F9B974B-F936-405D-9523-EC9740AFA4B3}" destId="{7D6E3396-CDAD-4E86-A3A5-94EECA7C5A5F}" srcOrd="2" destOrd="0" presId="urn:microsoft.com/office/officeart/2005/8/layout/hList1"/>
    <dgm:cxn modelId="{C10CD3BA-0628-4DDE-A1C5-42B5B5590226}" type="presParOf" srcId="{7D6E3396-CDAD-4E86-A3A5-94EECA7C5A5F}" destId="{4B0A30E5-9BA7-4F51-A4CA-296401D637B2}" srcOrd="0" destOrd="0" presId="urn:microsoft.com/office/officeart/2005/8/layout/hList1"/>
    <dgm:cxn modelId="{14389A82-F1B2-433B-80E2-B86B282E5D07}" type="presParOf" srcId="{7D6E3396-CDAD-4E86-A3A5-94EECA7C5A5F}" destId="{179C6AAA-5385-442F-8D3E-94FF5902CBEA}" srcOrd="1" destOrd="0" presId="urn:microsoft.com/office/officeart/2005/8/layout/hList1"/>
    <dgm:cxn modelId="{6351A581-47C6-4D42-867E-DCBCA6366ED8}" type="presParOf" srcId="{8F9B974B-F936-405D-9523-EC9740AFA4B3}" destId="{68C1E46E-25A8-4246-9681-02382C499DA5}" srcOrd="3" destOrd="0" presId="urn:microsoft.com/office/officeart/2005/8/layout/hList1"/>
    <dgm:cxn modelId="{932D1059-3EC1-4562-85C9-291EE5FC2A0C}" type="presParOf" srcId="{8F9B974B-F936-405D-9523-EC9740AFA4B3}" destId="{DB9E8D95-6047-43ED-A817-E5F0515AF119}" srcOrd="4" destOrd="0" presId="urn:microsoft.com/office/officeart/2005/8/layout/hList1"/>
    <dgm:cxn modelId="{458EB5CE-9028-4E12-A1C7-456D37B40F33}" type="presParOf" srcId="{DB9E8D95-6047-43ED-A817-E5F0515AF119}" destId="{4C7C589A-E7D1-4D10-857B-0D2C6FD3F7AE}" srcOrd="0" destOrd="0" presId="urn:microsoft.com/office/officeart/2005/8/layout/hList1"/>
    <dgm:cxn modelId="{40E17699-C879-4BF2-A5CC-DDE809974DE4}" type="presParOf" srcId="{DB9E8D95-6047-43ED-A817-E5F0515AF119}" destId="{69D93992-F4EB-45A1-BE8E-E99B8E506FC5}" srcOrd="1" destOrd="0" presId="urn:microsoft.com/office/officeart/2005/8/layout/hList1"/>
    <dgm:cxn modelId="{BE14122B-33A1-49F4-9A26-5BE75820A2DD}" type="presParOf" srcId="{8F9B974B-F936-405D-9523-EC9740AFA4B3}" destId="{CDBC09B0-35B0-4050-B519-FD6F90894826}" srcOrd="5" destOrd="0" presId="urn:microsoft.com/office/officeart/2005/8/layout/hList1"/>
    <dgm:cxn modelId="{08D5EA25-142A-4B46-8847-8661635B6DC8}" type="presParOf" srcId="{8F9B974B-F936-405D-9523-EC9740AFA4B3}" destId="{E11F0F8D-8AF2-4EA7-8F58-F18EC37E85CE}" srcOrd="6" destOrd="0" presId="urn:microsoft.com/office/officeart/2005/8/layout/hList1"/>
    <dgm:cxn modelId="{5A686274-9BDD-42DD-A7DE-BFF188A74A96}" type="presParOf" srcId="{E11F0F8D-8AF2-4EA7-8F58-F18EC37E85CE}" destId="{A6BC6D2A-3765-49A0-8851-6EF07870E8DC}" srcOrd="0" destOrd="0" presId="urn:microsoft.com/office/officeart/2005/8/layout/hList1"/>
    <dgm:cxn modelId="{9E9EE8E6-8963-41F5-8784-8049EFC5993A}" type="presParOf" srcId="{E11F0F8D-8AF2-4EA7-8F58-F18EC37E85CE}" destId="{5222282F-E118-483D-A6B0-89988516A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E1ABB-08AB-48BA-B1C7-3D9E00EC3A3D}">
      <dsp:nvSpPr>
        <dsp:cNvPr id="0" name=""/>
        <dsp:cNvSpPr/>
      </dsp:nvSpPr>
      <dsp:spPr>
        <a:xfrm>
          <a:off x="10388235" y="947867"/>
          <a:ext cx="1914965" cy="1914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57B39-DA03-47F8-BD3E-DBF94EFD5F4D}">
      <dsp:nvSpPr>
        <dsp:cNvPr id="0" name=""/>
        <dsp:cNvSpPr/>
      </dsp:nvSpPr>
      <dsp:spPr>
        <a:xfrm>
          <a:off x="10452716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6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Group Presentations</a:t>
          </a:r>
          <a:endParaRPr lang="en-US" sz="1500" b="0" kern="1200" dirty="0"/>
        </a:p>
      </dsp:txBody>
      <dsp:txXfrm>
        <a:off x="10708207" y="1267023"/>
        <a:ext cx="1276238" cy="1276288"/>
      </dsp:txXfrm>
    </dsp:sp>
    <dsp:sp modelId="{914E5E53-A8C7-4081-B18E-889A0547111E}">
      <dsp:nvSpPr>
        <dsp:cNvPr id="0" name=""/>
        <dsp:cNvSpPr/>
      </dsp:nvSpPr>
      <dsp:spPr>
        <a:xfrm rot="2700000">
          <a:off x="8410140" y="947652"/>
          <a:ext cx="1914695" cy="191469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5E0A-0607-45A4-A92F-5381E2AE42F1}">
      <dsp:nvSpPr>
        <dsp:cNvPr id="0" name=""/>
        <dsp:cNvSpPr/>
      </dsp:nvSpPr>
      <dsp:spPr>
        <a:xfrm>
          <a:off x="8474486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*Potential    In-residence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Site Visit</a:t>
          </a:r>
          <a:endParaRPr lang="en-US" sz="1600" b="0" kern="1200" dirty="0"/>
        </a:p>
      </dsp:txBody>
      <dsp:txXfrm>
        <a:off x="8729977" y="1267023"/>
        <a:ext cx="1276238" cy="1276288"/>
      </dsp:txXfrm>
    </dsp:sp>
    <dsp:sp modelId="{8E0EADA7-EAAF-4A0B-9E7E-67BF1C68A1AB}">
      <dsp:nvSpPr>
        <dsp:cNvPr id="0" name=""/>
        <dsp:cNvSpPr/>
      </dsp:nvSpPr>
      <dsp:spPr>
        <a:xfrm rot="2700000">
          <a:off x="6431910" y="947652"/>
          <a:ext cx="1914695" cy="191469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DC430-5B28-42D0-8DE8-E5A7F6178928}">
      <dsp:nvSpPr>
        <dsp:cNvPr id="0" name=""/>
        <dsp:cNvSpPr/>
      </dsp:nvSpPr>
      <dsp:spPr>
        <a:xfrm>
          <a:off x="6496256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4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∙Functional Experience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∙Group Work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∙Mentoring</a:t>
          </a:r>
          <a:endParaRPr lang="en-US" sz="1600" b="1" kern="1200" dirty="0"/>
        </a:p>
      </dsp:txBody>
      <dsp:txXfrm>
        <a:off x="6751747" y="1267023"/>
        <a:ext cx="1276238" cy="1276288"/>
      </dsp:txXfrm>
    </dsp:sp>
    <dsp:sp modelId="{621E81AD-7EBB-4F3B-B2BB-6070BC394A3C}">
      <dsp:nvSpPr>
        <dsp:cNvPr id="0" name=""/>
        <dsp:cNvSpPr/>
      </dsp:nvSpPr>
      <dsp:spPr>
        <a:xfrm rot="2700000">
          <a:off x="4453680" y="947652"/>
          <a:ext cx="1914695" cy="191469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D45F2-94A4-4C06-966A-626F0A7A1CA6}">
      <dsp:nvSpPr>
        <dsp:cNvPr id="0" name=""/>
        <dsp:cNvSpPr/>
      </dsp:nvSpPr>
      <dsp:spPr>
        <a:xfrm>
          <a:off x="4518026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3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∙Functional Experience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∙Group Work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  <a:cs typeface="Courier New" panose="02070309020205020404" pitchFamily="49" charset="0"/>
            </a:rPr>
            <a:t>∙Mentoring</a:t>
          </a:r>
        </a:p>
      </dsp:txBody>
      <dsp:txXfrm>
        <a:off x="4772300" y="1267023"/>
        <a:ext cx="1276238" cy="1276288"/>
      </dsp:txXfrm>
    </dsp:sp>
    <dsp:sp modelId="{D9376A5F-271E-4A9A-A7C9-13079F3A3F6A}">
      <dsp:nvSpPr>
        <dsp:cNvPr id="0" name=""/>
        <dsp:cNvSpPr/>
      </dsp:nvSpPr>
      <dsp:spPr>
        <a:xfrm rot="2700000">
          <a:off x="2475450" y="947652"/>
          <a:ext cx="1914695" cy="191469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10876-0B2A-4558-84AD-523E866521F3}">
      <dsp:nvSpPr>
        <dsp:cNvPr id="0" name=""/>
        <dsp:cNvSpPr/>
      </dsp:nvSpPr>
      <dsp:spPr>
        <a:xfrm>
          <a:off x="2539796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Air Force 101</a:t>
          </a:r>
          <a:endParaRPr lang="en-US" sz="1600" b="0" kern="1200" dirty="0"/>
        </a:p>
      </dsp:txBody>
      <dsp:txXfrm>
        <a:off x="2794070" y="1267023"/>
        <a:ext cx="1276238" cy="1276288"/>
      </dsp:txXfrm>
    </dsp:sp>
    <dsp:sp modelId="{EA8B5F6F-32C6-47BA-B8C1-E9A79457097D}">
      <dsp:nvSpPr>
        <dsp:cNvPr id="0" name=""/>
        <dsp:cNvSpPr/>
      </dsp:nvSpPr>
      <dsp:spPr>
        <a:xfrm rot="2700000">
          <a:off x="497220" y="947652"/>
          <a:ext cx="1914695" cy="1914695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ABD70-55B1-475F-827E-3AB87E684EC6}">
      <dsp:nvSpPr>
        <dsp:cNvPr id="0" name=""/>
        <dsp:cNvSpPr/>
      </dsp:nvSpPr>
      <dsp:spPr>
        <a:xfrm>
          <a:off x="560350" y="1011698"/>
          <a:ext cx="1787219" cy="17869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Week 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∙</a:t>
          </a:r>
          <a:r>
            <a:rPr lang="en-US" sz="1600" kern="1200" dirty="0" smtClean="0"/>
            <a:t>In-processing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∙</a:t>
          </a:r>
          <a:r>
            <a:rPr lang="en-US" sz="1600" kern="1200" dirty="0" smtClean="0"/>
            <a:t>Virtual Symposium</a:t>
          </a:r>
          <a:endParaRPr lang="en-US" sz="1600" kern="1200" dirty="0"/>
        </a:p>
      </dsp:txBody>
      <dsp:txXfrm>
        <a:off x="815841" y="1267023"/>
        <a:ext cx="1276238" cy="1276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518D9-BB61-4D49-AD94-06DE6686DA67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PCIP</a:t>
          </a:r>
          <a:endParaRPr lang="en-US" sz="2900" kern="1200" dirty="0"/>
        </a:p>
      </dsp:txBody>
      <dsp:txXfrm>
        <a:off x="44665" y="2106299"/>
        <a:ext cx="2060143" cy="1206068"/>
      </dsp:txXfrm>
    </dsp:sp>
    <dsp:sp modelId="{DE8224EA-5403-4022-8E4D-12B21025583B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55850" y="2550475"/>
        <a:ext cx="316861" cy="317716"/>
      </dsp:txXfrm>
    </dsp:sp>
    <dsp:sp modelId="{2CDB8C34-83D3-4D41-8BE7-B4C1886527CB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571418"/>
                <a:satOff val="5874"/>
                <a:lumOff val="-16274"/>
                <a:alphaOff val="0"/>
                <a:shade val="51000"/>
                <a:satMod val="130000"/>
              </a:schemeClr>
            </a:gs>
            <a:gs pos="80000">
              <a:schemeClr val="accent5">
                <a:hueOff val="2571418"/>
                <a:satOff val="5874"/>
                <a:lumOff val="-16274"/>
                <a:alphaOff val="0"/>
                <a:shade val="93000"/>
                <a:satMod val="130000"/>
              </a:schemeClr>
            </a:gs>
            <a:gs pos="100000">
              <a:schemeClr val="accent5">
                <a:hueOff val="2571418"/>
                <a:satOff val="5874"/>
                <a:lumOff val="-16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PAQ/COP</a:t>
          </a:r>
          <a:endParaRPr lang="en-US" sz="2900" kern="1200" dirty="0"/>
        </a:p>
      </dsp:txBody>
      <dsp:txXfrm>
        <a:off x="3033928" y="2106299"/>
        <a:ext cx="2060143" cy="1206068"/>
      </dsp:txXfrm>
    </dsp:sp>
    <dsp:sp modelId="{BCB2343E-EC7E-4E96-80EF-B4B8E24A3B95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45112" y="2550475"/>
        <a:ext cx="316861" cy="317716"/>
      </dsp:txXfrm>
    </dsp:sp>
    <dsp:sp modelId="{53D1BBB0-66A6-4DA2-B20E-A77D4FCAE2D7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Permanent</a:t>
          </a:r>
          <a:endParaRPr lang="en-US" sz="2900" kern="1200" dirty="0"/>
        </a:p>
      </dsp:txBody>
      <dsp:txXfrm>
        <a:off x="6023190" y="2106299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15FDF-C18D-499D-98FF-21661E30168F}">
      <dsp:nvSpPr>
        <dsp:cNvPr id="0" name=""/>
        <dsp:cNvSpPr/>
      </dsp:nvSpPr>
      <dsp:spPr>
        <a:xfrm>
          <a:off x="4131" y="316460"/>
          <a:ext cx="2484495" cy="9937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How often do we get paid?</a:t>
          </a:r>
          <a:endParaRPr lang="en-US" sz="2000" b="1" kern="1200" dirty="0"/>
        </a:p>
      </dsp:txBody>
      <dsp:txXfrm>
        <a:off x="4131" y="316460"/>
        <a:ext cx="2484495" cy="993798"/>
      </dsp:txXfrm>
    </dsp:sp>
    <dsp:sp modelId="{28DAC6DF-689E-4B7A-B724-0DC8C2F8588E}">
      <dsp:nvSpPr>
        <dsp:cNvPr id="0" name=""/>
        <dsp:cNvSpPr/>
      </dsp:nvSpPr>
      <dsp:spPr>
        <a:xfrm>
          <a:off x="4131" y="1310259"/>
          <a:ext cx="2484495" cy="32500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Bi-weekly (Fridays)</a:t>
          </a:r>
          <a:endParaRPr lang="en-US" sz="2000" kern="1200" dirty="0"/>
        </a:p>
      </dsp:txBody>
      <dsp:txXfrm>
        <a:off x="4131" y="1310259"/>
        <a:ext cx="2484495" cy="3250080"/>
      </dsp:txXfrm>
    </dsp:sp>
    <dsp:sp modelId="{4B0A30E5-9BA7-4F51-A4CA-296401D637B2}">
      <dsp:nvSpPr>
        <dsp:cNvPr id="0" name=""/>
        <dsp:cNvSpPr/>
      </dsp:nvSpPr>
      <dsp:spPr>
        <a:xfrm>
          <a:off x="2836456" y="316460"/>
          <a:ext cx="2484495" cy="9937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will my schedule look like?</a:t>
          </a:r>
          <a:endParaRPr lang="en-US" sz="2000" b="1" kern="1200" dirty="0"/>
        </a:p>
      </dsp:txBody>
      <dsp:txXfrm>
        <a:off x="2836456" y="316460"/>
        <a:ext cx="2484495" cy="993798"/>
      </dsp:txXfrm>
    </dsp:sp>
    <dsp:sp modelId="{179C6AAA-5385-442F-8D3E-94FF5902CBEA}">
      <dsp:nvSpPr>
        <dsp:cNvPr id="0" name=""/>
        <dsp:cNvSpPr/>
      </dsp:nvSpPr>
      <dsp:spPr>
        <a:xfrm>
          <a:off x="2836456" y="1310259"/>
          <a:ext cx="2484495" cy="32500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MaxiFlex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You will work 40-hours a week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Your daily schedule will be discussed with your supervisor on your first day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CFT may have set times</a:t>
          </a:r>
          <a:endParaRPr lang="en-US" sz="2000" kern="1200" dirty="0"/>
        </a:p>
      </dsp:txBody>
      <dsp:txXfrm>
        <a:off x="2836456" y="1310259"/>
        <a:ext cx="2484495" cy="3250080"/>
      </dsp:txXfrm>
    </dsp:sp>
    <dsp:sp modelId="{4C7C589A-E7D1-4D10-857B-0D2C6FD3F7AE}">
      <dsp:nvSpPr>
        <dsp:cNvPr id="0" name=""/>
        <dsp:cNvSpPr/>
      </dsp:nvSpPr>
      <dsp:spPr>
        <a:xfrm>
          <a:off x="5668781" y="316460"/>
          <a:ext cx="2484495" cy="9937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Do we still get benefits although we are in a virtual realm?</a:t>
          </a:r>
          <a:endParaRPr lang="en-US" sz="1800" b="1" kern="1200" dirty="0"/>
        </a:p>
      </dsp:txBody>
      <dsp:txXfrm>
        <a:off x="5668781" y="316460"/>
        <a:ext cx="2484495" cy="993798"/>
      </dsp:txXfrm>
    </dsp:sp>
    <dsp:sp modelId="{69D93992-F4EB-45A1-BE8E-E99B8E506FC5}">
      <dsp:nvSpPr>
        <dsp:cNvPr id="0" name=""/>
        <dsp:cNvSpPr/>
      </dsp:nvSpPr>
      <dsp:spPr>
        <a:xfrm>
          <a:off x="5668781" y="1310259"/>
          <a:ext cx="2484495" cy="32500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Yes! This will be discussed further at the symposium.</a:t>
          </a:r>
          <a:endParaRPr lang="en-US" sz="2000" kern="1200" dirty="0"/>
        </a:p>
      </dsp:txBody>
      <dsp:txXfrm>
        <a:off x="5668781" y="1310259"/>
        <a:ext cx="2484495" cy="3250080"/>
      </dsp:txXfrm>
    </dsp:sp>
    <dsp:sp modelId="{A6BC6D2A-3765-49A0-8851-6EF07870E8DC}">
      <dsp:nvSpPr>
        <dsp:cNvPr id="0" name=""/>
        <dsp:cNvSpPr/>
      </dsp:nvSpPr>
      <dsp:spPr>
        <a:xfrm>
          <a:off x="8501105" y="316460"/>
          <a:ext cx="2484495" cy="9937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Will we receive a Common Access Card (CAC)?</a:t>
          </a:r>
          <a:endParaRPr lang="en-US" sz="2000" b="1" kern="1200" dirty="0"/>
        </a:p>
      </dsp:txBody>
      <dsp:txXfrm>
        <a:off x="8501105" y="316460"/>
        <a:ext cx="2484495" cy="993798"/>
      </dsp:txXfrm>
    </dsp:sp>
    <dsp:sp modelId="{5222282F-E118-483D-A6B0-89988516A5B6}">
      <dsp:nvSpPr>
        <dsp:cNvPr id="0" name=""/>
        <dsp:cNvSpPr/>
      </dsp:nvSpPr>
      <dsp:spPr>
        <a:xfrm>
          <a:off x="8501105" y="1310259"/>
          <a:ext cx="2484495" cy="32500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You will most likely not receive a CAC card during your internship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final determination will remain with your local organization during your site-visit. </a:t>
          </a:r>
          <a:endParaRPr lang="en-US" sz="2000" kern="1200" dirty="0"/>
        </a:p>
      </dsp:txBody>
      <dsp:txXfrm>
        <a:off x="8501105" y="1310259"/>
        <a:ext cx="2484495" cy="325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79DA5ED4-EB0C-4B4E-8C51-94A27C68E34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EDA3CF76-CE61-4772-8BA7-874DA28C0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/>
          <a:lstStyle>
            <a:lvl1pPr algn="r">
              <a:defRPr sz="1200"/>
            </a:lvl1pPr>
          </a:lstStyle>
          <a:p>
            <a:fld id="{48D4C88B-B199-4F70-A6AF-3918D986A20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96" tIns="46948" rIns="93896" bIns="469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896" tIns="46948" rIns="93896" bIns="469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 anchor="b"/>
          <a:lstStyle>
            <a:lvl1pPr algn="r">
              <a:defRPr sz="1200"/>
            </a:lvl1pPr>
          </a:lstStyle>
          <a:p>
            <a:fld id="{231E98F9-45F7-4364-8D04-E6ED2AEB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 dirty="0" smtClean="0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 of: </a:t>
            </a:r>
            <a:endParaRPr lang="en-US"/>
          </a:p>
        </p:txBody>
      </p:sp>
      <p:pic>
        <p:nvPicPr>
          <p:cNvPr id="12" name="Picture 33" descr="USAF_BLUE_CHROME_WING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657600"/>
            <a:ext cx="28543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684" y="2864344"/>
            <a:ext cx="1622955" cy="1631456"/>
          </a:xfrm>
          <a:prstGeom prst="rect">
            <a:avLst/>
          </a:prstGeom>
          <a:effectLst>
            <a:glow rad="431800">
              <a:srgbClr val="FFFFFF">
                <a:alpha val="72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3958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11286067" cy="47434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 of: 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 of: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 dirty="0" smtClean="0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8" name="Text Box 1029"/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 dirty="0" smtClean="0">
                <a:solidFill>
                  <a:srgbClr val="000000"/>
                </a:solidFill>
                <a:latin typeface="+mj-lt"/>
              </a:rPr>
              <a:t>Agile, Innovative,</a:t>
            </a:r>
            <a:r>
              <a:rPr lang="en-US" altLang="en-US" sz="1800" b="1" i="1" baseline="0" dirty="0" smtClean="0">
                <a:solidFill>
                  <a:srgbClr val="000000"/>
                </a:solidFill>
                <a:latin typeface="+mj-lt"/>
              </a:rPr>
              <a:t> and Responsive…Fueling the Fight!</a:t>
            </a:r>
            <a:endParaRPr lang="en-US" altLang="en-US" sz="1800" b="1" i="1" dirty="0" smtClea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320" y="1965960"/>
            <a:ext cx="4039009" cy="39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As of: </a:t>
            </a:r>
            <a:endParaRPr lang="en-US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8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0"/>
            <a:r>
              <a:rPr lang="en-US" altLang="en-US" dirty="0" smtClean="0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 dirty="0" smtClean="0">
                <a:solidFill>
                  <a:srgbClr val="000000"/>
                </a:solidFill>
                <a:latin typeface="+mj-lt"/>
              </a:rPr>
              <a:t>Agile, Innovative,</a:t>
            </a:r>
            <a:r>
              <a:rPr lang="en-US" altLang="en-US" sz="1800" b="1" i="1" baseline="0" dirty="0" smtClean="0">
                <a:solidFill>
                  <a:srgbClr val="000000"/>
                </a:solidFill>
                <a:latin typeface="+mj-lt"/>
              </a:rPr>
              <a:t> and Responsive…Fueling the Fight!</a:t>
            </a:r>
            <a:endParaRPr lang="en-US" altLang="en-US" sz="1800" b="1" i="1" dirty="0" smtClea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66" y="90489"/>
            <a:ext cx="1113734" cy="111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082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49" y="1371600"/>
            <a:ext cx="4419600" cy="365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Welcome to the Virtual Premier College Intern Program WebEx!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1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6726125" cy="614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057" y="5334000"/>
            <a:ext cx="437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Type your name and introduce yourself in the chat!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rgbClr val="80808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5548874"/>
              </p:ext>
            </p:extLst>
          </p:nvPr>
        </p:nvGraphicFramePr>
        <p:xfrm>
          <a:off x="609600" y="1351908"/>
          <a:ext cx="1098973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67155"/>
            <a:ext cx="1447800" cy="1672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 r="50000" b="15854"/>
          <a:stretch/>
        </p:blipFill>
        <p:spPr>
          <a:xfrm rot="1236533">
            <a:off x="10728948" y="5590492"/>
            <a:ext cx="1238547" cy="968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103">
            <a:off x="5685981" y="4579751"/>
            <a:ext cx="1449376" cy="14493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4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11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500" r="2500" b="2250"/>
          <a:stretch/>
        </p:blipFill>
        <p:spPr>
          <a:xfrm rot="20710213">
            <a:off x="1250292" y="1938856"/>
            <a:ext cx="2135738" cy="40934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 rot="414443">
            <a:off x="3516348" y="3830403"/>
            <a:ext cx="6019800" cy="181588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Microsoft JhengHei" panose="020B0604030504040204" pitchFamily="34" charset="-120"/>
              </a:rPr>
              <a:t>Download the Air Force Civilian Service</a:t>
            </a:r>
          </a:p>
          <a:p>
            <a:pPr algn="ctr"/>
            <a:r>
              <a:rPr lang="en-US" sz="2400" b="1" dirty="0">
                <a:ea typeface="Microsoft JhengHei" panose="020B0604030504040204" pitchFamily="34" charset="-120"/>
              </a:rPr>
              <a:t>App from the App Store to connect with</a:t>
            </a:r>
          </a:p>
          <a:p>
            <a:pPr algn="ctr"/>
            <a:r>
              <a:rPr lang="en-US" sz="2400" b="1" dirty="0">
                <a:ea typeface="Microsoft JhengHei" panose="020B0604030504040204" pitchFamily="34" charset="-120"/>
              </a:rPr>
              <a:t>other </a:t>
            </a:r>
            <a:r>
              <a:rPr lang="en-US" sz="2400" b="1" dirty="0" smtClean="0">
                <a:ea typeface="Microsoft JhengHei" panose="020B0604030504040204" pitchFamily="34" charset="-120"/>
              </a:rPr>
              <a:t>PCIs </a:t>
            </a:r>
            <a:r>
              <a:rPr lang="en-US" sz="2400" b="1" dirty="0">
                <a:ea typeface="Microsoft JhengHei" panose="020B0604030504040204" pitchFamily="34" charset="-120"/>
              </a:rPr>
              <a:t>and your Career </a:t>
            </a:r>
            <a:r>
              <a:rPr lang="en-US" sz="2400" b="1" dirty="0" smtClean="0">
                <a:ea typeface="Microsoft JhengHei" panose="020B0604030504040204" pitchFamily="34" charset="-120"/>
              </a:rPr>
              <a:t>Field Team!</a:t>
            </a:r>
            <a:endParaRPr lang="en-US" sz="2000" b="1" dirty="0" smtClean="0">
              <a:ea typeface="Microsoft JhengHei" panose="020B0604030504040204" pitchFamily="34" charset="-120"/>
            </a:endParaRPr>
          </a:p>
          <a:p>
            <a:pPr algn="ctr"/>
            <a:r>
              <a:rPr lang="en-US" sz="2000" b="1" dirty="0" smtClean="0">
                <a:ea typeface="Microsoft JhengHei" panose="020B0604030504040204" pitchFamily="34" charset="-120"/>
              </a:rPr>
              <a:t> </a:t>
            </a:r>
            <a:r>
              <a:rPr lang="en-US" sz="2000" b="1" dirty="0">
                <a:ea typeface="Microsoft JhengHei" panose="020B0604030504040204" pitchFamily="34" charset="-120"/>
              </a:rPr>
              <a:t>Join the group!</a:t>
            </a:r>
          </a:p>
          <a:p>
            <a:pPr algn="ctr"/>
            <a:r>
              <a:rPr lang="en-US" sz="2000" b="1" dirty="0">
                <a:ea typeface="Microsoft JhengHei" panose="020B0604030504040204" pitchFamily="34" charset="-120"/>
              </a:rPr>
              <a:t>Group Code: 184all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21" y="1564457"/>
            <a:ext cx="2400765" cy="2245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75" y="3316320"/>
            <a:ext cx="1551230" cy="14509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05" y="1733713"/>
            <a:ext cx="1524000" cy="14254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91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Premier College</a:t>
            </a:r>
            <a:br>
              <a:rPr lang="en-US" dirty="0" smtClean="0"/>
            </a:br>
            <a:r>
              <a:rPr lang="en-US" dirty="0" smtClean="0"/>
              <a:t>Intern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668000" y="6524625"/>
            <a:ext cx="1524000" cy="304800"/>
          </a:xfrm>
        </p:spPr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4876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Ms. Kristina Whitfield &amp; Ms. Brenna Cyr</a:t>
            </a:r>
          </a:p>
          <a:p>
            <a:pPr algn="r"/>
            <a:r>
              <a:rPr lang="en-US" b="1" dirty="0" smtClean="0"/>
              <a:t>AFPC/DP2ZP</a:t>
            </a:r>
          </a:p>
          <a:p>
            <a:pPr algn="r"/>
            <a:r>
              <a:rPr lang="en-US" b="1" dirty="0" smtClean="0"/>
              <a:t>28 May 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54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Internship Overview</a:t>
            </a:r>
          </a:p>
          <a:p>
            <a:r>
              <a:rPr lang="en-US" dirty="0" smtClean="0"/>
              <a:t>Symposium</a:t>
            </a:r>
          </a:p>
          <a:p>
            <a:r>
              <a:rPr lang="en-US" dirty="0" smtClean="0"/>
              <a:t>Senior Leader Mentoring</a:t>
            </a:r>
          </a:p>
          <a:p>
            <a:r>
              <a:rPr lang="en-US" dirty="0" smtClean="0"/>
              <a:t>Peer-to-Peer Mentoring</a:t>
            </a:r>
          </a:p>
          <a:p>
            <a:r>
              <a:rPr lang="en-US" dirty="0" smtClean="0"/>
              <a:t>Group Project</a:t>
            </a:r>
          </a:p>
          <a:p>
            <a:r>
              <a:rPr lang="en-US" dirty="0" smtClean="0"/>
              <a:t>Spirit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67" y="2068930"/>
            <a:ext cx="3962400" cy="2815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838200" y="4648200"/>
            <a:ext cx="3810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stay muted and type your questions in the chat! We will have Q&amp;A at the end of the briefing.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163">
            <a:off x="10294224" y="2246929"/>
            <a:ext cx="1460763" cy="1217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6-Week Virtual Internship Overview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1"/>
                </a:solidFill>
              </a:rPr>
              <a:t>5-wk Virtual Experience &amp; 1-wk Potential In-residence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86067" cy="4743450"/>
          </a:xfrm>
        </p:spPr>
        <p:txBody>
          <a:bodyPr/>
          <a:lstStyle/>
          <a:p>
            <a:r>
              <a:rPr lang="en-US" dirty="0" smtClean="0"/>
              <a:t>15 Jun Entrance On Duty</a:t>
            </a:r>
          </a:p>
          <a:p>
            <a:r>
              <a:rPr lang="en-US" dirty="0" smtClean="0"/>
              <a:t>Use own personal devices </a:t>
            </a:r>
          </a:p>
          <a:p>
            <a:pPr lvl="1"/>
            <a:r>
              <a:rPr lang="en-US" dirty="0" smtClean="0"/>
              <a:t>No allowance or stipends given for personal devices usages (i.e. Wi-Fi usage)</a:t>
            </a:r>
          </a:p>
          <a:p>
            <a:pPr marL="287338" lvl="1" indent="-280988"/>
            <a:r>
              <a:rPr lang="en-US" dirty="0" smtClean="0"/>
              <a:t>Will complete Internship Feedback</a:t>
            </a:r>
            <a:endParaRPr lang="en-US" dirty="0"/>
          </a:p>
          <a:p>
            <a:pPr marL="55563" lvl="1" indent="28733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rgbClr val="80808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17914803"/>
              </p:ext>
            </p:extLst>
          </p:nvPr>
        </p:nvGraphicFramePr>
        <p:xfrm>
          <a:off x="-228600" y="3074814"/>
          <a:ext cx="1240366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0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315"/>
            <a:ext cx="11286067" cy="10096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We will host a 3-day virtual symposium during your first week!</a:t>
            </a:r>
          </a:p>
          <a:p>
            <a:pPr marL="0" indent="0" algn="ctr">
              <a:buNone/>
            </a:pPr>
            <a:r>
              <a:rPr lang="en-US" sz="2400" dirty="0" smtClean="0"/>
              <a:t>A virtual networking mixer will also be held each day after the symposium.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5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971800"/>
            <a:ext cx="3581400" cy="327660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09533" y="2971800"/>
            <a:ext cx="3581400" cy="327660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077200" y="2971800"/>
            <a:ext cx="3581400" cy="327660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9206627">
            <a:off x="609" y="2889365"/>
            <a:ext cx="1436624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 Jun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 rot="19206627">
            <a:off x="3820567" y="2810800"/>
            <a:ext cx="1436624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 Jun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 rot="19206627">
            <a:off x="7620609" y="2802385"/>
            <a:ext cx="1436624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 Jun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5129" y="3045159"/>
            <a:ext cx="23562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 Fit Day</a:t>
            </a:r>
            <a:endParaRPr lang="en-US" sz="3200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5129" y="3045159"/>
            <a:ext cx="23562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 AF Day</a:t>
            </a:r>
            <a:endParaRPr lang="en-US" sz="3200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0558" y="3037453"/>
            <a:ext cx="273324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 Career Day</a:t>
            </a:r>
            <a:endParaRPr lang="en-US" sz="3200" b="1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8556" y="3825270"/>
            <a:ext cx="3009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Wear your </a:t>
            </a:r>
          </a:p>
          <a:p>
            <a:pPr algn="ctr"/>
            <a:r>
              <a:rPr lang="en-US" sz="3200" b="1" dirty="0" smtClean="0"/>
              <a:t>Air Force Intern shirt!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73012" y="3679220"/>
            <a:ext cx="300937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School Spirit Day!</a:t>
            </a:r>
          </a:p>
          <a:p>
            <a:pPr algn="ctr"/>
            <a:r>
              <a:rPr lang="en-US" sz="2400" b="1" dirty="0" smtClean="0"/>
              <a:t>Show your school spirit by wearing your school shirt!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8403693" y="4001610"/>
            <a:ext cx="3009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Dress for Success</a:t>
            </a:r>
            <a:endParaRPr lang="en-US" sz="2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18889"/>
          <a:stretch/>
        </p:blipFill>
        <p:spPr>
          <a:xfrm rot="1711049">
            <a:off x="115832" y="4015475"/>
            <a:ext cx="1072251" cy="87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t="27252" r="2192" b="16302"/>
          <a:stretch/>
        </p:blipFill>
        <p:spPr>
          <a:xfrm>
            <a:off x="5078182" y="5324229"/>
            <a:ext cx="2160818" cy="1080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3194" r="6370"/>
          <a:stretch/>
        </p:blipFill>
        <p:spPr>
          <a:xfrm>
            <a:off x="9179016" y="5078828"/>
            <a:ext cx="1616325" cy="1260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9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5063"/>
            <a:ext cx="9525000" cy="1143000"/>
          </a:xfrm>
        </p:spPr>
        <p:txBody>
          <a:bodyPr/>
          <a:lstStyle/>
          <a:p>
            <a:r>
              <a:rPr lang="en-US" dirty="0" smtClean="0"/>
              <a:t>Senior Leader Mentoring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79" y="1420476"/>
            <a:ext cx="5387936" cy="2585751"/>
          </a:xfrm>
        </p:spPr>
        <p:txBody>
          <a:bodyPr/>
          <a:lstStyle/>
          <a:p>
            <a:r>
              <a:rPr lang="en-US" sz="2400" dirty="0" smtClean="0"/>
              <a:t>You will get to experience mentoring from an Air Force Senior Leader</a:t>
            </a:r>
          </a:p>
          <a:p>
            <a:r>
              <a:rPr lang="en-US" sz="2400" dirty="0" smtClean="0"/>
              <a:t>Your Senior Leader Group will meet on 4 occasions during the 6-weeks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6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86147" y="1581163"/>
            <a:ext cx="5029199" cy="2043113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rIns="91440" rtlCol="0" anchor="ctr">
            <a:spAutoFit/>
          </a:bodyPr>
          <a:lstStyle/>
          <a:p>
            <a:pPr indent="457200" algn="ctr">
              <a:spcAft>
                <a:spcPts val="1200"/>
              </a:spcAft>
              <a:tabLst>
                <a:tab pos="2057400" algn="l"/>
              </a:tabLst>
            </a:pPr>
            <a:r>
              <a:rPr lang="en-US" sz="2800" b="1" dirty="0" smtClean="0">
                <a:cs typeface="Times New Roman" pitchFamily="18" charset="0"/>
              </a:rPr>
              <a:t>Embrace your unique opportunity!</a:t>
            </a:r>
          </a:p>
          <a:p>
            <a:pPr indent="457200" algn="ctr">
              <a:spcAft>
                <a:spcPts val="1200"/>
              </a:spcAft>
              <a:tabLst>
                <a:tab pos="2057400" algn="l"/>
              </a:tabLst>
            </a:pPr>
            <a:r>
              <a:rPr lang="en-US" sz="2400" b="1" dirty="0" smtClean="0">
                <a:cs typeface="Times New Roman" pitchFamily="18" charset="0"/>
              </a:rPr>
              <a:t>Think about what you want to ask our leaders!</a:t>
            </a:r>
            <a:endParaRPr lang="en-US" sz="2400" b="1" dirty="0"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84292" y="4267200"/>
            <a:ext cx="2222177" cy="1925582"/>
            <a:chOff x="838200" y="2438400"/>
            <a:chExt cx="2222177" cy="1925582"/>
          </a:xfrm>
        </p:grpSpPr>
        <p:sp>
          <p:nvSpPr>
            <p:cNvPr id="6" name="Oval 5"/>
            <p:cNvSpPr/>
            <p:nvPr/>
          </p:nvSpPr>
          <p:spPr bwMode="auto">
            <a:xfrm>
              <a:off x="838200" y="2438400"/>
              <a:ext cx="1905000" cy="1925582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rIns="91440" rtlCol="0" anchor="ctr">
              <a:spAutoFit/>
            </a:bodyPr>
            <a:lstStyle/>
            <a:p>
              <a:pPr indent="457200" algn="ctr">
                <a:tabLst>
                  <a:tab pos="2057400" algn="l"/>
                </a:tabLst>
              </a:pPr>
              <a:endParaRPr lang="en-US" sz="1200" b="1" u="sng" dirty="0"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132" y="3142919"/>
              <a:ext cx="2133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Followership</a:t>
              </a:r>
              <a:endParaRPr lang="en-US" sz="2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44938" y="4261969"/>
            <a:ext cx="1905000" cy="1925582"/>
            <a:chOff x="3760492" y="4191000"/>
            <a:chExt cx="1905000" cy="1925582"/>
          </a:xfrm>
        </p:grpSpPr>
        <p:sp>
          <p:nvSpPr>
            <p:cNvPr id="13" name="TextBox 12"/>
            <p:cNvSpPr txBox="1"/>
            <p:nvPr/>
          </p:nvSpPr>
          <p:spPr>
            <a:xfrm>
              <a:off x="3813399" y="4680076"/>
              <a:ext cx="17165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Meet </a:t>
              </a:r>
            </a:p>
            <a:p>
              <a:pPr algn="ctr"/>
              <a:r>
                <a:rPr lang="en-US" sz="24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&amp; Greet</a:t>
              </a:r>
              <a:endParaRPr 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760492" y="4191000"/>
              <a:ext cx="1905000" cy="1925582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rIns="91440" rtlCol="0" anchor="ctr">
              <a:spAutoFit/>
            </a:bodyPr>
            <a:lstStyle/>
            <a:p>
              <a:pPr indent="457200" algn="ctr">
                <a:tabLst>
                  <a:tab pos="2057400" algn="l"/>
                </a:tabLst>
              </a:pPr>
              <a:endParaRPr lang="en-US" sz="1200" b="1" u="sng" dirty="0">
                <a:cs typeface="Times New Roman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47446" y="4191000"/>
            <a:ext cx="2209800" cy="1925582"/>
            <a:chOff x="5620493" y="2348501"/>
            <a:chExt cx="2209800" cy="1925582"/>
          </a:xfrm>
        </p:grpSpPr>
        <p:sp>
          <p:nvSpPr>
            <p:cNvPr id="12" name="TextBox 11"/>
            <p:cNvSpPr txBox="1"/>
            <p:nvPr/>
          </p:nvSpPr>
          <p:spPr>
            <a:xfrm>
              <a:off x="5620493" y="2862115"/>
              <a:ext cx="2209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Why the </a:t>
              </a:r>
            </a:p>
            <a:p>
              <a:pPr algn="ctr"/>
              <a:r>
                <a:rPr lang="en-US" sz="24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Air Force?</a:t>
              </a:r>
              <a:endParaRPr 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772893" y="2348501"/>
              <a:ext cx="1905000" cy="1925582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rIns="91440" rtlCol="0" anchor="ctr">
              <a:spAutoFit/>
            </a:bodyPr>
            <a:lstStyle/>
            <a:p>
              <a:pPr indent="457200" algn="ctr">
                <a:tabLst>
                  <a:tab pos="2057400" algn="l"/>
                </a:tabLst>
              </a:pPr>
              <a:endParaRPr lang="en-US" sz="1200" b="1" u="sng" dirty="0"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39200" y="4191000"/>
            <a:ext cx="1905000" cy="1925582"/>
            <a:chOff x="8345386" y="3200400"/>
            <a:chExt cx="1905000" cy="1925582"/>
          </a:xfrm>
        </p:grpSpPr>
        <p:sp>
          <p:nvSpPr>
            <p:cNvPr id="14" name="TextBox 13"/>
            <p:cNvSpPr txBox="1"/>
            <p:nvPr/>
          </p:nvSpPr>
          <p:spPr>
            <a:xfrm>
              <a:off x="8465163" y="3553500"/>
              <a:ext cx="16654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Final Words of Wisdom</a:t>
              </a:r>
              <a:endParaRPr 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8345386" y="3200400"/>
              <a:ext cx="1905000" cy="1925582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rIns="91440" rtlCol="0" anchor="ctr">
              <a:spAutoFit/>
            </a:bodyPr>
            <a:lstStyle/>
            <a:p>
              <a:pPr indent="457200" algn="ctr">
                <a:tabLst>
                  <a:tab pos="2057400" algn="l"/>
                </a:tabLst>
              </a:pPr>
              <a:endParaRPr lang="en-US" sz="1200" b="1" u="sng" dirty="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167">
            <a:off x="10203163" y="3551560"/>
            <a:ext cx="1365245" cy="2671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Mentoring – Friday Frappuccinos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 your internship, PALACE Acquire (PAQ) and COPPER Cap (COP) interns will act as Peer Mentors</a:t>
            </a:r>
          </a:p>
          <a:p>
            <a:r>
              <a:rPr lang="en-US" sz="2400" dirty="0" smtClean="0"/>
              <a:t>There will be </a:t>
            </a:r>
            <a:r>
              <a:rPr lang="en-US" sz="2400" u="sng" dirty="0" smtClean="0"/>
              <a:t>3</a:t>
            </a:r>
            <a:r>
              <a:rPr lang="en-US" sz="2400" dirty="0" smtClean="0"/>
              <a:t> sessions throughout your internship </a:t>
            </a:r>
          </a:p>
          <a:p>
            <a:r>
              <a:rPr lang="en-US" sz="2400" dirty="0" smtClean="0"/>
              <a:t>Your mentor will be PAQ/COP from your career field</a:t>
            </a:r>
          </a:p>
          <a:p>
            <a:pPr lvl="1"/>
            <a:r>
              <a:rPr lang="en-US" sz="2400" dirty="0" smtClean="0"/>
              <a:t>Prepare any questions you may have for them about their intern experience with the Air Force!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7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5-Point Star 4"/>
          <p:cNvSpPr/>
          <p:nvPr/>
        </p:nvSpPr>
        <p:spPr bwMode="auto">
          <a:xfrm rot="20758980">
            <a:off x="738035" y="3409441"/>
            <a:ext cx="528717" cy="496318"/>
          </a:xfrm>
          <a:prstGeom prst="star5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511455"/>
              </p:ext>
            </p:extLst>
          </p:nvPr>
        </p:nvGraphicFramePr>
        <p:xfrm>
          <a:off x="1318987" y="2590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56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GS- 3/4/5/7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8888" y="5562600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GS- 7/9/11/12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06185" y="5562600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GS- 11/12/13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7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127"/>
            <a:ext cx="11286067" cy="4743450"/>
          </a:xfrm>
        </p:spPr>
        <p:txBody>
          <a:bodyPr/>
          <a:lstStyle/>
          <a:p>
            <a:r>
              <a:rPr lang="en-US" sz="2800" dirty="0" smtClean="0"/>
              <a:t>Over the internship, you’ll get to work on a group project researching an Air Force Major Command and displaying innovation during presentations on the last week</a:t>
            </a:r>
          </a:p>
          <a:p>
            <a:r>
              <a:rPr lang="en-US" sz="2800" dirty="0" smtClean="0"/>
              <a:t>Presentations will be live to a virtual panel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8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57"/>
          <a:stretch/>
        </p:blipFill>
        <p:spPr>
          <a:xfrm>
            <a:off x="741626" y="3657600"/>
            <a:ext cx="10717214" cy="23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Spirit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Recently, we sent an email requesting your current address and shirt size</a:t>
            </a:r>
          </a:p>
          <a:p>
            <a:r>
              <a:rPr lang="en-US" sz="2400" dirty="0" smtClean="0"/>
              <a:t>Ensure your response is accurate as we are sending Spirit packages!</a:t>
            </a:r>
          </a:p>
          <a:p>
            <a:r>
              <a:rPr lang="en-US" sz="2400" dirty="0" smtClean="0"/>
              <a:t>This will include your Air Force Intern shirt you will wear on Day 2 of the symposium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9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21" y="4114800"/>
            <a:ext cx="4383024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5DDC5A8456F44AD94C1638C322C68" ma:contentTypeVersion="2" ma:contentTypeDescription="Create a new document." ma:contentTypeScope="" ma:versionID="488b44dab8374970afea6ade393a10b7">
  <xsd:schema xmlns:xsd="http://www.w3.org/2001/XMLSchema" xmlns:xs="http://www.w3.org/2001/XMLSchema" xmlns:p="http://schemas.microsoft.com/office/2006/metadata/properties" xmlns:ns2="5cbdda85-93df-4f67-beda-b931f93d828b" targetNamespace="http://schemas.microsoft.com/office/2006/metadata/properties" ma:root="true" ma:fieldsID="c62cf0f5c2b9edf2210cebabae46620e" ns2:_="">
    <xsd:import namespace="5cbdda85-93df-4f67-beda-b931f93d828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dda85-93df-4f67-beda-b931f93d828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Ques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_dlc_DocId xmlns="5cbdda85-93df-4f67-beda-b931f93d828b">2YEKMHWQQPZK-1828880657-12</_dlc_DocId>
    <_dlc_DocIdUrl xmlns="5cbdda85-93df-4f67-beda-b931f93d828b">
      <Url>https://randolph.eis.aetc.af.mil/AFPC/CC/CCX/_layouts/DocIdRedir.aspx?ID=2YEKMHWQQPZK-1828880657-12</Url>
      <Description>2YEKMHWQQPZK-1828880657-12</Description>
    </_dlc_DocIdUrl>
  </documentManagement>
</p:properties>
</file>

<file path=customXml/itemProps1.xml><?xml version="1.0" encoding="utf-8"?>
<ds:datastoreItem xmlns:ds="http://schemas.openxmlformats.org/officeDocument/2006/customXml" ds:itemID="{AD70942B-67CC-4766-8E64-6B701B2DF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740694-151C-4306-8756-E4CB9831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dda85-93df-4f67-beda-b931f93d82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10969E-CFE5-4E8B-A277-4397E74710A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3B5525E-3377-4F7F-AF5A-BED6F160228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5cbdda85-93df-4f67-beda-b931f93d828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24069</TotalTime>
  <Words>576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JhengHei</vt:lpstr>
      <vt:lpstr>Arial</vt:lpstr>
      <vt:lpstr>Calibri</vt:lpstr>
      <vt:lpstr>Courier New</vt:lpstr>
      <vt:lpstr>Times New Roman</vt:lpstr>
      <vt:lpstr>Wingdings</vt:lpstr>
      <vt:lpstr>3_USAF(Unclas)</vt:lpstr>
      <vt:lpstr>PowerPoint Presentation</vt:lpstr>
      <vt:lpstr>Virtual Premier College Intern Program</vt:lpstr>
      <vt:lpstr>Overview</vt:lpstr>
      <vt:lpstr>6-Week Virtual Internship Overview 5-wk Virtual Experience &amp; 1-wk Potential In-residence</vt:lpstr>
      <vt:lpstr>Symposium</vt:lpstr>
      <vt:lpstr>Senior Leader Mentoring </vt:lpstr>
      <vt:lpstr>Peer Mentoring – Friday Frappuccinos</vt:lpstr>
      <vt:lpstr>Group Project</vt:lpstr>
      <vt:lpstr>Spirit Package</vt:lpstr>
      <vt:lpstr>FAQs</vt:lpstr>
      <vt:lpstr>Questions</vt:lpstr>
      <vt:lpstr>PowerPoint Presentation</vt:lpstr>
    </vt:vector>
  </TitlesOfParts>
  <Company>U.S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rebecca.nolasco@us.af.mil</dc:creator>
  <cp:lastModifiedBy>WHITFIELD, KRISTINA M CIV USAF AFPC AFPC/DP2ZP</cp:lastModifiedBy>
  <cp:revision>1442</cp:revision>
  <cp:lastPrinted>2019-07-22T20:24:26Z</cp:lastPrinted>
  <dcterms:created xsi:type="dcterms:W3CDTF">2014-08-14T12:47:38Z</dcterms:created>
  <dcterms:modified xsi:type="dcterms:W3CDTF">2020-05-28T17:18:22Z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0x0101008105DDC5A8456F44AD94C1638C322C68</vt:lpwstr>
  </property>
  <property fmtid="{D5CDD505-2E9C-101B-9397-08002B2CF9AE}" pid="3" name="_dlc_DocIdItemGuid">
    <vt:lpwstr>a5238e8a-c88c-4484-945a-5a705974416c</vt:lpwstr>
  </property>
</Properties>
</file>