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4125" y="335400"/>
            <a:ext cx="6085200" cy="46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822426" y="1188450"/>
            <a:ext cx="2159568" cy="13050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/>
              <a:t>   </a:t>
            </a:r>
            <a:r>
              <a:rPr lang="de" sz="2100"/>
              <a:t>Internet</a:t>
            </a:r>
            <a:endParaRPr sz="2100"/>
          </a:p>
        </p:txBody>
      </p:sp>
      <p:sp>
        <p:nvSpPr>
          <p:cNvPr id="56" name="Google Shape;56;p13"/>
          <p:cNvSpPr/>
          <p:nvPr/>
        </p:nvSpPr>
        <p:spPr>
          <a:xfrm>
            <a:off x="955638" y="3252550"/>
            <a:ext cx="2290800" cy="153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25" y="3428100"/>
            <a:ext cx="495700" cy="9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050" y="3963000"/>
            <a:ext cx="821700" cy="59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1712" y="2068350"/>
            <a:ext cx="1338663" cy="7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6600" y="1110200"/>
            <a:ext cx="1461550" cy="146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>
            <a:stCxn id="56" idx="0"/>
            <a:endCxn id="59" idx="2"/>
          </p:cNvCxnSpPr>
          <p:nvPr/>
        </p:nvCxnSpPr>
        <p:spPr>
          <a:xfrm rot="10800000">
            <a:off x="2101038" y="2855350"/>
            <a:ext cx="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9" idx="3"/>
            <a:endCxn id="60" idx="1"/>
          </p:cNvCxnSpPr>
          <p:nvPr/>
        </p:nvCxnSpPr>
        <p:spPr>
          <a:xfrm flipH="1" rot="10800000">
            <a:off x="2770376" y="1840838"/>
            <a:ext cx="18363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0" idx="3"/>
            <a:endCxn id="55" idx="2"/>
          </p:cNvCxnSpPr>
          <p:nvPr/>
        </p:nvCxnSpPr>
        <p:spPr>
          <a:xfrm>
            <a:off x="6068150" y="1840975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650" y="1051651"/>
            <a:ext cx="1070175" cy="8446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>
            <a:endCxn id="64" idx="2"/>
          </p:cNvCxnSpPr>
          <p:nvPr/>
        </p:nvCxnSpPr>
        <p:spPr>
          <a:xfrm rot="10800000">
            <a:off x="773738" y="1896266"/>
            <a:ext cx="10863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 rot="2117">
            <a:off x="1956814" y="1708191"/>
            <a:ext cx="146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Audio-Ausgabe per AUX</a:t>
            </a:r>
            <a:endParaRPr sz="900"/>
          </a:p>
        </p:txBody>
      </p:sp>
      <p:sp>
        <p:nvSpPr>
          <p:cNvPr id="67" name="Google Shape;67;p13"/>
          <p:cNvSpPr txBox="1"/>
          <p:nvPr/>
        </p:nvSpPr>
        <p:spPr>
          <a:xfrm rot="-1114576">
            <a:off x="3008307" y="2061720"/>
            <a:ext cx="1461546" cy="461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Musik-Streaming über Spotify</a:t>
            </a:r>
            <a:endParaRPr sz="900"/>
          </a:p>
        </p:txBody>
      </p:sp>
      <p:sp>
        <p:nvSpPr>
          <p:cNvPr id="68" name="Google Shape;68;p13"/>
          <p:cNvSpPr txBox="1"/>
          <p:nvPr/>
        </p:nvSpPr>
        <p:spPr>
          <a:xfrm>
            <a:off x="2021475" y="3446225"/>
            <a:ext cx="9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dk1"/>
                </a:solidFill>
              </a:rPr>
              <a:t>Clients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