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
      <p:font typeface="Caveat"/>
      <p:regular r:id="rId25"/>
      <p:bold r:id="rId26"/>
    </p:embeddedFont>
    <p:embeddedFont>
      <p:font typeface="Comforta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veat-bold.fntdata"/><Relationship Id="rId25" Type="http://schemas.openxmlformats.org/officeDocument/2006/relationships/font" Target="fonts/Caveat-regular.fntdata"/><Relationship Id="rId28" Type="http://schemas.openxmlformats.org/officeDocument/2006/relationships/font" Target="fonts/Comfortaa-bold.fntdata"/><Relationship Id="rId27"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d9f713f9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2d9f713f9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2d9f713f9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2d9f713f9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1baf45776d_1_3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1baf45776d_1_3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838bcb062_1_2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838bcb062_1_2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838bcb0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838bcb0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baf45776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baf45776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2838bcb062_1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2838bcb062_1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1baf45776d_1_3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1baf45776d_1_3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838bcb062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838bcb062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baf45776d_1_2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baf45776d_1_2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baf45776d_1_3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1baf45776d_1_3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2d9f713f9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2d9f713f9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9" name="Shape 59"/>
        <p:cNvGrpSpPr/>
        <p:nvPr/>
      </p:nvGrpSpPr>
      <p:grpSpPr>
        <a:xfrm>
          <a:off x="0" y="0"/>
          <a:ext cx="0" cy="0"/>
          <a:chOff x="0" y="0"/>
          <a:chExt cx="0" cy="0"/>
        </a:xfrm>
      </p:grpSpPr>
      <p:sp>
        <p:nvSpPr>
          <p:cNvPr id="60" name="Google Shape;60;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0" y="3692275"/>
            <a:ext cx="9144087" cy="1364606"/>
          </a:xfrm>
          <a:custGeom>
            <a:rect b="b" l="l" r="r" t="t"/>
            <a:pathLst>
              <a:path extrusionOk="0" h="72779" w="472807">
                <a:moveTo>
                  <a:pt x="0" y="72779"/>
                </a:moveTo>
                <a:lnTo>
                  <a:pt x="27992" y="46314"/>
                </a:lnTo>
                <a:lnTo>
                  <a:pt x="46313" y="57511"/>
                </a:lnTo>
                <a:lnTo>
                  <a:pt x="86520" y="0"/>
                </a:lnTo>
                <a:lnTo>
                  <a:pt x="153700" y="62600"/>
                </a:lnTo>
                <a:lnTo>
                  <a:pt x="172022" y="21885"/>
                </a:lnTo>
                <a:lnTo>
                  <a:pt x="202559" y="44278"/>
                </a:lnTo>
                <a:lnTo>
                  <a:pt x="233095" y="27483"/>
                </a:lnTo>
                <a:lnTo>
                  <a:pt x="265159" y="44278"/>
                </a:lnTo>
                <a:lnTo>
                  <a:pt x="304347" y="20358"/>
                </a:lnTo>
                <a:lnTo>
                  <a:pt x="358804" y="45805"/>
                </a:lnTo>
                <a:lnTo>
                  <a:pt x="387814" y="18322"/>
                </a:lnTo>
                <a:lnTo>
                  <a:pt x="430056" y="49877"/>
                </a:lnTo>
                <a:lnTo>
                  <a:pt x="472807" y="16286"/>
                </a:lnTo>
              </a:path>
            </a:pathLst>
          </a:custGeom>
          <a:noFill/>
          <a:ln cap="flat" cmpd="sng" w="9525">
            <a:solidFill>
              <a:srgbClr val="BCBCBC"/>
            </a:solidFill>
            <a:prstDash val="solid"/>
            <a:round/>
            <a:headEnd len="sm" w="sm" type="none"/>
            <a:tailEnd len="sm" w="sm" type="none"/>
          </a:ln>
        </p:spPr>
      </p:sp>
      <p:sp>
        <p:nvSpPr>
          <p:cNvPr id="62" name="Google Shape;62;p13"/>
          <p:cNvSpPr txBox="1"/>
          <p:nvPr>
            <p:ph type="ctrTitle"/>
          </p:nvPr>
        </p:nvSpPr>
        <p:spPr>
          <a:xfrm>
            <a:off x="589350" y="843375"/>
            <a:ext cx="6883800" cy="16581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Clr>
                <a:srgbClr val="FFFFFF"/>
              </a:buClr>
              <a:buSzPts val="4200"/>
              <a:buNone/>
              <a:defRPr sz="4200">
                <a:solidFill>
                  <a:srgbClr val="FFFFFF"/>
                </a:solidFill>
              </a:defRPr>
            </a:lvl1pPr>
            <a:lvl2pPr lvl="1" rtl="0" algn="l">
              <a:lnSpc>
                <a:spcPct val="100000"/>
              </a:lnSpc>
              <a:spcBef>
                <a:spcPts val="0"/>
              </a:spcBef>
              <a:spcAft>
                <a:spcPts val="0"/>
              </a:spcAft>
              <a:buClr>
                <a:srgbClr val="FFFFFF"/>
              </a:buClr>
              <a:buSzPts val="4200"/>
              <a:buNone/>
              <a:defRPr sz="4200">
                <a:solidFill>
                  <a:srgbClr val="FFFFFF"/>
                </a:solidFill>
              </a:defRPr>
            </a:lvl2pPr>
            <a:lvl3pPr lvl="2" rtl="0" algn="l">
              <a:lnSpc>
                <a:spcPct val="100000"/>
              </a:lnSpc>
              <a:spcBef>
                <a:spcPts val="0"/>
              </a:spcBef>
              <a:spcAft>
                <a:spcPts val="0"/>
              </a:spcAft>
              <a:buClr>
                <a:srgbClr val="FFFFFF"/>
              </a:buClr>
              <a:buSzPts val="4200"/>
              <a:buNone/>
              <a:defRPr sz="4200">
                <a:solidFill>
                  <a:srgbClr val="FFFFFF"/>
                </a:solidFill>
              </a:defRPr>
            </a:lvl3pPr>
            <a:lvl4pPr lvl="3" rtl="0" algn="l">
              <a:lnSpc>
                <a:spcPct val="100000"/>
              </a:lnSpc>
              <a:spcBef>
                <a:spcPts val="0"/>
              </a:spcBef>
              <a:spcAft>
                <a:spcPts val="0"/>
              </a:spcAft>
              <a:buClr>
                <a:srgbClr val="FFFFFF"/>
              </a:buClr>
              <a:buSzPts val="4200"/>
              <a:buNone/>
              <a:defRPr sz="4200">
                <a:solidFill>
                  <a:srgbClr val="FFFFFF"/>
                </a:solidFill>
              </a:defRPr>
            </a:lvl4pPr>
            <a:lvl5pPr lvl="4" rtl="0" algn="l">
              <a:lnSpc>
                <a:spcPct val="100000"/>
              </a:lnSpc>
              <a:spcBef>
                <a:spcPts val="0"/>
              </a:spcBef>
              <a:spcAft>
                <a:spcPts val="0"/>
              </a:spcAft>
              <a:buClr>
                <a:srgbClr val="FFFFFF"/>
              </a:buClr>
              <a:buSzPts val="4200"/>
              <a:buNone/>
              <a:defRPr sz="4200">
                <a:solidFill>
                  <a:srgbClr val="FFFFFF"/>
                </a:solidFill>
              </a:defRPr>
            </a:lvl5pPr>
            <a:lvl6pPr lvl="5" rtl="0" algn="l">
              <a:lnSpc>
                <a:spcPct val="100000"/>
              </a:lnSpc>
              <a:spcBef>
                <a:spcPts val="0"/>
              </a:spcBef>
              <a:spcAft>
                <a:spcPts val="0"/>
              </a:spcAft>
              <a:buClr>
                <a:srgbClr val="FFFFFF"/>
              </a:buClr>
              <a:buSzPts val="4200"/>
              <a:buNone/>
              <a:defRPr sz="4200">
                <a:solidFill>
                  <a:srgbClr val="FFFFFF"/>
                </a:solidFill>
              </a:defRPr>
            </a:lvl6pPr>
            <a:lvl7pPr lvl="6" rtl="0" algn="l">
              <a:lnSpc>
                <a:spcPct val="100000"/>
              </a:lnSpc>
              <a:spcBef>
                <a:spcPts val="0"/>
              </a:spcBef>
              <a:spcAft>
                <a:spcPts val="0"/>
              </a:spcAft>
              <a:buClr>
                <a:srgbClr val="FFFFFF"/>
              </a:buClr>
              <a:buSzPts val="4200"/>
              <a:buNone/>
              <a:defRPr sz="4200">
                <a:solidFill>
                  <a:srgbClr val="FFFFFF"/>
                </a:solidFill>
              </a:defRPr>
            </a:lvl7pPr>
            <a:lvl8pPr lvl="7" rtl="0" algn="l">
              <a:lnSpc>
                <a:spcPct val="100000"/>
              </a:lnSpc>
              <a:spcBef>
                <a:spcPts val="0"/>
              </a:spcBef>
              <a:spcAft>
                <a:spcPts val="0"/>
              </a:spcAft>
              <a:buClr>
                <a:srgbClr val="FFFFFF"/>
              </a:buClr>
              <a:buSzPts val="4200"/>
              <a:buNone/>
              <a:defRPr sz="4200">
                <a:solidFill>
                  <a:srgbClr val="FFFFFF"/>
                </a:solidFill>
              </a:defRPr>
            </a:lvl8pPr>
            <a:lvl9pPr lvl="8" rtl="0" algn="l">
              <a:lnSpc>
                <a:spcPct val="100000"/>
              </a:lnSpc>
              <a:spcBef>
                <a:spcPts val="0"/>
              </a:spcBef>
              <a:spcAft>
                <a:spcPts val="0"/>
              </a:spcAft>
              <a:buClr>
                <a:srgbClr val="FFFFFF"/>
              </a:buClr>
              <a:buSzPts val="4200"/>
              <a:buNone/>
              <a:defRPr sz="4200">
                <a:solidFill>
                  <a:srgbClr val="FFFFFF"/>
                </a:solidFill>
              </a:defRPr>
            </a:lvl9pPr>
          </a:lstStyle>
          <a:p/>
        </p:txBody>
      </p:sp>
      <p:sp>
        <p:nvSpPr>
          <p:cNvPr id="63" name="Google Shape;63;p13"/>
          <p:cNvSpPr txBox="1"/>
          <p:nvPr>
            <p:ph idx="1" type="subTitle"/>
          </p:nvPr>
        </p:nvSpPr>
        <p:spPr>
          <a:xfrm>
            <a:off x="589350" y="2642400"/>
            <a:ext cx="6883800" cy="5502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1pPr>
            <a:lvl2pPr lvl="1" rtl="0" algn="l">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2pPr>
            <a:lvl3pPr lvl="2" rtl="0" algn="l">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3pPr>
            <a:lvl4pPr lvl="3" rtl="0" algn="l">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4pPr>
            <a:lvl5pPr lvl="4" rtl="0" algn="l">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5pPr>
            <a:lvl6pPr lvl="5" rtl="0" algn="l">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6pPr>
            <a:lvl7pPr lvl="6" rtl="0" algn="l">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7pPr>
            <a:lvl8pPr lvl="7" rtl="0" algn="l">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8pPr>
            <a:lvl9pPr lvl="8" rtl="0" algn="l">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9pPr>
          </a:lstStyle>
          <a:p/>
        </p:txBody>
      </p:sp>
      <p:sp>
        <p:nvSpPr>
          <p:cNvPr id="64" name="Google Shape;6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4">
    <p:bg>
      <p:bgPr>
        <a:solidFill>
          <a:srgbClr val="FFFFFF"/>
        </a:solidFill>
      </p:bgPr>
    </p:bg>
    <p:spTree>
      <p:nvGrpSpPr>
        <p:cNvPr id="65" name="Shape 65"/>
        <p:cNvGrpSpPr/>
        <p:nvPr/>
      </p:nvGrpSpPr>
      <p:grpSpPr>
        <a:xfrm>
          <a:off x="0" y="0"/>
          <a:ext cx="0" cy="0"/>
          <a:chOff x="0" y="0"/>
          <a:chExt cx="0" cy="0"/>
        </a:xfrm>
      </p:grpSpPr>
      <p:sp>
        <p:nvSpPr>
          <p:cNvPr id="66" name="Google Shape;66;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25" y="0"/>
            <a:ext cx="9144000" cy="174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rot="10800000">
            <a:off x="3991228"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rot="10800000">
            <a:off x="4431837"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rot="10800000">
            <a:off x="4856511"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ph type="title"/>
          </p:nvPr>
        </p:nvSpPr>
        <p:spPr>
          <a:xfrm>
            <a:off x="324475" y="148225"/>
            <a:ext cx="3559500" cy="13737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None/>
              <a:defRPr b="1" sz="2800">
                <a:solidFill>
                  <a:schemeClr val="lt1"/>
                </a:solidFill>
              </a:defRPr>
            </a:lvl1pPr>
            <a:lvl2pPr lvl="1" rtl="0" algn="l">
              <a:lnSpc>
                <a:spcPct val="100000"/>
              </a:lnSpc>
              <a:spcBef>
                <a:spcPts val="0"/>
              </a:spcBef>
              <a:spcAft>
                <a:spcPts val="0"/>
              </a:spcAft>
              <a:buNone/>
              <a:defRPr b="1" sz="2800">
                <a:solidFill>
                  <a:schemeClr val="lt1"/>
                </a:solidFill>
              </a:defRPr>
            </a:lvl2pPr>
            <a:lvl3pPr lvl="2" rtl="0" algn="l">
              <a:lnSpc>
                <a:spcPct val="100000"/>
              </a:lnSpc>
              <a:spcBef>
                <a:spcPts val="0"/>
              </a:spcBef>
              <a:spcAft>
                <a:spcPts val="0"/>
              </a:spcAft>
              <a:buNone/>
              <a:defRPr b="1" sz="2800">
                <a:solidFill>
                  <a:schemeClr val="lt1"/>
                </a:solidFill>
              </a:defRPr>
            </a:lvl3pPr>
            <a:lvl4pPr lvl="3" rtl="0" algn="l">
              <a:lnSpc>
                <a:spcPct val="100000"/>
              </a:lnSpc>
              <a:spcBef>
                <a:spcPts val="0"/>
              </a:spcBef>
              <a:spcAft>
                <a:spcPts val="0"/>
              </a:spcAft>
              <a:buNone/>
              <a:defRPr b="1" sz="2800">
                <a:solidFill>
                  <a:schemeClr val="lt1"/>
                </a:solidFill>
              </a:defRPr>
            </a:lvl4pPr>
            <a:lvl5pPr lvl="4" rtl="0" algn="l">
              <a:lnSpc>
                <a:spcPct val="100000"/>
              </a:lnSpc>
              <a:spcBef>
                <a:spcPts val="0"/>
              </a:spcBef>
              <a:spcAft>
                <a:spcPts val="0"/>
              </a:spcAft>
              <a:buNone/>
              <a:defRPr b="1" sz="2800">
                <a:solidFill>
                  <a:schemeClr val="lt1"/>
                </a:solidFill>
              </a:defRPr>
            </a:lvl5pPr>
            <a:lvl6pPr lvl="5" rtl="0" algn="l">
              <a:lnSpc>
                <a:spcPct val="100000"/>
              </a:lnSpc>
              <a:spcBef>
                <a:spcPts val="0"/>
              </a:spcBef>
              <a:spcAft>
                <a:spcPts val="0"/>
              </a:spcAft>
              <a:buNone/>
              <a:defRPr b="1" sz="2800">
                <a:solidFill>
                  <a:schemeClr val="lt1"/>
                </a:solidFill>
              </a:defRPr>
            </a:lvl6pPr>
            <a:lvl7pPr lvl="6" rtl="0" algn="l">
              <a:lnSpc>
                <a:spcPct val="100000"/>
              </a:lnSpc>
              <a:spcBef>
                <a:spcPts val="0"/>
              </a:spcBef>
              <a:spcAft>
                <a:spcPts val="0"/>
              </a:spcAft>
              <a:buNone/>
              <a:defRPr b="1" sz="2800">
                <a:solidFill>
                  <a:schemeClr val="lt1"/>
                </a:solidFill>
              </a:defRPr>
            </a:lvl7pPr>
            <a:lvl8pPr lvl="7" rtl="0" algn="l">
              <a:lnSpc>
                <a:spcPct val="100000"/>
              </a:lnSpc>
              <a:spcBef>
                <a:spcPts val="0"/>
              </a:spcBef>
              <a:spcAft>
                <a:spcPts val="0"/>
              </a:spcAft>
              <a:buNone/>
              <a:defRPr b="1" sz="2800">
                <a:solidFill>
                  <a:schemeClr val="lt1"/>
                </a:solidFill>
              </a:defRPr>
            </a:lvl8pPr>
            <a:lvl9pPr lvl="8" rtl="0" algn="l">
              <a:lnSpc>
                <a:spcPct val="100000"/>
              </a:lnSpc>
              <a:spcBef>
                <a:spcPts val="0"/>
              </a:spcBef>
              <a:spcAft>
                <a:spcPts val="0"/>
              </a:spcAft>
              <a:buNone/>
              <a:defRPr b="1" sz="2800">
                <a:solidFill>
                  <a:schemeClr val="lt1"/>
                </a:solidFill>
              </a:defRPr>
            </a:lvl9pPr>
          </a:lstStyle>
          <a:p/>
        </p:txBody>
      </p:sp>
      <p:sp>
        <p:nvSpPr>
          <p:cNvPr id="76" name="Google Shape;76;p14"/>
          <p:cNvSpPr txBox="1"/>
          <p:nvPr>
            <p:ph idx="1" type="body"/>
          </p:nvPr>
        </p:nvSpPr>
        <p:spPr>
          <a:xfrm>
            <a:off x="324475" y="1920450"/>
            <a:ext cx="8494800" cy="2704200"/>
          </a:xfrm>
          <a:prstGeom prst="rect">
            <a:avLst/>
          </a:prstGeom>
          <a:noFill/>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317500" lvl="1" marL="914400" rtl="0" algn="l">
              <a:lnSpc>
                <a:spcPct val="115000"/>
              </a:lnSpc>
              <a:spcBef>
                <a:spcPts val="0"/>
              </a:spcBef>
              <a:spcAft>
                <a:spcPts val="0"/>
              </a:spcAft>
              <a:buClr>
                <a:schemeClr val="dk2"/>
              </a:buClr>
              <a:buSzPts val="1400"/>
              <a:buChar char="○"/>
              <a:defRPr sz="1400">
                <a:solidFill>
                  <a:schemeClr val="dk2"/>
                </a:solidFill>
              </a:defRPr>
            </a:lvl2pPr>
            <a:lvl3pPr indent="-317500" lvl="2" marL="1371600" rtl="0" algn="l">
              <a:lnSpc>
                <a:spcPct val="115000"/>
              </a:lnSpc>
              <a:spcBef>
                <a:spcPts val="0"/>
              </a:spcBef>
              <a:spcAft>
                <a:spcPts val="0"/>
              </a:spcAft>
              <a:buClr>
                <a:schemeClr val="dk2"/>
              </a:buClr>
              <a:buSzPts val="1400"/>
              <a:buChar char="■"/>
              <a:defRPr sz="1400">
                <a:solidFill>
                  <a:schemeClr val="dk2"/>
                </a:solidFill>
              </a:defRPr>
            </a:lvl3pPr>
            <a:lvl4pPr indent="-317500" lvl="3" marL="1828800" rtl="0" algn="l">
              <a:lnSpc>
                <a:spcPct val="115000"/>
              </a:lnSpc>
              <a:spcBef>
                <a:spcPts val="0"/>
              </a:spcBef>
              <a:spcAft>
                <a:spcPts val="0"/>
              </a:spcAft>
              <a:buClr>
                <a:schemeClr val="dk2"/>
              </a:buClr>
              <a:buSzPts val="1400"/>
              <a:buChar char="●"/>
              <a:defRPr sz="1400">
                <a:solidFill>
                  <a:schemeClr val="dk2"/>
                </a:solidFill>
              </a:defRPr>
            </a:lvl4pPr>
            <a:lvl5pPr indent="-317500" lvl="4" marL="2286000" rtl="0" algn="l">
              <a:lnSpc>
                <a:spcPct val="115000"/>
              </a:lnSpc>
              <a:spcBef>
                <a:spcPts val="0"/>
              </a:spcBef>
              <a:spcAft>
                <a:spcPts val="0"/>
              </a:spcAft>
              <a:buClr>
                <a:schemeClr val="dk2"/>
              </a:buClr>
              <a:buSzPts val="1400"/>
              <a:buChar char="○"/>
              <a:defRPr sz="1400">
                <a:solidFill>
                  <a:schemeClr val="dk2"/>
                </a:solidFill>
              </a:defRPr>
            </a:lvl5pPr>
            <a:lvl6pPr indent="-317500" lvl="5" marL="2743200" rtl="0" algn="l">
              <a:lnSpc>
                <a:spcPct val="115000"/>
              </a:lnSpc>
              <a:spcBef>
                <a:spcPts val="0"/>
              </a:spcBef>
              <a:spcAft>
                <a:spcPts val="0"/>
              </a:spcAft>
              <a:buClr>
                <a:schemeClr val="dk2"/>
              </a:buClr>
              <a:buSzPts val="1400"/>
              <a:buChar char="■"/>
              <a:defRPr sz="1400">
                <a:solidFill>
                  <a:schemeClr val="dk2"/>
                </a:solidFill>
              </a:defRPr>
            </a:lvl6pPr>
            <a:lvl7pPr indent="-317500" lvl="6" marL="3200400" rtl="0" algn="l">
              <a:lnSpc>
                <a:spcPct val="115000"/>
              </a:lnSpc>
              <a:spcBef>
                <a:spcPts val="0"/>
              </a:spcBef>
              <a:spcAft>
                <a:spcPts val="0"/>
              </a:spcAft>
              <a:buClr>
                <a:schemeClr val="dk2"/>
              </a:buClr>
              <a:buSzPts val="1400"/>
              <a:buChar char="●"/>
              <a:defRPr sz="1400">
                <a:solidFill>
                  <a:schemeClr val="dk2"/>
                </a:solidFill>
              </a:defRPr>
            </a:lvl7pPr>
            <a:lvl8pPr indent="-317500" lvl="7" marL="3657600" rtl="0" algn="l">
              <a:lnSpc>
                <a:spcPct val="115000"/>
              </a:lnSpc>
              <a:spcBef>
                <a:spcPts val="0"/>
              </a:spcBef>
              <a:spcAft>
                <a:spcPts val="0"/>
              </a:spcAft>
              <a:buClr>
                <a:schemeClr val="dk2"/>
              </a:buClr>
              <a:buSzPts val="1400"/>
              <a:buChar char="○"/>
              <a:defRPr sz="1400">
                <a:solidFill>
                  <a:schemeClr val="dk2"/>
                </a:solidFill>
              </a:defRPr>
            </a:lvl8pPr>
            <a:lvl9pPr indent="-317500" lvl="8" marL="4114800" rtl="0" algn="l">
              <a:lnSpc>
                <a:spcPct val="115000"/>
              </a:lnSpc>
              <a:spcBef>
                <a:spcPts val="0"/>
              </a:spcBef>
              <a:spcAft>
                <a:spcPts val="0"/>
              </a:spcAft>
              <a:buClr>
                <a:schemeClr val="dk2"/>
              </a:buClr>
              <a:buSzPts val="1400"/>
              <a:buChar char="■"/>
              <a:defRPr sz="1400">
                <a:solidFill>
                  <a:schemeClr val="dk2"/>
                </a:solidFill>
              </a:defRPr>
            </a:lvl9pPr>
          </a:lstStyle>
          <a:p/>
        </p:txBody>
      </p:sp>
      <p:sp>
        <p:nvSpPr>
          <p:cNvPr id="77" name="Google Shape;77;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7">
    <p:bg>
      <p:bgPr>
        <a:solidFill>
          <a:srgbClr val="FFFFFF"/>
        </a:solidFill>
      </p:bgPr>
    </p:bg>
    <p:spTree>
      <p:nvGrpSpPr>
        <p:cNvPr id="78" name="Shape 78"/>
        <p:cNvGrpSpPr/>
        <p:nvPr/>
      </p:nvGrpSpPr>
      <p:grpSpPr>
        <a:xfrm>
          <a:off x="0" y="0"/>
          <a:ext cx="0" cy="0"/>
          <a:chOff x="0" y="0"/>
          <a:chExt cx="0" cy="0"/>
        </a:xfrm>
      </p:grpSpPr>
      <p:sp>
        <p:nvSpPr>
          <p:cNvPr id="79" name="Google Shape;79;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149" y="-27"/>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521314" y="-27"/>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192078" y="2261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10800000">
            <a:off x="191890" y="2259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1042802" y="-27"/>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1564118" y="-27"/>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1234882" y="2261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rot="10800000">
            <a:off x="1234694" y="2259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149" y="10286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521377" y="10286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192078" y="12548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rot="10800000">
            <a:off x="191890" y="12546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1042802" y="10286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1564181" y="10286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1234882" y="12548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rot="10800000">
            <a:off x="1234694" y="12546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149" y="20573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521314" y="20573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192078" y="22835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rot="10800000">
            <a:off x="191890" y="22833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1042802" y="20573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1564118" y="20573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1234882" y="22835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rot="10800000">
            <a:off x="1234694" y="22833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149" y="30860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521314" y="30860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192078" y="33122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10800000">
            <a:off x="191890" y="33120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1042802" y="30860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1564118" y="30860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1234882" y="33122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rot="10800000">
            <a:off x="1234694" y="33120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149" y="41147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521314" y="41147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192078" y="43409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rot="10800000">
            <a:off x="191890" y="43407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1042802" y="41147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1564118" y="41147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1234882" y="43409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rot="10800000">
            <a:off x="1234694" y="43407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txBox="1"/>
          <p:nvPr>
            <p:ph idx="1" type="body"/>
          </p:nvPr>
        </p:nvSpPr>
        <p:spPr>
          <a:xfrm>
            <a:off x="2739225" y="612388"/>
            <a:ext cx="5696400" cy="3932700"/>
          </a:xfrm>
          <a:prstGeom prst="rect">
            <a:avLst/>
          </a:prstGeom>
          <a:noFill/>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latin typeface="Arial"/>
                <a:ea typeface="Arial"/>
                <a:cs typeface="Arial"/>
                <a:sym typeface="Arial"/>
              </a:defRPr>
            </a:lvl1pPr>
            <a:lvl2pPr indent="-317500" lvl="1" marL="914400" rtl="0" algn="l">
              <a:lnSpc>
                <a:spcPct val="115000"/>
              </a:lnSpc>
              <a:spcBef>
                <a:spcPts val="0"/>
              </a:spcBef>
              <a:spcAft>
                <a:spcPts val="0"/>
              </a:spcAft>
              <a:buClr>
                <a:schemeClr val="dk2"/>
              </a:buClr>
              <a:buSzPts val="1400"/>
              <a:buChar char="○"/>
              <a:defRPr sz="1400">
                <a:solidFill>
                  <a:schemeClr val="dk2"/>
                </a:solidFill>
              </a:defRPr>
            </a:lvl2pPr>
            <a:lvl3pPr indent="-317500" lvl="2" marL="1371600" rtl="0" algn="l">
              <a:lnSpc>
                <a:spcPct val="115000"/>
              </a:lnSpc>
              <a:spcBef>
                <a:spcPts val="0"/>
              </a:spcBef>
              <a:spcAft>
                <a:spcPts val="0"/>
              </a:spcAft>
              <a:buClr>
                <a:schemeClr val="dk2"/>
              </a:buClr>
              <a:buSzPts val="1400"/>
              <a:buChar char="■"/>
              <a:defRPr sz="1400">
                <a:solidFill>
                  <a:schemeClr val="dk2"/>
                </a:solidFill>
              </a:defRPr>
            </a:lvl3pPr>
            <a:lvl4pPr indent="-317500" lvl="3" marL="1828800" rtl="0" algn="l">
              <a:lnSpc>
                <a:spcPct val="115000"/>
              </a:lnSpc>
              <a:spcBef>
                <a:spcPts val="0"/>
              </a:spcBef>
              <a:spcAft>
                <a:spcPts val="0"/>
              </a:spcAft>
              <a:buClr>
                <a:schemeClr val="dk2"/>
              </a:buClr>
              <a:buSzPts val="1400"/>
              <a:buChar char="●"/>
              <a:defRPr sz="1400">
                <a:solidFill>
                  <a:schemeClr val="dk2"/>
                </a:solidFill>
              </a:defRPr>
            </a:lvl4pPr>
            <a:lvl5pPr indent="-317500" lvl="4" marL="2286000" rtl="0" algn="l">
              <a:lnSpc>
                <a:spcPct val="115000"/>
              </a:lnSpc>
              <a:spcBef>
                <a:spcPts val="0"/>
              </a:spcBef>
              <a:spcAft>
                <a:spcPts val="0"/>
              </a:spcAft>
              <a:buClr>
                <a:schemeClr val="dk2"/>
              </a:buClr>
              <a:buSzPts val="1400"/>
              <a:buChar char="○"/>
              <a:defRPr sz="1400">
                <a:solidFill>
                  <a:schemeClr val="dk2"/>
                </a:solidFill>
              </a:defRPr>
            </a:lvl5pPr>
            <a:lvl6pPr indent="-317500" lvl="5" marL="2743200" rtl="0" algn="l">
              <a:lnSpc>
                <a:spcPct val="115000"/>
              </a:lnSpc>
              <a:spcBef>
                <a:spcPts val="0"/>
              </a:spcBef>
              <a:spcAft>
                <a:spcPts val="0"/>
              </a:spcAft>
              <a:buClr>
                <a:schemeClr val="dk2"/>
              </a:buClr>
              <a:buSzPts val="1400"/>
              <a:buChar char="■"/>
              <a:defRPr sz="1400">
                <a:solidFill>
                  <a:schemeClr val="dk2"/>
                </a:solidFill>
              </a:defRPr>
            </a:lvl6pPr>
            <a:lvl7pPr indent="-317500" lvl="6" marL="3200400" rtl="0" algn="l">
              <a:lnSpc>
                <a:spcPct val="115000"/>
              </a:lnSpc>
              <a:spcBef>
                <a:spcPts val="0"/>
              </a:spcBef>
              <a:spcAft>
                <a:spcPts val="0"/>
              </a:spcAft>
              <a:buClr>
                <a:schemeClr val="dk2"/>
              </a:buClr>
              <a:buSzPts val="1400"/>
              <a:buChar char="●"/>
              <a:defRPr sz="1400">
                <a:solidFill>
                  <a:schemeClr val="dk2"/>
                </a:solidFill>
              </a:defRPr>
            </a:lvl7pPr>
            <a:lvl8pPr indent="-317500" lvl="7" marL="3657600" rtl="0" algn="l">
              <a:lnSpc>
                <a:spcPct val="115000"/>
              </a:lnSpc>
              <a:spcBef>
                <a:spcPts val="0"/>
              </a:spcBef>
              <a:spcAft>
                <a:spcPts val="0"/>
              </a:spcAft>
              <a:buClr>
                <a:schemeClr val="dk2"/>
              </a:buClr>
              <a:buSzPts val="1400"/>
              <a:buChar char="○"/>
              <a:defRPr sz="1400">
                <a:solidFill>
                  <a:schemeClr val="dk2"/>
                </a:solidFill>
              </a:defRPr>
            </a:lvl8pPr>
            <a:lvl9pPr indent="-317500" lvl="8" marL="4114800" rtl="0" algn="l">
              <a:lnSpc>
                <a:spcPct val="115000"/>
              </a:lnSpc>
              <a:spcBef>
                <a:spcPts val="0"/>
              </a:spcBef>
              <a:spcAft>
                <a:spcPts val="0"/>
              </a:spcAft>
              <a:buClr>
                <a:schemeClr val="dk2"/>
              </a:buClr>
              <a:buSzPts val="1400"/>
              <a:buChar char="■"/>
              <a:defRPr sz="1400">
                <a:solidFill>
                  <a:schemeClr val="dk2"/>
                </a:solidFill>
              </a:defRPr>
            </a:lvl9pPr>
          </a:lstStyle>
          <a:p/>
        </p:txBody>
      </p:sp>
      <p:sp>
        <p:nvSpPr>
          <p:cNvPr id="121" name="Google Shape;121;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8">
    <p:bg>
      <p:bgPr>
        <a:solidFill>
          <a:srgbClr val="FFFFFF"/>
        </a:solidFill>
      </p:bgPr>
    </p:bg>
    <p:spTree>
      <p:nvGrpSpPr>
        <p:cNvPr id="122" name="Shape 122"/>
        <p:cNvGrpSpPr/>
        <p:nvPr/>
      </p:nvGrpSpPr>
      <p:grpSpPr>
        <a:xfrm>
          <a:off x="0" y="0"/>
          <a:ext cx="0" cy="0"/>
          <a:chOff x="0" y="0"/>
          <a:chExt cx="0" cy="0"/>
        </a:xfrm>
      </p:grpSpPr>
      <p:sp>
        <p:nvSpPr>
          <p:cNvPr id="123" name="Google Shape;123;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16"/>
          <p:cNvGrpSpPr/>
          <p:nvPr/>
        </p:nvGrpSpPr>
        <p:grpSpPr>
          <a:xfrm>
            <a:off x="2105247" y="1"/>
            <a:ext cx="7038765" cy="5138761"/>
            <a:chOff x="3388636" y="43347"/>
            <a:chExt cx="5755327" cy="4201767"/>
          </a:xfrm>
        </p:grpSpPr>
        <p:sp>
          <p:nvSpPr>
            <p:cNvPr id="125" name="Google Shape;125;p16"/>
            <p:cNvSpPr/>
            <p:nvPr/>
          </p:nvSpPr>
          <p:spPr>
            <a:xfrm>
              <a:off x="3837147"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4285658"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4734169"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5182681"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5631192"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6079703"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6528215"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a:off x="6976726"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7425229"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7873740"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8322251"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a:off x="8770763"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3837147"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4285658"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4734169"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5182681"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5631192"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6079703"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6528215"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6976726"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7425229"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7873740"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8322251"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8770763"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3837147"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4285658"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4734169"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5182681"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5631192"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6079703"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6528215"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6976726"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7425229"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7873740"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8322251"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8770763"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3388636"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3837147"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4285658"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4734169"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5182681"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5631192"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6079703"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6528215"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6976726"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7425229"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7873740"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8322251"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8770763"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3388636"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3837147"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4285658"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4734169" y="4336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5182681"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5631192"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6079703"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6528215"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6976726"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7425229"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7873740"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8322251"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8770763"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3837147"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4285658"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4734169"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5182681"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5631192"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6079703"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6528215"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6976726"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7425229"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7873740"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8322251"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8770763"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3837147"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4285658"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4734169"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5182681"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a:off x="5631192"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6079703"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6528215"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6976726"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7425229"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7873740"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8322251"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8770763"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3837147"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4285658"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4734169"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5182681"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5631192"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a:off x="6079703"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a:off x="6528215"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a:off x="6976726"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a:off x="7425229"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
            <p:cNvSpPr/>
            <p:nvPr/>
          </p:nvSpPr>
          <p:spPr>
            <a:xfrm>
              <a:off x="7873740"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8322251"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a:off x="8770763"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p:nvPr/>
          </p:nvSpPr>
          <p:spPr>
            <a:xfrm>
              <a:off x="3837147"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6"/>
            <p:cNvSpPr/>
            <p:nvPr/>
          </p:nvSpPr>
          <p:spPr>
            <a:xfrm>
              <a:off x="4285658"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4734169"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a:off x="5182681"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5631192"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
            <p:cNvSpPr/>
            <p:nvPr/>
          </p:nvSpPr>
          <p:spPr>
            <a:xfrm>
              <a:off x="6079703"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6528215"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a:off x="6976726"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6"/>
            <p:cNvSpPr/>
            <p:nvPr/>
          </p:nvSpPr>
          <p:spPr>
            <a:xfrm>
              <a:off x="7425229"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
            <p:cNvSpPr/>
            <p:nvPr/>
          </p:nvSpPr>
          <p:spPr>
            <a:xfrm>
              <a:off x="7873740"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
            <p:cNvSpPr/>
            <p:nvPr/>
          </p:nvSpPr>
          <p:spPr>
            <a:xfrm>
              <a:off x="8322251"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8770763"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3837147"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
            <p:cNvSpPr/>
            <p:nvPr/>
          </p:nvSpPr>
          <p:spPr>
            <a:xfrm>
              <a:off x="4285658"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
            <p:cNvSpPr/>
            <p:nvPr/>
          </p:nvSpPr>
          <p:spPr>
            <a:xfrm>
              <a:off x="4734169"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a:off x="5182681"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a:off x="5631192"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a:off x="6079703"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a:off x="6528215"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a:off x="6976726"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a:off x="7425229"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
            <p:cNvSpPr/>
            <p:nvPr/>
          </p:nvSpPr>
          <p:spPr>
            <a:xfrm>
              <a:off x="7873740"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a:off x="8322251"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a:off x="8770763"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16"/>
          <p:cNvSpPr/>
          <p:nvPr/>
        </p:nvSpPr>
        <p:spPr>
          <a:xfrm>
            <a:off x="3396590" y="0"/>
            <a:ext cx="3250800" cy="5143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p:nvPr/>
        </p:nvSpPr>
        <p:spPr>
          <a:xfrm>
            <a:off x="0" y="0"/>
            <a:ext cx="3415800" cy="51435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6"/>
          <p:cNvSpPr/>
          <p:nvPr/>
        </p:nvSpPr>
        <p:spPr>
          <a:xfrm>
            <a:off x="685175" y="2731725"/>
            <a:ext cx="61200" cy="145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txBox="1"/>
          <p:nvPr>
            <p:ph type="ctrTitle"/>
          </p:nvPr>
        </p:nvSpPr>
        <p:spPr>
          <a:xfrm>
            <a:off x="992425" y="2536400"/>
            <a:ext cx="3136800" cy="1884900"/>
          </a:xfrm>
          <a:prstGeom prst="rect">
            <a:avLst/>
          </a:prstGeom>
          <a:noFill/>
        </p:spPr>
        <p:txBody>
          <a:bodyPr anchorCtr="0" anchor="ctr" bIns="91425" lIns="91425" spcFirstLastPara="1" rIns="91425" wrap="square" tIns="91425">
            <a:normAutofit/>
          </a:bodyPr>
          <a:lstStyle>
            <a:lvl1pPr lvl="0" rtl="0" algn="l">
              <a:lnSpc>
                <a:spcPct val="100000"/>
              </a:lnSpc>
              <a:spcBef>
                <a:spcPts val="0"/>
              </a:spcBef>
              <a:spcAft>
                <a:spcPts val="0"/>
              </a:spcAft>
              <a:buClr>
                <a:schemeClr val="dk1"/>
              </a:buClr>
              <a:buSzPts val="3600"/>
              <a:buNone/>
              <a:defRPr b="1" sz="3600">
                <a:solidFill>
                  <a:schemeClr val="lt1"/>
                </a:solidFill>
                <a:latin typeface="Arial"/>
                <a:ea typeface="Arial"/>
                <a:cs typeface="Arial"/>
                <a:sym typeface="Arial"/>
              </a:defRPr>
            </a:lvl1pPr>
            <a:lvl2pPr lvl="1" rtl="0" algn="l">
              <a:lnSpc>
                <a:spcPct val="100000"/>
              </a:lnSpc>
              <a:spcBef>
                <a:spcPts val="0"/>
              </a:spcBef>
              <a:spcAft>
                <a:spcPts val="0"/>
              </a:spcAft>
              <a:buClr>
                <a:schemeClr val="dk1"/>
              </a:buClr>
              <a:buSzPts val="3600"/>
              <a:buNone/>
              <a:defRPr b="1" sz="3600">
                <a:solidFill>
                  <a:schemeClr val="lt1"/>
                </a:solidFill>
              </a:defRPr>
            </a:lvl2pPr>
            <a:lvl3pPr lvl="2" rtl="0" algn="l">
              <a:lnSpc>
                <a:spcPct val="100000"/>
              </a:lnSpc>
              <a:spcBef>
                <a:spcPts val="0"/>
              </a:spcBef>
              <a:spcAft>
                <a:spcPts val="0"/>
              </a:spcAft>
              <a:buClr>
                <a:schemeClr val="dk1"/>
              </a:buClr>
              <a:buSzPts val="3600"/>
              <a:buNone/>
              <a:defRPr b="1" sz="3600">
                <a:solidFill>
                  <a:schemeClr val="lt1"/>
                </a:solidFill>
              </a:defRPr>
            </a:lvl3pPr>
            <a:lvl4pPr lvl="3" rtl="0" algn="l">
              <a:lnSpc>
                <a:spcPct val="100000"/>
              </a:lnSpc>
              <a:spcBef>
                <a:spcPts val="0"/>
              </a:spcBef>
              <a:spcAft>
                <a:spcPts val="0"/>
              </a:spcAft>
              <a:buClr>
                <a:schemeClr val="dk1"/>
              </a:buClr>
              <a:buSzPts val="3600"/>
              <a:buNone/>
              <a:defRPr b="1" sz="3600">
                <a:solidFill>
                  <a:schemeClr val="lt1"/>
                </a:solidFill>
              </a:defRPr>
            </a:lvl4pPr>
            <a:lvl5pPr lvl="4" rtl="0" algn="l">
              <a:lnSpc>
                <a:spcPct val="100000"/>
              </a:lnSpc>
              <a:spcBef>
                <a:spcPts val="0"/>
              </a:spcBef>
              <a:spcAft>
                <a:spcPts val="0"/>
              </a:spcAft>
              <a:buClr>
                <a:schemeClr val="dk1"/>
              </a:buClr>
              <a:buSzPts val="3600"/>
              <a:buNone/>
              <a:defRPr b="1" sz="3600">
                <a:solidFill>
                  <a:schemeClr val="lt1"/>
                </a:solidFill>
              </a:defRPr>
            </a:lvl5pPr>
            <a:lvl6pPr lvl="5" rtl="0" algn="l">
              <a:lnSpc>
                <a:spcPct val="100000"/>
              </a:lnSpc>
              <a:spcBef>
                <a:spcPts val="0"/>
              </a:spcBef>
              <a:spcAft>
                <a:spcPts val="0"/>
              </a:spcAft>
              <a:buClr>
                <a:schemeClr val="dk1"/>
              </a:buClr>
              <a:buSzPts val="3600"/>
              <a:buNone/>
              <a:defRPr b="1" sz="3600">
                <a:solidFill>
                  <a:schemeClr val="lt1"/>
                </a:solidFill>
              </a:defRPr>
            </a:lvl6pPr>
            <a:lvl7pPr lvl="6" rtl="0" algn="l">
              <a:lnSpc>
                <a:spcPct val="100000"/>
              </a:lnSpc>
              <a:spcBef>
                <a:spcPts val="0"/>
              </a:spcBef>
              <a:spcAft>
                <a:spcPts val="0"/>
              </a:spcAft>
              <a:buClr>
                <a:schemeClr val="dk1"/>
              </a:buClr>
              <a:buSzPts val="3600"/>
              <a:buNone/>
              <a:defRPr b="1" sz="3600">
                <a:solidFill>
                  <a:schemeClr val="lt1"/>
                </a:solidFill>
              </a:defRPr>
            </a:lvl7pPr>
            <a:lvl8pPr lvl="7" rtl="0" algn="l">
              <a:lnSpc>
                <a:spcPct val="100000"/>
              </a:lnSpc>
              <a:spcBef>
                <a:spcPts val="0"/>
              </a:spcBef>
              <a:spcAft>
                <a:spcPts val="0"/>
              </a:spcAft>
              <a:buClr>
                <a:schemeClr val="dk1"/>
              </a:buClr>
              <a:buSzPts val="3600"/>
              <a:buNone/>
              <a:defRPr b="1" sz="3600">
                <a:solidFill>
                  <a:schemeClr val="lt1"/>
                </a:solidFill>
              </a:defRPr>
            </a:lvl8pPr>
            <a:lvl9pPr lvl="8" rtl="0" algn="l">
              <a:lnSpc>
                <a:spcPct val="100000"/>
              </a:lnSpc>
              <a:spcBef>
                <a:spcPts val="0"/>
              </a:spcBef>
              <a:spcAft>
                <a:spcPts val="0"/>
              </a:spcAft>
              <a:buClr>
                <a:schemeClr val="dk1"/>
              </a:buClr>
              <a:buSzPts val="3600"/>
              <a:buNone/>
              <a:defRPr b="1" sz="3600">
                <a:solidFill>
                  <a:schemeClr val="lt1"/>
                </a:solidFill>
              </a:defRPr>
            </a:lvl9pPr>
          </a:lstStyle>
          <a:p/>
        </p:txBody>
      </p:sp>
      <p:sp>
        <p:nvSpPr>
          <p:cNvPr id="251" name="Google Shape;251;p16"/>
          <p:cNvSpPr txBox="1"/>
          <p:nvPr>
            <p:ph idx="12" type="sldNum"/>
          </p:nvPr>
        </p:nvSpPr>
        <p:spPr>
          <a:xfrm>
            <a:off x="8472458" y="4706554"/>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10">
    <p:bg>
      <p:bgPr>
        <a:solidFill>
          <a:srgbClr val="FFFFFF"/>
        </a:solidFill>
      </p:bgPr>
    </p:bg>
    <p:spTree>
      <p:nvGrpSpPr>
        <p:cNvPr id="252" name="Shape 252"/>
        <p:cNvGrpSpPr/>
        <p:nvPr/>
      </p:nvGrpSpPr>
      <p:grpSpPr>
        <a:xfrm>
          <a:off x="0" y="0"/>
          <a:ext cx="0" cy="0"/>
          <a:chOff x="0" y="0"/>
          <a:chExt cx="0" cy="0"/>
        </a:xfrm>
      </p:grpSpPr>
      <p:sp>
        <p:nvSpPr>
          <p:cNvPr id="253" name="Google Shape;253;p17"/>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0" y="0"/>
            <a:ext cx="703500" cy="2571600"/>
          </a:xfrm>
          <a:prstGeom prst="rect">
            <a:avLst/>
          </a:prstGeom>
          <a:solidFill>
            <a:srgbClr val="E4EE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a:off x="959520" y="0"/>
            <a:ext cx="191400" cy="257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a:off x="1406786" y="0"/>
            <a:ext cx="703500" cy="2571600"/>
          </a:xfrm>
          <a:prstGeom prst="rect">
            <a:avLst/>
          </a:prstGeom>
          <a:solidFill>
            <a:srgbClr val="E4EE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2366228" y="0"/>
            <a:ext cx="191400" cy="257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2813571" y="0"/>
            <a:ext cx="703500" cy="2571600"/>
          </a:xfrm>
          <a:prstGeom prst="rect">
            <a:avLst/>
          </a:prstGeom>
          <a:solidFill>
            <a:srgbClr val="E4EE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2366228" y="2571770"/>
            <a:ext cx="191400" cy="2571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
          <p:cNvSpPr/>
          <p:nvPr/>
        </p:nvSpPr>
        <p:spPr>
          <a:xfrm>
            <a:off x="0" y="2571764"/>
            <a:ext cx="703500" cy="2571600"/>
          </a:xfrm>
          <a:prstGeom prst="rect">
            <a:avLst/>
          </a:prstGeom>
          <a:solidFill>
            <a:srgbClr val="C1E9CB">
              <a:alpha val="9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a:off x="2813559" y="2572027"/>
            <a:ext cx="703500" cy="2571600"/>
          </a:xfrm>
          <a:prstGeom prst="rect">
            <a:avLst/>
          </a:prstGeom>
          <a:solidFill>
            <a:srgbClr val="C1E9CB">
              <a:alpha val="9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a:off x="1406774" y="2571764"/>
            <a:ext cx="703500" cy="2571600"/>
          </a:xfrm>
          <a:prstGeom prst="rect">
            <a:avLst/>
          </a:prstGeom>
          <a:solidFill>
            <a:srgbClr val="C1E9CB">
              <a:alpha val="9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
          <p:cNvSpPr/>
          <p:nvPr/>
        </p:nvSpPr>
        <p:spPr>
          <a:xfrm>
            <a:off x="959520" y="2571770"/>
            <a:ext cx="191400" cy="2571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
          <p:cNvSpPr/>
          <p:nvPr/>
        </p:nvSpPr>
        <p:spPr>
          <a:xfrm>
            <a:off x="3773015" y="0"/>
            <a:ext cx="191400" cy="257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
          <p:cNvSpPr/>
          <p:nvPr/>
        </p:nvSpPr>
        <p:spPr>
          <a:xfrm>
            <a:off x="4220358" y="0"/>
            <a:ext cx="703500" cy="2571600"/>
          </a:xfrm>
          <a:prstGeom prst="rect">
            <a:avLst/>
          </a:prstGeom>
          <a:solidFill>
            <a:srgbClr val="E4EE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
          <p:cNvSpPr/>
          <p:nvPr/>
        </p:nvSpPr>
        <p:spPr>
          <a:xfrm>
            <a:off x="5179801" y="0"/>
            <a:ext cx="191400" cy="257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p:nvPr/>
        </p:nvSpPr>
        <p:spPr>
          <a:xfrm>
            <a:off x="5627144" y="0"/>
            <a:ext cx="703500" cy="2571600"/>
          </a:xfrm>
          <a:prstGeom prst="rect">
            <a:avLst/>
          </a:prstGeom>
          <a:solidFill>
            <a:srgbClr val="E4EE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a:off x="5179801" y="2571770"/>
            <a:ext cx="191400" cy="2571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p:nvPr/>
        </p:nvSpPr>
        <p:spPr>
          <a:xfrm>
            <a:off x="5627132" y="2572027"/>
            <a:ext cx="703500" cy="2571600"/>
          </a:xfrm>
          <a:prstGeom prst="rect">
            <a:avLst/>
          </a:prstGeom>
          <a:solidFill>
            <a:srgbClr val="C1E9CB">
              <a:alpha val="9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
          <p:cNvSpPr/>
          <p:nvPr/>
        </p:nvSpPr>
        <p:spPr>
          <a:xfrm>
            <a:off x="4220346" y="2571764"/>
            <a:ext cx="703500" cy="2571600"/>
          </a:xfrm>
          <a:prstGeom prst="rect">
            <a:avLst/>
          </a:prstGeom>
          <a:solidFill>
            <a:srgbClr val="C1E9CB">
              <a:alpha val="9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3773015" y="2571770"/>
            <a:ext cx="191400" cy="2571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p:nvPr/>
        </p:nvSpPr>
        <p:spPr>
          <a:xfrm>
            <a:off x="6586515" y="0"/>
            <a:ext cx="191400" cy="257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p:nvPr/>
        </p:nvSpPr>
        <p:spPr>
          <a:xfrm>
            <a:off x="7033859" y="0"/>
            <a:ext cx="703500" cy="2571600"/>
          </a:xfrm>
          <a:prstGeom prst="rect">
            <a:avLst/>
          </a:prstGeom>
          <a:solidFill>
            <a:srgbClr val="E4EE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p:nvPr/>
        </p:nvSpPr>
        <p:spPr>
          <a:xfrm>
            <a:off x="7993302" y="0"/>
            <a:ext cx="191400" cy="257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8440645" y="0"/>
            <a:ext cx="703500" cy="2571600"/>
          </a:xfrm>
          <a:prstGeom prst="rect">
            <a:avLst/>
          </a:prstGeom>
          <a:solidFill>
            <a:srgbClr val="E4EE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7993302" y="2571770"/>
            <a:ext cx="191400" cy="2571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8440633" y="2572027"/>
            <a:ext cx="703500" cy="2571600"/>
          </a:xfrm>
          <a:prstGeom prst="rect">
            <a:avLst/>
          </a:prstGeom>
          <a:solidFill>
            <a:srgbClr val="C1E9CB">
              <a:alpha val="9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7033847" y="2571764"/>
            <a:ext cx="703500" cy="2571600"/>
          </a:xfrm>
          <a:prstGeom prst="rect">
            <a:avLst/>
          </a:prstGeom>
          <a:solidFill>
            <a:srgbClr val="C1E9CB">
              <a:alpha val="9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6586515" y="2571770"/>
            <a:ext cx="191400" cy="2571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a:off x="2110175" y="1055700"/>
            <a:ext cx="4923600" cy="303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txBox="1"/>
          <p:nvPr>
            <p:ph type="ctrTitle"/>
          </p:nvPr>
        </p:nvSpPr>
        <p:spPr>
          <a:xfrm>
            <a:off x="2512550" y="1437450"/>
            <a:ext cx="4270500" cy="2268600"/>
          </a:xfrm>
          <a:prstGeom prst="rect">
            <a:avLst/>
          </a:prstGeom>
          <a:noFill/>
        </p:spPr>
        <p:txBody>
          <a:bodyPr anchorCtr="0" anchor="ctr" bIns="91425" lIns="91425" spcFirstLastPara="1" rIns="91425" wrap="square" tIns="91425">
            <a:normAutofit/>
          </a:bodyPr>
          <a:lstStyle>
            <a:lvl1pPr lvl="0" rtl="0" algn="l">
              <a:lnSpc>
                <a:spcPct val="100000"/>
              </a:lnSpc>
              <a:spcBef>
                <a:spcPts val="0"/>
              </a:spcBef>
              <a:spcAft>
                <a:spcPts val="0"/>
              </a:spcAft>
              <a:buClr>
                <a:srgbClr val="616161"/>
              </a:buClr>
              <a:buSzPts val="3200"/>
              <a:buNone/>
              <a:defRPr b="1" sz="3200">
                <a:solidFill>
                  <a:srgbClr val="616161"/>
                </a:solidFill>
                <a:latin typeface="Arial"/>
                <a:ea typeface="Arial"/>
                <a:cs typeface="Arial"/>
                <a:sym typeface="Arial"/>
              </a:defRPr>
            </a:lvl1pPr>
            <a:lvl2pPr lvl="1" rtl="0" algn="l">
              <a:lnSpc>
                <a:spcPct val="100000"/>
              </a:lnSpc>
              <a:spcBef>
                <a:spcPts val="0"/>
              </a:spcBef>
              <a:spcAft>
                <a:spcPts val="0"/>
              </a:spcAft>
              <a:buClr>
                <a:srgbClr val="616161"/>
              </a:buClr>
              <a:buSzPts val="3200"/>
              <a:buNone/>
              <a:defRPr b="1" sz="3200">
                <a:solidFill>
                  <a:srgbClr val="616161"/>
                </a:solidFill>
              </a:defRPr>
            </a:lvl2pPr>
            <a:lvl3pPr lvl="2" rtl="0" algn="l">
              <a:lnSpc>
                <a:spcPct val="100000"/>
              </a:lnSpc>
              <a:spcBef>
                <a:spcPts val="0"/>
              </a:spcBef>
              <a:spcAft>
                <a:spcPts val="0"/>
              </a:spcAft>
              <a:buClr>
                <a:srgbClr val="616161"/>
              </a:buClr>
              <a:buSzPts val="3200"/>
              <a:buNone/>
              <a:defRPr b="1" sz="3200">
                <a:solidFill>
                  <a:srgbClr val="616161"/>
                </a:solidFill>
              </a:defRPr>
            </a:lvl3pPr>
            <a:lvl4pPr lvl="3" rtl="0" algn="l">
              <a:lnSpc>
                <a:spcPct val="100000"/>
              </a:lnSpc>
              <a:spcBef>
                <a:spcPts val="0"/>
              </a:spcBef>
              <a:spcAft>
                <a:spcPts val="0"/>
              </a:spcAft>
              <a:buClr>
                <a:srgbClr val="616161"/>
              </a:buClr>
              <a:buSzPts val="3200"/>
              <a:buNone/>
              <a:defRPr b="1" sz="3200">
                <a:solidFill>
                  <a:srgbClr val="616161"/>
                </a:solidFill>
              </a:defRPr>
            </a:lvl4pPr>
            <a:lvl5pPr lvl="4" rtl="0" algn="l">
              <a:lnSpc>
                <a:spcPct val="100000"/>
              </a:lnSpc>
              <a:spcBef>
                <a:spcPts val="0"/>
              </a:spcBef>
              <a:spcAft>
                <a:spcPts val="0"/>
              </a:spcAft>
              <a:buClr>
                <a:srgbClr val="616161"/>
              </a:buClr>
              <a:buSzPts val="3200"/>
              <a:buNone/>
              <a:defRPr b="1" sz="3200">
                <a:solidFill>
                  <a:srgbClr val="616161"/>
                </a:solidFill>
              </a:defRPr>
            </a:lvl5pPr>
            <a:lvl6pPr lvl="5" rtl="0" algn="l">
              <a:lnSpc>
                <a:spcPct val="100000"/>
              </a:lnSpc>
              <a:spcBef>
                <a:spcPts val="0"/>
              </a:spcBef>
              <a:spcAft>
                <a:spcPts val="0"/>
              </a:spcAft>
              <a:buClr>
                <a:srgbClr val="616161"/>
              </a:buClr>
              <a:buSzPts val="3200"/>
              <a:buNone/>
              <a:defRPr b="1" sz="3200">
                <a:solidFill>
                  <a:srgbClr val="616161"/>
                </a:solidFill>
              </a:defRPr>
            </a:lvl6pPr>
            <a:lvl7pPr lvl="6" rtl="0" algn="l">
              <a:lnSpc>
                <a:spcPct val="100000"/>
              </a:lnSpc>
              <a:spcBef>
                <a:spcPts val="0"/>
              </a:spcBef>
              <a:spcAft>
                <a:spcPts val="0"/>
              </a:spcAft>
              <a:buClr>
                <a:srgbClr val="616161"/>
              </a:buClr>
              <a:buSzPts val="3200"/>
              <a:buNone/>
              <a:defRPr b="1" sz="3200">
                <a:solidFill>
                  <a:srgbClr val="616161"/>
                </a:solidFill>
              </a:defRPr>
            </a:lvl7pPr>
            <a:lvl8pPr lvl="7" rtl="0" algn="l">
              <a:lnSpc>
                <a:spcPct val="100000"/>
              </a:lnSpc>
              <a:spcBef>
                <a:spcPts val="0"/>
              </a:spcBef>
              <a:spcAft>
                <a:spcPts val="0"/>
              </a:spcAft>
              <a:buClr>
                <a:srgbClr val="616161"/>
              </a:buClr>
              <a:buSzPts val="3200"/>
              <a:buNone/>
              <a:defRPr b="1" sz="3200">
                <a:solidFill>
                  <a:srgbClr val="616161"/>
                </a:solidFill>
              </a:defRPr>
            </a:lvl8pPr>
            <a:lvl9pPr lvl="8" rtl="0" algn="l">
              <a:lnSpc>
                <a:spcPct val="100000"/>
              </a:lnSpc>
              <a:spcBef>
                <a:spcPts val="0"/>
              </a:spcBef>
              <a:spcAft>
                <a:spcPts val="0"/>
              </a:spcAft>
              <a:buClr>
                <a:srgbClr val="616161"/>
              </a:buClr>
              <a:buSzPts val="3200"/>
              <a:buNone/>
              <a:defRPr b="1" sz="3200">
                <a:solidFill>
                  <a:srgbClr val="616161"/>
                </a:solidFill>
              </a:defRPr>
            </a:lvl9pPr>
          </a:lstStyle>
          <a:p/>
        </p:txBody>
      </p:sp>
      <p:sp>
        <p:nvSpPr>
          <p:cNvPr id="282" name="Google Shape;282;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8"/>
          <p:cNvSpPr txBox="1"/>
          <p:nvPr>
            <p:ph type="ctrTitle"/>
          </p:nvPr>
        </p:nvSpPr>
        <p:spPr>
          <a:xfrm>
            <a:off x="752300" y="103400"/>
            <a:ext cx="7930800" cy="1049400"/>
          </a:xfrm>
          <a:prstGeom prst="rect">
            <a:avLst/>
          </a:prstGeom>
          <a:effectLst>
            <a:outerShdw blurRad="57150" rotWithShape="0" algn="bl" dir="5400000" dist="19050">
              <a:srgbClr val="00FFFF">
                <a:alpha val="50000"/>
              </a:srgbClr>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2900"/>
              <a:t>STOCKS</a:t>
            </a:r>
            <a:r>
              <a:rPr lang="en" sz="2900"/>
              <a:t> FORECASTING AND VISUALIZATION  USING DASH</a:t>
            </a:r>
            <a:endParaRPr sz="2900"/>
          </a:p>
        </p:txBody>
      </p:sp>
      <p:sp>
        <p:nvSpPr>
          <p:cNvPr id="288" name="Google Shape;288;p18"/>
          <p:cNvSpPr txBox="1"/>
          <p:nvPr/>
        </p:nvSpPr>
        <p:spPr>
          <a:xfrm>
            <a:off x="5395325" y="1561700"/>
            <a:ext cx="3622200" cy="29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PRESENTED BY </a:t>
            </a:r>
            <a:r>
              <a:rPr b="1" lang="en">
                <a:solidFill>
                  <a:srgbClr val="EA9999"/>
                </a:solidFill>
                <a:latin typeface="Roboto"/>
                <a:ea typeface="Roboto"/>
                <a:cs typeface="Roboto"/>
                <a:sym typeface="Roboto"/>
              </a:rPr>
              <a:t>TRIBE-L members</a:t>
            </a:r>
            <a:endParaRPr b="1">
              <a:solidFill>
                <a:srgbClr val="EA9999"/>
              </a:solidFill>
              <a:latin typeface="Roboto"/>
              <a:ea typeface="Roboto"/>
              <a:cs typeface="Roboto"/>
              <a:sym typeface="Roboto"/>
            </a:endParaRPr>
          </a:p>
          <a:p>
            <a:pPr indent="0" lvl="0" marL="0" rtl="0" algn="l">
              <a:spcBef>
                <a:spcPts val="0"/>
              </a:spcBef>
              <a:spcAft>
                <a:spcPts val="0"/>
              </a:spcAft>
              <a:buNone/>
            </a:pPr>
            <a:r>
              <a:t/>
            </a:r>
            <a:endParaRPr b="1">
              <a:solidFill>
                <a:schemeClr val="dk1"/>
              </a:solidFill>
              <a:latin typeface="Caveat"/>
              <a:ea typeface="Caveat"/>
              <a:cs typeface="Caveat"/>
              <a:sym typeface="Caveat"/>
            </a:endParaRPr>
          </a:p>
          <a:p>
            <a:pPr indent="-304800" lvl="0" marL="914400" rtl="0" algn="l">
              <a:spcBef>
                <a:spcPts val="0"/>
              </a:spcBef>
              <a:spcAft>
                <a:spcPts val="0"/>
              </a:spcAft>
              <a:buClr>
                <a:schemeClr val="dk1"/>
              </a:buClr>
              <a:buSzPts val="1200"/>
              <a:buFont typeface="Comfortaa"/>
              <a:buChar char="➢"/>
            </a:pPr>
            <a:r>
              <a:rPr lang="en" sz="1200">
                <a:solidFill>
                  <a:schemeClr val="dk1"/>
                </a:solidFill>
                <a:latin typeface="Comfortaa"/>
                <a:ea typeface="Comfortaa"/>
                <a:cs typeface="Comfortaa"/>
                <a:sym typeface="Comfortaa"/>
              </a:rPr>
              <a:t>GOURI POTDAR</a:t>
            </a:r>
            <a:endParaRPr sz="1200">
              <a:solidFill>
                <a:schemeClr val="dk1"/>
              </a:solidFill>
              <a:latin typeface="Comfortaa"/>
              <a:ea typeface="Comfortaa"/>
              <a:cs typeface="Comfortaa"/>
              <a:sym typeface="Comfortaa"/>
            </a:endParaRPr>
          </a:p>
          <a:p>
            <a:pPr indent="-304800" lvl="0" marL="914400" rtl="0" algn="l">
              <a:spcBef>
                <a:spcPts val="0"/>
              </a:spcBef>
              <a:spcAft>
                <a:spcPts val="0"/>
              </a:spcAft>
              <a:buClr>
                <a:schemeClr val="dk1"/>
              </a:buClr>
              <a:buSzPts val="1200"/>
              <a:buFont typeface="Comfortaa"/>
              <a:buChar char="➢"/>
            </a:pPr>
            <a:r>
              <a:rPr lang="en" sz="1200">
                <a:solidFill>
                  <a:schemeClr val="dk1"/>
                </a:solidFill>
                <a:latin typeface="Comfortaa"/>
                <a:ea typeface="Comfortaa"/>
                <a:cs typeface="Comfortaa"/>
                <a:sym typeface="Comfortaa"/>
              </a:rPr>
              <a:t>VISHAKA RATHOD</a:t>
            </a:r>
            <a:endParaRPr sz="1200">
              <a:solidFill>
                <a:schemeClr val="dk1"/>
              </a:solidFill>
              <a:latin typeface="Comfortaa"/>
              <a:ea typeface="Comfortaa"/>
              <a:cs typeface="Comfortaa"/>
              <a:sym typeface="Comfortaa"/>
            </a:endParaRPr>
          </a:p>
          <a:p>
            <a:pPr indent="-304800" lvl="0" marL="914400" rtl="0" algn="l">
              <a:spcBef>
                <a:spcPts val="0"/>
              </a:spcBef>
              <a:spcAft>
                <a:spcPts val="0"/>
              </a:spcAft>
              <a:buClr>
                <a:schemeClr val="dk1"/>
              </a:buClr>
              <a:buSzPts val="1200"/>
              <a:buFont typeface="Comfortaa"/>
              <a:buChar char="➢"/>
            </a:pPr>
            <a:r>
              <a:rPr lang="en" sz="1200">
                <a:solidFill>
                  <a:schemeClr val="dk1"/>
                </a:solidFill>
                <a:latin typeface="Comfortaa"/>
                <a:ea typeface="Comfortaa"/>
                <a:cs typeface="Comfortaa"/>
                <a:sym typeface="Comfortaa"/>
              </a:rPr>
              <a:t>H ANJANA</a:t>
            </a:r>
            <a:endParaRPr sz="1200">
              <a:solidFill>
                <a:schemeClr val="dk1"/>
              </a:solidFill>
              <a:latin typeface="Comfortaa"/>
              <a:ea typeface="Comfortaa"/>
              <a:cs typeface="Comfortaa"/>
              <a:sym typeface="Comfortaa"/>
            </a:endParaRPr>
          </a:p>
          <a:p>
            <a:pPr indent="-304800" lvl="0" marL="914400" rtl="0" algn="l">
              <a:spcBef>
                <a:spcPts val="0"/>
              </a:spcBef>
              <a:spcAft>
                <a:spcPts val="0"/>
              </a:spcAft>
              <a:buClr>
                <a:schemeClr val="dk1"/>
              </a:buClr>
              <a:buSzPts val="1200"/>
              <a:buFont typeface="Comfortaa"/>
              <a:buChar char="➢"/>
            </a:pPr>
            <a:r>
              <a:rPr lang="en" sz="1200">
                <a:solidFill>
                  <a:schemeClr val="dk1"/>
                </a:solidFill>
                <a:latin typeface="Comfortaa"/>
                <a:ea typeface="Comfortaa"/>
                <a:cs typeface="Comfortaa"/>
                <a:sym typeface="Comfortaa"/>
              </a:rPr>
              <a:t>HEENA NAWAZ</a:t>
            </a:r>
            <a:endParaRPr sz="1200">
              <a:solidFill>
                <a:schemeClr val="dk1"/>
              </a:solidFill>
              <a:latin typeface="Comfortaa"/>
              <a:ea typeface="Comfortaa"/>
              <a:cs typeface="Comfortaa"/>
              <a:sym typeface="Comfortaa"/>
            </a:endParaRPr>
          </a:p>
          <a:p>
            <a:pPr indent="-304800" lvl="0" marL="914400" rtl="0" algn="l">
              <a:spcBef>
                <a:spcPts val="0"/>
              </a:spcBef>
              <a:spcAft>
                <a:spcPts val="0"/>
              </a:spcAft>
              <a:buClr>
                <a:schemeClr val="dk1"/>
              </a:buClr>
              <a:buSzPts val="1200"/>
              <a:buFont typeface="Comfortaa"/>
              <a:buChar char="➢"/>
            </a:pPr>
            <a:r>
              <a:rPr lang="en" sz="1200">
                <a:solidFill>
                  <a:schemeClr val="dk1"/>
                </a:solidFill>
                <a:latin typeface="Comfortaa"/>
                <a:ea typeface="Comfortaa"/>
                <a:cs typeface="Comfortaa"/>
                <a:sym typeface="Comfortaa"/>
              </a:rPr>
              <a:t>AMBRESH DESAI</a:t>
            </a:r>
            <a:endParaRPr sz="1200">
              <a:solidFill>
                <a:schemeClr val="dk1"/>
              </a:solidFill>
              <a:latin typeface="Comfortaa"/>
              <a:ea typeface="Comfortaa"/>
              <a:cs typeface="Comfortaa"/>
              <a:sym typeface="Comfortaa"/>
            </a:endParaRPr>
          </a:p>
          <a:p>
            <a:pPr indent="-304800" lvl="0" marL="914400" rtl="0" algn="l">
              <a:spcBef>
                <a:spcPts val="0"/>
              </a:spcBef>
              <a:spcAft>
                <a:spcPts val="0"/>
              </a:spcAft>
              <a:buClr>
                <a:schemeClr val="dk1"/>
              </a:buClr>
              <a:buSzPts val="1200"/>
              <a:buFont typeface="Comfortaa"/>
              <a:buChar char="➢"/>
            </a:pPr>
            <a:r>
              <a:rPr lang="en" sz="1200">
                <a:solidFill>
                  <a:schemeClr val="dk1"/>
                </a:solidFill>
                <a:latin typeface="Comfortaa"/>
                <a:ea typeface="Comfortaa"/>
                <a:cs typeface="Comfortaa"/>
                <a:sym typeface="Comfortaa"/>
              </a:rPr>
              <a:t>SHWETA PAWAR</a:t>
            </a:r>
            <a:endParaRPr sz="1200">
              <a:solidFill>
                <a:schemeClr val="dk1"/>
              </a:solidFill>
              <a:latin typeface="Comfortaa"/>
              <a:ea typeface="Comfortaa"/>
              <a:cs typeface="Comfortaa"/>
              <a:sym typeface="Comfortaa"/>
            </a:endParaRPr>
          </a:p>
          <a:p>
            <a:pPr indent="-304800" lvl="0" marL="914400" rtl="0" algn="l">
              <a:spcBef>
                <a:spcPts val="0"/>
              </a:spcBef>
              <a:spcAft>
                <a:spcPts val="0"/>
              </a:spcAft>
              <a:buClr>
                <a:schemeClr val="dk1"/>
              </a:buClr>
              <a:buSzPts val="1200"/>
              <a:buFont typeface="Comfortaa"/>
              <a:buChar char="➢"/>
            </a:pPr>
            <a:r>
              <a:rPr lang="en" sz="1200">
                <a:solidFill>
                  <a:schemeClr val="dk1"/>
                </a:solidFill>
                <a:latin typeface="Comfortaa"/>
                <a:ea typeface="Comfortaa"/>
                <a:cs typeface="Comfortaa"/>
                <a:sym typeface="Comfortaa"/>
              </a:rPr>
              <a:t>MEGHANA PASARE</a:t>
            </a:r>
            <a:endParaRPr sz="12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Roboto"/>
              <a:ea typeface="Roboto"/>
              <a:cs typeface="Roboto"/>
              <a:sym typeface="Roboto"/>
            </a:endParaRPr>
          </a:p>
          <a:p>
            <a:pPr indent="0" lvl="0" marL="0" rtl="0" algn="l">
              <a:spcBef>
                <a:spcPts val="0"/>
              </a:spcBef>
              <a:spcAft>
                <a:spcPts val="0"/>
              </a:spcAft>
              <a:buNone/>
            </a:pPr>
            <a:r>
              <a:rPr b="1" lang="en">
                <a:solidFill>
                  <a:schemeClr val="dk1"/>
                </a:solidFill>
                <a:latin typeface="Roboto"/>
                <a:ea typeface="Roboto"/>
                <a:cs typeface="Roboto"/>
                <a:sym typeface="Roboto"/>
              </a:rPr>
              <a:t> UNDER THE GUIDANCE OF </a:t>
            </a:r>
            <a:endParaRPr b="1">
              <a:solidFill>
                <a:schemeClr val="dk1"/>
              </a:solidFill>
              <a:latin typeface="Roboto"/>
              <a:ea typeface="Roboto"/>
              <a:cs typeface="Roboto"/>
              <a:sym typeface="Roboto"/>
            </a:endParaRPr>
          </a:p>
          <a:p>
            <a:pPr indent="-317500" lvl="0" marL="914400" rtl="0" algn="l">
              <a:spcBef>
                <a:spcPts val="0"/>
              </a:spcBef>
              <a:spcAft>
                <a:spcPts val="0"/>
              </a:spcAft>
              <a:buClr>
                <a:schemeClr val="dk1"/>
              </a:buClr>
              <a:buSzPts val="1400"/>
              <a:buFont typeface="Comfortaa"/>
              <a:buChar char="➢"/>
            </a:pPr>
            <a:r>
              <a:rPr b="1" lang="en">
                <a:solidFill>
                  <a:schemeClr val="dk1"/>
                </a:solidFill>
                <a:latin typeface="Comfortaa"/>
                <a:ea typeface="Comfortaa"/>
                <a:cs typeface="Comfortaa"/>
                <a:sym typeface="Comfortaa"/>
              </a:rPr>
              <a:t>DINESH BEHERA</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sz="2300">
              <a:solidFill>
                <a:schemeClr val="dk1"/>
              </a:solidFill>
              <a:latin typeface="Roboto"/>
              <a:ea typeface="Roboto"/>
              <a:cs typeface="Roboto"/>
              <a:sym typeface="Roboto"/>
            </a:endParaRPr>
          </a:p>
        </p:txBody>
      </p:sp>
      <p:pic>
        <p:nvPicPr>
          <p:cNvPr id="289" name="Google Shape;289;p18"/>
          <p:cNvPicPr preferRelativeResize="0"/>
          <p:nvPr/>
        </p:nvPicPr>
        <p:blipFill>
          <a:blip r:embed="rId3">
            <a:alphaModFix amt="71000"/>
          </a:blip>
          <a:stretch>
            <a:fillRect/>
          </a:stretch>
        </p:blipFill>
        <p:spPr>
          <a:xfrm>
            <a:off x="572225" y="1388825"/>
            <a:ext cx="4372550" cy="2365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5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27"/>
          <p:cNvPicPr preferRelativeResize="0"/>
          <p:nvPr/>
        </p:nvPicPr>
        <p:blipFill>
          <a:blip r:embed="rId3">
            <a:alphaModFix/>
          </a:blip>
          <a:stretch>
            <a:fillRect/>
          </a:stretch>
        </p:blipFill>
        <p:spPr>
          <a:xfrm>
            <a:off x="1159675" y="841000"/>
            <a:ext cx="7021900" cy="3953500"/>
          </a:xfrm>
          <a:prstGeom prst="rect">
            <a:avLst/>
          </a:prstGeom>
          <a:noFill/>
          <a:ln>
            <a:noFill/>
          </a:ln>
        </p:spPr>
      </p:pic>
      <p:sp>
        <p:nvSpPr>
          <p:cNvPr id="343" name="Google Shape;343;p27"/>
          <p:cNvSpPr txBox="1"/>
          <p:nvPr/>
        </p:nvSpPr>
        <p:spPr>
          <a:xfrm>
            <a:off x="815450" y="191900"/>
            <a:ext cx="777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2.  Select Date range to get stock price and Estimated Moving Average plots</a:t>
            </a:r>
            <a:endParaRPr b="1">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28"/>
          <p:cNvPicPr preferRelativeResize="0"/>
          <p:nvPr/>
        </p:nvPicPr>
        <p:blipFill>
          <a:blip r:embed="rId3">
            <a:alphaModFix/>
          </a:blip>
          <a:stretch>
            <a:fillRect/>
          </a:stretch>
        </p:blipFill>
        <p:spPr>
          <a:xfrm>
            <a:off x="634300" y="477100"/>
            <a:ext cx="7753801" cy="4396075"/>
          </a:xfrm>
          <a:prstGeom prst="rect">
            <a:avLst/>
          </a:prstGeom>
          <a:noFill/>
          <a:ln>
            <a:noFill/>
          </a:ln>
        </p:spPr>
      </p:pic>
      <p:sp>
        <p:nvSpPr>
          <p:cNvPr id="349" name="Google Shape;349;p28"/>
          <p:cNvSpPr txBox="1"/>
          <p:nvPr/>
        </p:nvSpPr>
        <p:spPr>
          <a:xfrm>
            <a:off x="294225" y="5050"/>
            <a:ext cx="815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3.   Input number of days to get forecast</a:t>
            </a:r>
            <a:endParaRPr b="1">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9"/>
          <p:cNvSpPr txBox="1"/>
          <p:nvPr>
            <p:ph type="ctrTitle"/>
          </p:nvPr>
        </p:nvSpPr>
        <p:spPr>
          <a:xfrm>
            <a:off x="621750" y="421375"/>
            <a:ext cx="7900500" cy="6372300"/>
          </a:xfrm>
          <a:prstGeom prst="rect">
            <a:avLst/>
          </a:prstGeom>
        </p:spPr>
        <p:txBody>
          <a:bodyPr anchorCtr="0" anchor="b" bIns="91425" lIns="91425" spcFirstLastPara="1" rIns="91425" wrap="square" tIns="91425">
            <a:spAutoFit/>
          </a:bodyPr>
          <a:lstStyle/>
          <a:p>
            <a:pPr indent="-368300" lvl="0" marL="457200" rtl="0" algn="l">
              <a:spcBef>
                <a:spcPts val="0"/>
              </a:spcBef>
              <a:spcAft>
                <a:spcPts val="0"/>
              </a:spcAft>
              <a:buSzPts val="2200"/>
              <a:buChar char="➔"/>
            </a:pPr>
            <a:r>
              <a:rPr b="1" lang="en" sz="2200"/>
              <a:t>REFERENCES</a:t>
            </a:r>
            <a:endParaRPr b="1" sz="2200"/>
          </a:p>
          <a:p>
            <a:pPr indent="0" lvl="0" marL="0" rtl="0" algn="l">
              <a:spcBef>
                <a:spcPts val="0"/>
              </a:spcBef>
              <a:spcAft>
                <a:spcPts val="0"/>
              </a:spcAft>
              <a:buNone/>
            </a:pPr>
            <a:r>
              <a:t/>
            </a:r>
            <a:endParaRPr b="1" sz="2200"/>
          </a:p>
          <a:p>
            <a:pPr indent="0" lvl="0" marL="914400" rtl="0" algn="l">
              <a:spcBef>
                <a:spcPts val="0"/>
              </a:spcBef>
              <a:spcAft>
                <a:spcPts val="0"/>
              </a:spcAft>
              <a:buNone/>
            </a:pPr>
            <a:r>
              <a:rPr lang="en" sz="1400"/>
              <a:t>● Part 2. Layout | Dash for Python Documentation | Plotly</a:t>
            </a:r>
            <a:endParaRPr sz="1400"/>
          </a:p>
          <a:p>
            <a:pPr indent="0" lvl="0" marL="914400" rtl="0" algn="l">
              <a:spcBef>
                <a:spcPts val="0"/>
              </a:spcBef>
              <a:spcAft>
                <a:spcPts val="0"/>
              </a:spcAft>
              <a:buNone/>
            </a:pPr>
            <a:r>
              <a:rPr lang="en" sz="1400"/>
              <a:t>●Dash HTML Components | Dash for Python Documentation | Plotly</a:t>
            </a:r>
            <a:endParaRPr sz="1400"/>
          </a:p>
          <a:p>
            <a:pPr indent="0" lvl="0" marL="914400" rtl="0" algn="l">
              <a:spcBef>
                <a:spcPts val="0"/>
              </a:spcBef>
              <a:spcAft>
                <a:spcPts val="0"/>
              </a:spcAft>
              <a:buNone/>
            </a:pPr>
            <a:r>
              <a:rPr lang="en" sz="1400"/>
              <a:t>●Dash Core Components | Dash for Python Documentation | Plotly</a:t>
            </a:r>
            <a:endParaRPr sz="1400"/>
          </a:p>
          <a:p>
            <a:pPr indent="0" lvl="0" marL="914400" rtl="0" algn="l">
              <a:spcBef>
                <a:spcPts val="0"/>
              </a:spcBef>
              <a:spcAft>
                <a:spcPts val="0"/>
              </a:spcAft>
              <a:buNone/>
            </a:pPr>
            <a:r>
              <a:rPr lang="en" sz="1400"/>
              <a:t>●CSS Tutorial</a:t>
            </a:r>
            <a:endParaRPr sz="1400"/>
          </a:p>
          <a:p>
            <a:pPr indent="0" lvl="0" marL="914400" rtl="0" algn="l">
              <a:spcBef>
                <a:spcPts val="0"/>
              </a:spcBef>
              <a:spcAft>
                <a:spcPts val="0"/>
              </a:spcAft>
              <a:buNone/>
            </a:pPr>
            <a:r>
              <a:rPr lang="en" sz="1400"/>
              <a:t>●A Complete Guide to Flexbox | CSS-Tricks</a:t>
            </a:r>
            <a:endParaRPr sz="1400"/>
          </a:p>
          <a:p>
            <a:pPr indent="0" lvl="0" marL="914400" rtl="0" algn="l">
              <a:spcBef>
                <a:spcPts val="0"/>
              </a:spcBef>
              <a:spcAft>
                <a:spcPts val="0"/>
              </a:spcAft>
              <a:buNone/>
            </a:pPr>
            <a:r>
              <a:rPr lang="en" sz="1400"/>
              <a:t>●Part 3. Basic Callbacks | Dash for Python Documentation | Plotly</a:t>
            </a:r>
            <a:endParaRPr sz="1400"/>
          </a:p>
          <a:p>
            <a:pPr indent="0" lvl="0" marL="914400" rtl="0" algn="l">
              <a:spcBef>
                <a:spcPts val="0"/>
              </a:spcBef>
              <a:spcAft>
                <a:spcPts val="0"/>
              </a:spcAft>
              <a:buNone/>
            </a:pPr>
            <a:r>
              <a:rPr lang="en" sz="1400"/>
              <a:t>●Build A Stock Prediction Program</a:t>
            </a:r>
            <a:endParaRPr sz="1400"/>
          </a:p>
          <a:p>
            <a:pPr indent="0" lvl="0" marL="914400" rtl="0" algn="l">
              <a:spcBef>
                <a:spcPts val="0"/>
              </a:spcBef>
              <a:spcAft>
                <a:spcPts val="0"/>
              </a:spcAft>
              <a:buNone/>
            </a:pPr>
            <a:r>
              <a:rPr lang="en" sz="1400"/>
              <a:t>●Python LSTM (Long Short-Term Memory Network) for Stock Predictions | DataCamp</a:t>
            </a:r>
            <a:endParaRPr sz="1400"/>
          </a:p>
          <a:p>
            <a:pPr indent="0" lvl="0" marL="914400" rtl="0" algn="l">
              <a:spcBef>
                <a:spcPts val="0"/>
              </a:spcBef>
              <a:spcAft>
                <a:spcPts val="0"/>
              </a:spcAft>
              <a:buNone/>
            </a:pPr>
            <a:r>
              <a:rPr lang="en" sz="1400"/>
              <a:t>●An introduction to Grid Search. This article will explain in simple… | by Krishni | DataDrivenInvestor</a:t>
            </a:r>
            <a:endParaRPr sz="1400"/>
          </a:p>
          <a:p>
            <a:pPr indent="0" lvl="0" marL="914400" rtl="0" algn="l">
              <a:spcBef>
                <a:spcPts val="0"/>
              </a:spcBef>
              <a:spcAft>
                <a:spcPts val="0"/>
              </a:spcAft>
              <a:buNone/>
            </a:pPr>
            <a:r>
              <a:rPr lang="en" sz="1400"/>
              <a:t>●Plotly Express</a:t>
            </a:r>
            <a:endParaRPr sz="1400"/>
          </a:p>
          <a:p>
            <a:pPr indent="0" lvl="0" marL="914400" rtl="0" algn="l">
              <a:spcBef>
                <a:spcPts val="0"/>
              </a:spcBef>
              <a:spcAft>
                <a:spcPts val="0"/>
              </a:spcAft>
              <a:buNone/>
            </a:pPr>
            <a:r>
              <a:rPr lang="en" sz="1400"/>
              <a:t>●Hands-On Guide To Using YFinance API In Python</a:t>
            </a:r>
            <a:endParaRPr sz="1400"/>
          </a:p>
          <a:p>
            <a:pPr indent="0" lvl="0" marL="914400" rtl="0" algn="l">
              <a:spcBef>
                <a:spcPts val="0"/>
              </a:spcBef>
              <a:spcAft>
                <a:spcPts val="0"/>
              </a:spcAft>
              <a:buNone/>
            </a:pPr>
            <a:r>
              <a:t/>
            </a:r>
            <a:endParaRPr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a:p>
            <a:pPr indent="0" lvl="0" marL="0" rtl="0" algn="ctr">
              <a:spcBef>
                <a:spcPts val="0"/>
              </a:spcBef>
              <a:spcAft>
                <a:spcPts val="0"/>
              </a:spcAft>
              <a:buNone/>
            </a:pPr>
            <a:r>
              <a:t/>
            </a:r>
            <a:endParaRPr b="1" sz="2200"/>
          </a:p>
          <a:p>
            <a:pPr indent="0" lvl="0" marL="0" rtl="0" algn="ctr">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0"/>
          <p:cNvSpPr txBox="1"/>
          <p:nvPr>
            <p:ph type="ctrTitle"/>
          </p:nvPr>
        </p:nvSpPr>
        <p:spPr>
          <a:xfrm>
            <a:off x="2512550" y="1437450"/>
            <a:ext cx="4270500" cy="22686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n"/>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9"/>
          <p:cNvSpPr txBox="1"/>
          <p:nvPr>
            <p:ph type="title"/>
          </p:nvPr>
        </p:nvSpPr>
        <p:spPr>
          <a:xfrm>
            <a:off x="324475" y="148225"/>
            <a:ext cx="35595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95" name="Google Shape;295;p19"/>
          <p:cNvSpPr txBox="1"/>
          <p:nvPr>
            <p:ph idx="1" type="body"/>
          </p:nvPr>
        </p:nvSpPr>
        <p:spPr>
          <a:xfrm>
            <a:off x="160075" y="1790075"/>
            <a:ext cx="8494800" cy="27042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lang="en" sz="1400">
                <a:solidFill>
                  <a:schemeClr val="dk1"/>
                </a:solidFill>
                <a:latin typeface="Arial"/>
                <a:ea typeface="Arial"/>
                <a:cs typeface="Arial"/>
                <a:sym typeface="Arial"/>
              </a:rPr>
              <a:t>Stock investments provide one of the highest returns in the market. Even though they are volatile in nature, one can visualize share prices and other statistical factors which helps the keen investors carefully decide on which company they want to spend their earnings on.</a:t>
            </a:r>
            <a:endParaRPr sz="1400">
              <a:solidFill>
                <a:schemeClr val="dk1"/>
              </a:solidFill>
              <a:latin typeface="Arial"/>
              <a:ea typeface="Arial"/>
              <a:cs typeface="Arial"/>
              <a:sym typeface="Arial"/>
            </a:endParaRPr>
          </a:p>
          <a:p>
            <a:pPr indent="0" lvl="0" marL="0" rtl="0" algn="just">
              <a:spcBef>
                <a:spcPts val="1600"/>
              </a:spcBef>
              <a:spcAft>
                <a:spcPts val="0"/>
              </a:spcAft>
              <a:buNone/>
            </a:pPr>
            <a:r>
              <a:rPr lang="en" sz="1400">
                <a:solidFill>
                  <a:schemeClr val="dk1"/>
                </a:solidFill>
                <a:latin typeface="Arial"/>
                <a:ea typeface="Arial"/>
                <a:cs typeface="Arial"/>
                <a:sym typeface="Arial"/>
              </a:rPr>
              <a:t>Stock prices are inﬂuenced by various factors ranging from the performance of the company itself to the conditions of the economy in general. Thus, to manage investment portfolios, stock market data has to be analyzed regularly to identify potential relationships between various stocks, hence to adjust investment based on related stocks trends. A picture is worth a thousand words presenting data in visual form can assist humans in exploring deep insight of vast amounts of complex raw data, especially when people have limited knowledge of the data. Visual representation is one of the most eﬃcient ways to assist investors to have a clear overview of movements of the stock market, as well as providing a deeper understanding of each individual stock.</a:t>
            </a:r>
            <a:endParaRPr sz="1400">
              <a:solidFill>
                <a:schemeClr val="dk1"/>
              </a:solidFill>
              <a:latin typeface="Arial"/>
              <a:ea typeface="Arial"/>
              <a:cs typeface="Arial"/>
              <a:sym typeface="Arial"/>
            </a:endParaRPr>
          </a:p>
          <a:p>
            <a:pPr indent="0" lvl="0" marL="0" rtl="0" algn="l">
              <a:lnSpc>
                <a:spcPct val="105000"/>
              </a:lnSpc>
              <a:spcBef>
                <a:spcPts val="1200"/>
              </a:spcBef>
              <a:spcAft>
                <a:spcPts val="1600"/>
              </a:spcAft>
              <a:buSzPts val="852"/>
              <a:buNone/>
            </a:pPr>
            <a:r>
              <a:t/>
            </a:r>
            <a:endParaRPr sz="1695">
              <a:solidFill>
                <a:schemeClr val="dk1"/>
              </a:solidFill>
              <a:latin typeface="Arial"/>
              <a:ea typeface="Arial"/>
              <a:cs typeface="Arial"/>
              <a:sym typeface="Arial"/>
            </a:endParaRPr>
          </a:p>
        </p:txBody>
      </p:sp>
      <p:pic>
        <p:nvPicPr>
          <p:cNvPr id="296" name="Google Shape;296;p19"/>
          <p:cNvPicPr preferRelativeResize="0"/>
          <p:nvPr/>
        </p:nvPicPr>
        <p:blipFill>
          <a:blip r:embed="rId3">
            <a:alphaModFix/>
          </a:blip>
          <a:stretch>
            <a:fillRect/>
          </a:stretch>
        </p:blipFill>
        <p:spPr>
          <a:xfrm>
            <a:off x="4801425" y="56875"/>
            <a:ext cx="3614601" cy="1668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0"/>
          <p:cNvSpPr txBox="1"/>
          <p:nvPr>
            <p:ph type="ctrTitle"/>
          </p:nvPr>
        </p:nvSpPr>
        <p:spPr>
          <a:xfrm>
            <a:off x="992425" y="2536400"/>
            <a:ext cx="3136800" cy="1884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02" name="Google Shape;302;p20"/>
          <p:cNvSpPr txBox="1"/>
          <p:nvPr/>
        </p:nvSpPr>
        <p:spPr>
          <a:xfrm>
            <a:off x="210700" y="1251800"/>
            <a:ext cx="5664000" cy="35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latin typeface="Roboto"/>
              <a:ea typeface="Roboto"/>
              <a:cs typeface="Roboto"/>
              <a:sym typeface="Roboto"/>
            </a:endParaRPr>
          </a:p>
        </p:txBody>
      </p:sp>
      <p:sp>
        <p:nvSpPr>
          <p:cNvPr id="303" name="Google Shape;303;p20"/>
          <p:cNvSpPr txBox="1"/>
          <p:nvPr/>
        </p:nvSpPr>
        <p:spPr>
          <a:xfrm>
            <a:off x="306225" y="169100"/>
            <a:ext cx="6297300" cy="6087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a:solidFill>
                  <a:schemeClr val="dk1"/>
                </a:solidFill>
                <a:highlight>
                  <a:schemeClr val="lt1"/>
                </a:highlight>
              </a:rPr>
              <a:t>Data visualization refers to the techniques involved in graphically representing data, using visual elements like charts and graphs to spot trends, patterns, and outliers, for quick insights, and to help in real-time decision-making. It's increasingly important in today's world to understand the overwhelming volume of data being generated by businesses every single day.</a:t>
            </a:r>
            <a:endParaRPr>
              <a:solidFill>
                <a:schemeClr val="dk1"/>
              </a:solidFill>
              <a:highlight>
                <a:schemeClr val="lt1"/>
              </a:highlight>
            </a:endParaRPr>
          </a:p>
          <a:p>
            <a:pPr indent="0" lvl="0" marL="0" rtl="0" algn="just">
              <a:lnSpc>
                <a:spcPct val="115000"/>
              </a:lnSpc>
              <a:spcBef>
                <a:spcPts val="1200"/>
              </a:spcBef>
              <a:spcAft>
                <a:spcPts val="0"/>
              </a:spcAft>
              <a:buNone/>
            </a:pPr>
            <a:r>
              <a:rPr lang="en">
                <a:solidFill>
                  <a:schemeClr val="dk1"/>
                </a:solidFill>
              </a:rPr>
              <a:t>Because of the way the human brain processes information, using charts or graphs to visualize large amounts of complex data is easier than poring over spreadsheets or reports. Data visualization is a quick, easy way to convey concepts in a universal manner.</a:t>
            </a:r>
            <a:r>
              <a:rPr lang="en">
                <a:solidFill>
                  <a:schemeClr val="dk1"/>
                </a:solidFill>
                <a:highlight>
                  <a:schemeClr val="lt1"/>
                </a:highlight>
              </a:rPr>
              <a:t>The visual representation of data, is more scientific than artistic in our modern world. The main goal of data visualization is effectively, efficiently, elegantly, accurately as well as meaningfully communicating information. It fulfills its objectives only if it encodes the given input in such a manner that our eyes can recognize and our brain can comprehend.</a:t>
            </a:r>
            <a:endParaRPr>
              <a:solidFill>
                <a:schemeClr val="dk1"/>
              </a:solidFill>
              <a:highlight>
                <a:schemeClr val="lt1"/>
              </a:highlight>
            </a:endParaRPr>
          </a:p>
          <a:p>
            <a:pPr indent="0" lvl="0" marL="0" rtl="0" algn="just">
              <a:lnSpc>
                <a:spcPct val="115000"/>
              </a:lnSpc>
              <a:spcBef>
                <a:spcPts val="1300"/>
              </a:spcBef>
              <a:spcAft>
                <a:spcPts val="0"/>
              </a:spcAft>
              <a:buNone/>
            </a:pPr>
            <a:r>
              <a:rPr lang="en">
                <a:solidFill>
                  <a:schemeClr val="dk1"/>
                </a:solidFill>
                <a:highlight>
                  <a:schemeClr val="lt1"/>
                </a:highlight>
              </a:rPr>
              <a:t>In stock market, Data visualization helps traders when making decisions quickly and enables them to easily synthesize large amounts of complex information.</a:t>
            </a:r>
            <a:endParaRPr>
              <a:solidFill>
                <a:schemeClr val="dk1"/>
              </a:solidFill>
              <a:highlight>
                <a:schemeClr val="lt1"/>
              </a:highlight>
            </a:endParaRPr>
          </a:p>
          <a:p>
            <a:pPr indent="0" lvl="0" marL="0" rtl="0" algn="just">
              <a:lnSpc>
                <a:spcPct val="115000"/>
              </a:lnSpc>
              <a:spcBef>
                <a:spcPts val="600"/>
              </a:spcBef>
              <a:spcAft>
                <a:spcPts val="0"/>
              </a:spcAft>
              <a:buNone/>
            </a:pPr>
            <a:r>
              <a:t/>
            </a:r>
            <a:endParaRPr>
              <a:solidFill>
                <a:schemeClr val="dk1"/>
              </a:solidFill>
              <a:highlight>
                <a:schemeClr val="lt1"/>
              </a:highlight>
            </a:endParaRPr>
          </a:p>
          <a:p>
            <a:pPr indent="0" lvl="0" marL="0" rtl="0" algn="just">
              <a:lnSpc>
                <a:spcPct val="115000"/>
              </a:lnSpc>
              <a:spcBef>
                <a:spcPts val="1300"/>
              </a:spcBef>
              <a:spcAft>
                <a:spcPts val="0"/>
              </a:spcAft>
              <a:buNone/>
            </a:pPr>
            <a:r>
              <a:t/>
            </a:r>
            <a:endParaRPr>
              <a:solidFill>
                <a:schemeClr val="dk1"/>
              </a:solidFill>
              <a:highlight>
                <a:schemeClr val="lt1"/>
              </a:highlight>
            </a:endParaRPr>
          </a:p>
          <a:p>
            <a:pPr indent="0" lvl="0" marL="0" rtl="0" algn="l">
              <a:spcBef>
                <a:spcPts val="1300"/>
              </a:spcBef>
              <a:spcAft>
                <a:spcPts val="0"/>
              </a:spcAft>
              <a:buNone/>
            </a:pPr>
            <a:r>
              <a:t/>
            </a:r>
            <a:endParaRPr>
              <a:solidFill>
                <a:schemeClr val="dk1"/>
              </a:solidFill>
              <a:highlight>
                <a:schemeClr val="lt1"/>
              </a:highlight>
            </a:endParaRPr>
          </a:p>
        </p:txBody>
      </p:sp>
      <p:pic>
        <p:nvPicPr>
          <p:cNvPr id="304" name="Google Shape;304;p20"/>
          <p:cNvPicPr preferRelativeResize="0"/>
          <p:nvPr/>
        </p:nvPicPr>
        <p:blipFill>
          <a:blip r:embed="rId3">
            <a:alphaModFix/>
          </a:blip>
          <a:stretch>
            <a:fillRect/>
          </a:stretch>
        </p:blipFill>
        <p:spPr>
          <a:xfrm>
            <a:off x="6603600" y="650375"/>
            <a:ext cx="2365350" cy="2580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1"/>
          <p:cNvSpPr txBox="1"/>
          <p:nvPr>
            <p:ph idx="1" type="body"/>
          </p:nvPr>
        </p:nvSpPr>
        <p:spPr>
          <a:xfrm>
            <a:off x="306225" y="430750"/>
            <a:ext cx="8662200" cy="70788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b="1" lang="en">
                <a:highlight>
                  <a:schemeClr val="lt1"/>
                </a:highlight>
              </a:rPr>
              <a:t>OBJECTIVE</a:t>
            </a:r>
            <a:endParaRPr b="1">
              <a:highlight>
                <a:schemeClr val="lt1"/>
              </a:highlight>
            </a:endParaRPr>
          </a:p>
          <a:p>
            <a:pPr indent="0" lvl="0" marL="457200" rtl="0" algn="l">
              <a:spcBef>
                <a:spcPts val="1200"/>
              </a:spcBef>
              <a:spcAft>
                <a:spcPts val="0"/>
              </a:spcAft>
              <a:buNone/>
            </a:pPr>
            <a:r>
              <a:rPr lang="en" sz="1400">
                <a:latin typeface="Arial"/>
                <a:ea typeface="Arial"/>
                <a:cs typeface="Arial"/>
                <a:sym typeface="Arial"/>
              </a:rPr>
              <a:t>To create a single-page web application using Dash (a python framework) and some machine learning models which will show company information (logo, registered name and description) and stock plots based on the stock code given by the user. Also the ML model will enable the user to get predicted stock prices for the date inputted by the user.</a:t>
            </a:r>
            <a:endParaRPr sz="1400">
              <a:latin typeface="Arial"/>
              <a:ea typeface="Arial"/>
              <a:cs typeface="Arial"/>
              <a:sym typeface="Arial"/>
            </a:endParaRPr>
          </a:p>
          <a:p>
            <a:pPr indent="-338137" lvl="0" marL="457200" rtl="0" algn="l">
              <a:lnSpc>
                <a:spcPct val="95000"/>
              </a:lnSpc>
              <a:spcBef>
                <a:spcPts val="1200"/>
              </a:spcBef>
              <a:spcAft>
                <a:spcPts val="0"/>
              </a:spcAft>
              <a:buSzPts val="1725"/>
              <a:buFont typeface="Arial"/>
              <a:buChar char="❏"/>
            </a:pPr>
            <a:r>
              <a:rPr b="1" lang="en" sz="1725">
                <a:highlight>
                  <a:schemeClr val="lt1"/>
                </a:highlight>
                <a:latin typeface="Arial"/>
                <a:ea typeface="Arial"/>
                <a:cs typeface="Arial"/>
                <a:sym typeface="Arial"/>
              </a:rPr>
              <a:t>REQUIREMENTS</a:t>
            </a:r>
            <a:endParaRPr b="1" sz="1725">
              <a:highlight>
                <a:schemeClr val="lt1"/>
              </a:highlight>
              <a:latin typeface="Arial"/>
              <a:ea typeface="Arial"/>
              <a:cs typeface="Arial"/>
              <a:sym typeface="Arial"/>
            </a:endParaRPr>
          </a:p>
          <a:p>
            <a:pPr indent="0" lvl="0" marL="457200" rtl="0" algn="just">
              <a:lnSpc>
                <a:spcPct val="95000"/>
              </a:lnSpc>
              <a:spcBef>
                <a:spcPts val="1600"/>
              </a:spcBef>
              <a:spcAft>
                <a:spcPts val="0"/>
              </a:spcAft>
              <a:buNone/>
            </a:pPr>
            <a:r>
              <a:rPr lang="en" sz="1150">
                <a:highlight>
                  <a:schemeClr val="lt1"/>
                </a:highlight>
                <a:latin typeface="Arial"/>
                <a:ea typeface="Arial"/>
                <a:cs typeface="Arial"/>
                <a:sym typeface="Arial"/>
              </a:rPr>
              <a:t>● </a:t>
            </a:r>
            <a:r>
              <a:rPr b="1" lang="en" sz="1400">
                <a:highlight>
                  <a:schemeClr val="lt1"/>
                </a:highlight>
                <a:latin typeface="Arial"/>
                <a:ea typeface="Arial"/>
                <a:cs typeface="Arial"/>
                <a:sym typeface="Arial"/>
              </a:rPr>
              <a:t>Hardware Requirements:</a:t>
            </a:r>
            <a:endParaRPr b="1" sz="1400">
              <a:highlight>
                <a:schemeClr val="lt1"/>
              </a:highlight>
              <a:latin typeface="Arial"/>
              <a:ea typeface="Arial"/>
              <a:cs typeface="Arial"/>
              <a:sym typeface="Arial"/>
            </a:endParaRPr>
          </a:p>
          <a:p>
            <a:pPr indent="0" lvl="0" marL="457200" rtl="0" algn="just">
              <a:lnSpc>
                <a:spcPct val="95000"/>
              </a:lnSpc>
              <a:spcBef>
                <a:spcPts val="0"/>
              </a:spcBef>
              <a:spcAft>
                <a:spcPts val="0"/>
              </a:spcAft>
              <a:buClr>
                <a:srgbClr val="000000"/>
              </a:buClr>
              <a:buSzPts val="275"/>
              <a:buFont typeface="Arial"/>
              <a:buNone/>
            </a:pPr>
            <a:r>
              <a:rPr lang="en" sz="1150">
                <a:highlight>
                  <a:schemeClr val="lt1"/>
                </a:highlight>
                <a:latin typeface="Arial"/>
                <a:ea typeface="Arial"/>
                <a:cs typeface="Arial"/>
                <a:sym typeface="Arial"/>
              </a:rPr>
              <a:t>○ </a:t>
            </a:r>
            <a:r>
              <a:rPr lang="en" sz="1400">
                <a:highlight>
                  <a:schemeClr val="lt1"/>
                </a:highlight>
                <a:latin typeface="Arial"/>
                <a:ea typeface="Arial"/>
                <a:cs typeface="Arial"/>
                <a:sym typeface="Arial"/>
              </a:rPr>
              <a:t> RAM: 4 GB</a:t>
            </a:r>
            <a:endParaRPr sz="1400">
              <a:highlight>
                <a:schemeClr val="lt1"/>
              </a:highlight>
              <a:latin typeface="Arial"/>
              <a:ea typeface="Arial"/>
              <a:cs typeface="Arial"/>
              <a:sym typeface="Arial"/>
            </a:endParaRPr>
          </a:p>
          <a:p>
            <a:pPr indent="0" lvl="0" marL="457200" rtl="0" algn="just">
              <a:lnSpc>
                <a:spcPct val="95000"/>
              </a:lnSpc>
              <a:spcBef>
                <a:spcPts val="0"/>
              </a:spcBef>
              <a:spcAft>
                <a:spcPts val="0"/>
              </a:spcAft>
              <a:buClr>
                <a:srgbClr val="000000"/>
              </a:buClr>
              <a:buSzPts val="275"/>
              <a:buFont typeface="Arial"/>
              <a:buNone/>
            </a:pPr>
            <a:r>
              <a:rPr lang="en" sz="1400">
                <a:highlight>
                  <a:schemeClr val="lt1"/>
                </a:highlight>
                <a:latin typeface="Arial"/>
                <a:ea typeface="Arial"/>
                <a:cs typeface="Arial"/>
                <a:sym typeface="Arial"/>
              </a:rPr>
              <a:t>○  Storage: 500 GB</a:t>
            </a:r>
            <a:endParaRPr sz="1400">
              <a:highlight>
                <a:schemeClr val="lt1"/>
              </a:highlight>
              <a:latin typeface="Arial"/>
              <a:ea typeface="Arial"/>
              <a:cs typeface="Arial"/>
              <a:sym typeface="Arial"/>
            </a:endParaRPr>
          </a:p>
          <a:p>
            <a:pPr indent="0" lvl="0" marL="457200" rtl="0" algn="just">
              <a:lnSpc>
                <a:spcPct val="95000"/>
              </a:lnSpc>
              <a:spcBef>
                <a:spcPts val="0"/>
              </a:spcBef>
              <a:spcAft>
                <a:spcPts val="0"/>
              </a:spcAft>
              <a:buClr>
                <a:srgbClr val="000000"/>
              </a:buClr>
              <a:buSzPts val="275"/>
              <a:buFont typeface="Arial"/>
              <a:buNone/>
            </a:pPr>
            <a:r>
              <a:rPr lang="en" sz="1400">
                <a:highlight>
                  <a:schemeClr val="lt1"/>
                </a:highlight>
                <a:latin typeface="Arial"/>
                <a:ea typeface="Arial"/>
                <a:cs typeface="Arial"/>
                <a:sym typeface="Arial"/>
              </a:rPr>
              <a:t>○  CPU: 2 GHz or faster</a:t>
            </a:r>
            <a:endParaRPr sz="1400">
              <a:highlight>
                <a:schemeClr val="lt1"/>
              </a:highlight>
              <a:latin typeface="Arial"/>
              <a:ea typeface="Arial"/>
              <a:cs typeface="Arial"/>
              <a:sym typeface="Arial"/>
            </a:endParaRPr>
          </a:p>
          <a:p>
            <a:pPr indent="0" lvl="0" marL="457200" rtl="0" algn="just">
              <a:lnSpc>
                <a:spcPct val="95000"/>
              </a:lnSpc>
              <a:spcBef>
                <a:spcPts val="0"/>
              </a:spcBef>
              <a:spcAft>
                <a:spcPts val="0"/>
              </a:spcAft>
              <a:buClr>
                <a:srgbClr val="000000"/>
              </a:buClr>
              <a:buSzPts val="275"/>
              <a:buFont typeface="Arial"/>
              <a:buNone/>
            </a:pPr>
            <a:r>
              <a:rPr lang="en" sz="1400">
                <a:highlight>
                  <a:schemeClr val="lt1"/>
                </a:highlight>
                <a:latin typeface="Arial"/>
                <a:ea typeface="Arial"/>
                <a:cs typeface="Arial"/>
                <a:sym typeface="Arial"/>
              </a:rPr>
              <a:t>○  Architecture: 32-bit or 64-bit</a:t>
            </a:r>
            <a:endParaRPr sz="1400">
              <a:highlight>
                <a:schemeClr val="lt1"/>
              </a:highlight>
              <a:latin typeface="Arial"/>
              <a:ea typeface="Arial"/>
              <a:cs typeface="Arial"/>
              <a:sym typeface="Arial"/>
            </a:endParaRPr>
          </a:p>
          <a:p>
            <a:pPr indent="0" lvl="0" marL="457200" rtl="0" algn="just">
              <a:lnSpc>
                <a:spcPct val="95000"/>
              </a:lnSpc>
              <a:spcBef>
                <a:spcPts val="0"/>
              </a:spcBef>
              <a:spcAft>
                <a:spcPts val="0"/>
              </a:spcAft>
              <a:buClr>
                <a:srgbClr val="000000"/>
              </a:buClr>
              <a:buSzPts val="275"/>
              <a:buFont typeface="Arial"/>
              <a:buNone/>
            </a:pPr>
            <a:r>
              <a:rPr lang="en" sz="1100">
                <a:highlight>
                  <a:schemeClr val="lt1"/>
                </a:highlight>
                <a:latin typeface="Arial"/>
                <a:ea typeface="Arial"/>
                <a:cs typeface="Arial"/>
                <a:sym typeface="Arial"/>
              </a:rPr>
              <a:t> </a:t>
            </a:r>
            <a:endParaRPr sz="1100">
              <a:highlight>
                <a:schemeClr val="lt1"/>
              </a:highlight>
              <a:latin typeface="Arial"/>
              <a:ea typeface="Arial"/>
              <a:cs typeface="Arial"/>
              <a:sym typeface="Arial"/>
            </a:endParaRPr>
          </a:p>
          <a:p>
            <a:pPr indent="0" lvl="0" marL="457200" rtl="0" algn="just">
              <a:lnSpc>
                <a:spcPct val="95000"/>
              </a:lnSpc>
              <a:spcBef>
                <a:spcPts val="0"/>
              </a:spcBef>
              <a:spcAft>
                <a:spcPts val="0"/>
              </a:spcAft>
              <a:buClr>
                <a:srgbClr val="000000"/>
              </a:buClr>
              <a:buSzPts val="275"/>
              <a:buFont typeface="Arial"/>
              <a:buNone/>
            </a:pPr>
            <a:r>
              <a:rPr lang="en" sz="1150">
                <a:highlight>
                  <a:schemeClr val="lt1"/>
                </a:highlight>
                <a:latin typeface="Arial"/>
                <a:ea typeface="Arial"/>
                <a:cs typeface="Arial"/>
                <a:sym typeface="Arial"/>
              </a:rPr>
              <a:t>●  </a:t>
            </a:r>
            <a:r>
              <a:rPr b="1" lang="en" sz="1400">
                <a:highlight>
                  <a:schemeClr val="lt1"/>
                </a:highlight>
                <a:latin typeface="Arial"/>
                <a:ea typeface="Arial"/>
                <a:cs typeface="Arial"/>
                <a:sym typeface="Arial"/>
              </a:rPr>
              <a:t>Software Requirements:</a:t>
            </a:r>
            <a:endParaRPr b="1" sz="1400">
              <a:highlight>
                <a:schemeClr val="lt1"/>
              </a:highlight>
              <a:latin typeface="Arial"/>
              <a:ea typeface="Arial"/>
              <a:cs typeface="Arial"/>
              <a:sym typeface="Arial"/>
            </a:endParaRPr>
          </a:p>
          <a:p>
            <a:pPr indent="0" lvl="0" marL="457200" rtl="0" algn="just">
              <a:lnSpc>
                <a:spcPct val="95000"/>
              </a:lnSpc>
              <a:spcBef>
                <a:spcPts val="0"/>
              </a:spcBef>
              <a:spcAft>
                <a:spcPts val="0"/>
              </a:spcAft>
              <a:buClr>
                <a:srgbClr val="000000"/>
              </a:buClr>
              <a:buSzPts val="275"/>
              <a:buFont typeface="Arial"/>
              <a:buNone/>
            </a:pPr>
            <a:r>
              <a:rPr lang="en" sz="1400">
                <a:highlight>
                  <a:schemeClr val="lt1"/>
                </a:highlight>
                <a:latin typeface="Arial"/>
                <a:ea typeface="Arial"/>
                <a:cs typeface="Arial"/>
                <a:sym typeface="Arial"/>
              </a:rPr>
              <a:t>○ Python 3.5 and above  in Visual Studio code</a:t>
            </a:r>
            <a:endParaRPr sz="1400">
              <a:highlight>
                <a:schemeClr val="lt1"/>
              </a:highlight>
              <a:latin typeface="Arial"/>
              <a:ea typeface="Arial"/>
              <a:cs typeface="Arial"/>
              <a:sym typeface="Arial"/>
            </a:endParaRPr>
          </a:p>
          <a:p>
            <a:pPr indent="0" lvl="0" marL="457200" rtl="0" algn="just">
              <a:lnSpc>
                <a:spcPct val="95000"/>
              </a:lnSpc>
              <a:spcBef>
                <a:spcPts val="0"/>
              </a:spcBef>
              <a:spcAft>
                <a:spcPts val="0"/>
              </a:spcAft>
              <a:buClr>
                <a:srgbClr val="000000"/>
              </a:buClr>
              <a:buSzPts val="275"/>
              <a:buFont typeface="Arial"/>
              <a:buNone/>
            </a:pPr>
            <a:r>
              <a:rPr lang="en" sz="1400">
                <a:highlight>
                  <a:schemeClr val="lt1"/>
                </a:highlight>
                <a:latin typeface="Arial"/>
                <a:ea typeface="Arial"/>
                <a:cs typeface="Arial"/>
                <a:sym typeface="Arial"/>
              </a:rPr>
              <a:t>○ Operating System: windows 7 and above or Linux based OS or MAC OS</a:t>
            </a:r>
            <a:endParaRPr sz="1400">
              <a:highlight>
                <a:schemeClr val="lt1"/>
              </a:highlight>
              <a:latin typeface="Arial"/>
              <a:ea typeface="Arial"/>
              <a:cs typeface="Arial"/>
              <a:sym typeface="Arial"/>
            </a:endParaRPr>
          </a:p>
          <a:p>
            <a:pPr indent="0" lvl="0" marL="0" rtl="0" algn="just">
              <a:lnSpc>
                <a:spcPct val="95000"/>
              </a:lnSpc>
              <a:spcBef>
                <a:spcPts val="100"/>
              </a:spcBef>
              <a:spcAft>
                <a:spcPts val="0"/>
              </a:spcAft>
              <a:buClr>
                <a:srgbClr val="000000"/>
              </a:buClr>
              <a:buSzPts val="275"/>
              <a:buFont typeface="Arial"/>
              <a:buNone/>
            </a:pPr>
            <a:r>
              <a:rPr lang="en" sz="1100">
                <a:highlight>
                  <a:schemeClr val="lt1"/>
                </a:highlight>
                <a:latin typeface="Arial"/>
                <a:ea typeface="Arial"/>
                <a:cs typeface="Arial"/>
                <a:sym typeface="Arial"/>
              </a:rPr>
              <a:t> </a:t>
            </a:r>
            <a:endParaRPr sz="1100">
              <a:highlight>
                <a:schemeClr val="lt1"/>
              </a:highlight>
              <a:latin typeface="Arial"/>
              <a:ea typeface="Arial"/>
              <a:cs typeface="Arial"/>
              <a:sym typeface="Arial"/>
            </a:endParaRPr>
          </a:p>
          <a:p>
            <a:pPr indent="0" lvl="0" marL="0" rtl="0" algn="l">
              <a:spcBef>
                <a:spcPts val="100"/>
              </a:spcBef>
              <a:spcAft>
                <a:spcPts val="0"/>
              </a:spcAft>
              <a:buNone/>
            </a:pPr>
            <a:r>
              <a:t/>
            </a:r>
            <a:endParaRPr sz="1700">
              <a:latin typeface="Arial"/>
              <a:ea typeface="Arial"/>
              <a:cs typeface="Arial"/>
              <a:sym typeface="Arial"/>
            </a:endParaRPr>
          </a:p>
          <a:p>
            <a:pPr indent="0" lvl="0" marL="0" rtl="0" algn="l">
              <a:spcBef>
                <a:spcPts val="1200"/>
              </a:spcBef>
              <a:spcAft>
                <a:spcPts val="0"/>
              </a:spcAft>
              <a:buNone/>
            </a:pPr>
            <a:r>
              <a:rPr b="1" lang="en" sz="2600">
                <a:highlight>
                  <a:schemeClr val="lt1"/>
                </a:highlight>
              </a:rPr>
              <a:t>          </a:t>
            </a:r>
            <a:endParaRPr b="1" sz="2600">
              <a:highlight>
                <a:schemeClr val="lt1"/>
              </a:highlight>
            </a:endParaRPr>
          </a:p>
          <a:p>
            <a:pPr indent="0" lvl="0" marL="0" rtl="0" algn="l">
              <a:lnSpc>
                <a:spcPct val="115000"/>
              </a:lnSpc>
              <a:spcBef>
                <a:spcPts val="1200"/>
              </a:spcBef>
              <a:spcAft>
                <a:spcPts val="0"/>
              </a:spcAft>
              <a:buNone/>
            </a:pPr>
            <a:r>
              <a:rPr b="1" lang="en" sz="2600">
                <a:highlight>
                  <a:schemeClr val="lt1"/>
                </a:highlight>
              </a:rPr>
              <a:t>     </a:t>
            </a:r>
            <a:endParaRPr b="1" sz="2600">
              <a:highlight>
                <a:schemeClr val="lt1"/>
              </a:highlight>
            </a:endParaRPr>
          </a:p>
          <a:p>
            <a:pPr indent="0" lvl="0" marL="0" rtl="0" algn="l">
              <a:spcBef>
                <a:spcPts val="1200"/>
              </a:spcBef>
              <a:spcAft>
                <a:spcPts val="0"/>
              </a:spcAft>
              <a:buNone/>
            </a:pPr>
            <a:r>
              <a:t/>
            </a:r>
            <a:endParaRPr sz="2700">
              <a:highlight>
                <a:schemeClr val="lt1"/>
              </a:highlight>
            </a:endParaRPr>
          </a:p>
          <a:p>
            <a:pPr indent="0" lvl="0" marL="0" rtl="0" algn="l">
              <a:spcBef>
                <a:spcPts val="1200"/>
              </a:spcBef>
              <a:spcAft>
                <a:spcPts val="1200"/>
              </a:spcAft>
              <a:buNone/>
            </a:pPr>
            <a:r>
              <a:t/>
            </a:r>
            <a:endParaRPr sz="2700">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2"/>
          <p:cNvSpPr txBox="1"/>
          <p:nvPr>
            <p:ph idx="1" type="body"/>
          </p:nvPr>
        </p:nvSpPr>
        <p:spPr>
          <a:xfrm>
            <a:off x="2098150" y="122550"/>
            <a:ext cx="6911700" cy="4898400"/>
          </a:xfrm>
          <a:prstGeom prst="rect">
            <a:avLst/>
          </a:prstGeom>
        </p:spPr>
        <p:txBody>
          <a:bodyPr anchorCtr="0" anchor="t" bIns="91425" lIns="91425" spcFirstLastPara="1" rIns="91425" wrap="square" tIns="91425">
            <a:noAutofit/>
          </a:bodyPr>
          <a:lstStyle/>
          <a:p>
            <a:pPr indent="0" lvl="0" marL="0" rtl="0" algn="just">
              <a:lnSpc>
                <a:spcPct val="95000"/>
              </a:lnSpc>
              <a:spcBef>
                <a:spcPts val="1200"/>
              </a:spcBef>
              <a:spcAft>
                <a:spcPts val="0"/>
              </a:spcAft>
              <a:buSzPts val="275"/>
              <a:buNone/>
            </a:pPr>
            <a:r>
              <a:rPr lang="en" sz="1100">
                <a:solidFill>
                  <a:schemeClr val="dk1"/>
                </a:solidFill>
                <a:highlight>
                  <a:schemeClr val="lt1"/>
                </a:highlight>
              </a:rPr>
              <a:t>● </a:t>
            </a:r>
            <a:r>
              <a:rPr b="1" lang="en" sz="1400">
                <a:solidFill>
                  <a:schemeClr val="dk1"/>
                </a:solidFill>
                <a:highlight>
                  <a:schemeClr val="lt1"/>
                </a:highlight>
              </a:rPr>
              <a:t>PYTHON LIBRARIES AND TOOLS USED</a:t>
            </a:r>
            <a:endParaRPr b="1" sz="1400">
              <a:solidFill>
                <a:schemeClr val="dk1"/>
              </a:solidFill>
              <a:highlight>
                <a:schemeClr val="lt1"/>
              </a:highlight>
            </a:endParaRPr>
          </a:p>
          <a:p>
            <a:pPr indent="0" lvl="0" marL="0" rtl="0" algn="just">
              <a:lnSpc>
                <a:spcPct val="95000"/>
              </a:lnSpc>
              <a:spcBef>
                <a:spcPts val="0"/>
              </a:spcBef>
              <a:spcAft>
                <a:spcPts val="0"/>
              </a:spcAft>
              <a:buSzPts val="275"/>
              <a:buNone/>
            </a:pPr>
            <a:r>
              <a:t/>
            </a:r>
            <a:endParaRPr b="1" sz="1400">
              <a:solidFill>
                <a:schemeClr val="dk1"/>
              </a:solidFill>
              <a:highlight>
                <a:schemeClr val="lt1"/>
              </a:highlight>
            </a:endParaRPr>
          </a:p>
          <a:p>
            <a:pPr indent="0" lvl="0" marL="457200" rtl="0" algn="just">
              <a:lnSpc>
                <a:spcPct val="100000"/>
              </a:lnSpc>
              <a:spcBef>
                <a:spcPts val="100"/>
              </a:spcBef>
              <a:spcAft>
                <a:spcPts val="0"/>
              </a:spcAft>
              <a:buSzPts val="275"/>
              <a:buNone/>
            </a:pPr>
            <a:r>
              <a:rPr lang="en" sz="1300">
                <a:solidFill>
                  <a:schemeClr val="dk1"/>
                </a:solidFill>
                <a:highlight>
                  <a:schemeClr val="lt1"/>
                </a:highlight>
              </a:rPr>
              <a:t>● </a:t>
            </a:r>
            <a:r>
              <a:rPr lang="en" sz="1300">
                <a:solidFill>
                  <a:srgbClr val="FFFF00"/>
                </a:solidFill>
                <a:highlight>
                  <a:schemeClr val="lt1"/>
                </a:highlight>
              </a:rPr>
              <a:t>numpy</a:t>
            </a:r>
            <a:r>
              <a:rPr lang="en" sz="1300">
                <a:solidFill>
                  <a:schemeClr val="dk1"/>
                </a:solidFill>
                <a:highlight>
                  <a:schemeClr val="lt1"/>
                </a:highlight>
              </a:rPr>
              <a:t> library is used for multi-dimensional array operations.</a:t>
            </a:r>
            <a:endParaRPr sz="1300">
              <a:solidFill>
                <a:schemeClr val="dk1"/>
              </a:solidFill>
              <a:highlight>
                <a:schemeClr val="lt1"/>
              </a:highlight>
            </a:endParaRPr>
          </a:p>
          <a:p>
            <a:pPr indent="0" lvl="0" marL="457200" rtl="0" algn="just">
              <a:lnSpc>
                <a:spcPct val="100000"/>
              </a:lnSpc>
              <a:spcBef>
                <a:spcPts val="100"/>
              </a:spcBef>
              <a:spcAft>
                <a:spcPts val="0"/>
              </a:spcAft>
              <a:buSzPts val="275"/>
              <a:buNone/>
            </a:pPr>
            <a:r>
              <a:rPr lang="en" sz="1300">
                <a:solidFill>
                  <a:schemeClr val="dk1"/>
                </a:solidFill>
                <a:highlight>
                  <a:schemeClr val="lt1"/>
                </a:highlight>
              </a:rPr>
              <a:t>● </a:t>
            </a:r>
            <a:r>
              <a:rPr lang="en" sz="1300">
                <a:solidFill>
                  <a:srgbClr val="FFFF00"/>
                </a:solidFill>
                <a:highlight>
                  <a:schemeClr val="lt1"/>
                </a:highlight>
              </a:rPr>
              <a:t>pandas </a:t>
            </a:r>
            <a:r>
              <a:rPr lang="en" sz="1300">
                <a:solidFill>
                  <a:schemeClr val="dk1"/>
                </a:solidFill>
                <a:highlight>
                  <a:schemeClr val="lt1"/>
                </a:highlight>
              </a:rPr>
              <a:t>is used for creating DataFrames to efficiently manage the data.</a:t>
            </a:r>
            <a:endParaRPr sz="1300">
              <a:solidFill>
                <a:schemeClr val="dk1"/>
              </a:solidFill>
              <a:highlight>
                <a:schemeClr val="lt1"/>
              </a:highlight>
            </a:endParaRPr>
          </a:p>
          <a:p>
            <a:pPr indent="0" lvl="0" marL="457200" rtl="0" algn="just">
              <a:lnSpc>
                <a:spcPct val="100000"/>
              </a:lnSpc>
              <a:spcBef>
                <a:spcPts val="100"/>
              </a:spcBef>
              <a:spcAft>
                <a:spcPts val="0"/>
              </a:spcAft>
              <a:buSzPts val="275"/>
              <a:buNone/>
            </a:pPr>
            <a:r>
              <a:rPr lang="en" sz="1300">
                <a:solidFill>
                  <a:schemeClr val="dk1"/>
                </a:solidFill>
                <a:highlight>
                  <a:schemeClr val="lt1"/>
                </a:highlight>
              </a:rPr>
              <a:t>● </a:t>
            </a:r>
            <a:r>
              <a:rPr lang="en" sz="1300">
                <a:solidFill>
                  <a:schemeClr val="accent6"/>
                </a:solidFill>
                <a:highlight>
                  <a:schemeClr val="lt1"/>
                </a:highlight>
              </a:rPr>
              <a:t>yfinance</a:t>
            </a:r>
            <a:r>
              <a:rPr lang="en" sz="1300">
                <a:solidFill>
                  <a:schemeClr val="dk1"/>
                </a:solidFill>
                <a:highlight>
                  <a:schemeClr val="lt1"/>
                </a:highlight>
              </a:rPr>
              <a:t> is a library that allows us to fetch financial data of a company (since its listing in the stock market) from its stock code directly.</a:t>
            </a:r>
            <a:endParaRPr sz="1300">
              <a:solidFill>
                <a:schemeClr val="dk1"/>
              </a:solidFill>
              <a:highlight>
                <a:schemeClr val="lt1"/>
              </a:highlight>
            </a:endParaRPr>
          </a:p>
          <a:p>
            <a:pPr indent="0" lvl="0" marL="457200" rtl="0" algn="just">
              <a:lnSpc>
                <a:spcPct val="100000"/>
              </a:lnSpc>
              <a:spcBef>
                <a:spcPts val="100"/>
              </a:spcBef>
              <a:spcAft>
                <a:spcPts val="0"/>
              </a:spcAft>
              <a:buSzPts val="275"/>
              <a:buNone/>
            </a:pPr>
            <a:r>
              <a:rPr lang="en" sz="1300">
                <a:solidFill>
                  <a:schemeClr val="dk1"/>
                </a:solidFill>
                <a:highlight>
                  <a:schemeClr val="lt1"/>
                </a:highlight>
              </a:rPr>
              <a:t>● </a:t>
            </a:r>
            <a:r>
              <a:rPr lang="en" sz="1300">
                <a:solidFill>
                  <a:schemeClr val="accent6"/>
                </a:solidFill>
                <a:highlight>
                  <a:schemeClr val="lt1"/>
                </a:highlight>
              </a:rPr>
              <a:t>gunicorn</a:t>
            </a:r>
            <a:r>
              <a:rPr lang="en" sz="1300">
                <a:solidFill>
                  <a:schemeClr val="dk1"/>
                </a:solidFill>
                <a:highlight>
                  <a:schemeClr val="lt1"/>
                </a:highlight>
              </a:rPr>
              <a:t> and </a:t>
            </a:r>
            <a:r>
              <a:rPr lang="en" sz="1300">
                <a:solidFill>
                  <a:srgbClr val="FFFF00"/>
                </a:solidFill>
                <a:highlight>
                  <a:schemeClr val="lt1"/>
                </a:highlight>
              </a:rPr>
              <a:t>lxml</a:t>
            </a:r>
            <a:r>
              <a:rPr lang="en" sz="1300">
                <a:solidFill>
                  <a:schemeClr val="dk1"/>
                </a:solidFill>
                <a:highlight>
                  <a:schemeClr val="lt1"/>
                </a:highlight>
              </a:rPr>
              <a:t> libraries will be used for the application's deployment i.e. to host the app on a target server.</a:t>
            </a:r>
            <a:endParaRPr sz="1300">
              <a:solidFill>
                <a:schemeClr val="dk1"/>
              </a:solidFill>
              <a:highlight>
                <a:schemeClr val="lt1"/>
              </a:highlight>
            </a:endParaRPr>
          </a:p>
          <a:p>
            <a:pPr indent="0" lvl="0" marL="457200" rtl="0" algn="just">
              <a:lnSpc>
                <a:spcPct val="100000"/>
              </a:lnSpc>
              <a:spcBef>
                <a:spcPts val="100"/>
              </a:spcBef>
              <a:spcAft>
                <a:spcPts val="0"/>
              </a:spcAft>
              <a:buSzPts val="275"/>
              <a:buNone/>
            </a:pPr>
            <a:r>
              <a:rPr lang="en" sz="1300">
                <a:solidFill>
                  <a:schemeClr val="dk1"/>
                </a:solidFill>
                <a:highlight>
                  <a:schemeClr val="lt1"/>
                </a:highlight>
              </a:rPr>
              <a:t>● </a:t>
            </a:r>
            <a:r>
              <a:rPr lang="en" sz="1300">
                <a:solidFill>
                  <a:schemeClr val="accent6"/>
                </a:solidFill>
                <a:highlight>
                  <a:schemeClr val="lt1"/>
                </a:highlight>
              </a:rPr>
              <a:t>sklearn</a:t>
            </a:r>
            <a:r>
              <a:rPr lang="en" sz="1300">
                <a:solidFill>
                  <a:schemeClr val="dk1"/>
                </a:solidFill>
                <a:highlight>
                  <a:schemeClr val="lt1"/>
                </a:highlight>
              </a:rPr>
              <a:t> and </a:t>
            </a:r>
            <a:r>
              <a:rPr lang="en" sz="1300">
                <a:solidFill>
                  <a:srgbClr val="FFFF00"/>
                </a:solidFill>
                <a:highlight>
                  <a:schemeClr val="lt1"/>
                </a:highlight>
              </a:rPr>
              <a:t>scikit-learn </a:t>
            </a:r>
            <a:r>
              <a:rPr lang="en" sz="1300">
                <a:solidFill>
                  <a:schemeClr val="dk1"/>
                </a:solidFill>
                <a:highlight>
                  <a:schemeClr val="lt1"/>
                </a:highlight>
              </a:rPr>
              <a:t>are tools used in the development of Machine Learning (ML) models.</a:t>
            </a:r>
            <a:endParaRPr sz="1300">
              <a:solidFill>
                <a:schemeClr val="dk1"/>
              </a:solidFill>
              <a:highlight>
                <a:schemeClr val="lt1"/>
              </a:highlight>
            </a:endParaRPr>
          </a:p>
          <a:p>
            <a:pPr indent="0" lvl="0" marL="457200" rtl="0" algn="just">
              <a:lnSpc>
                <a:spcPct val="100000"/>
              </a:lnSpc>
              <a:spcBef>
                <a:spcPts val="100"/>
              </a:spcBef>
              <a:spcAft>
                <a:spcPts val="0"/>
              </a:spcAft>
              <a:buSzPts val="275"/>
              <a:buNone/>
            </a:pPr>
            <a:r>
              <a:rPr lang="en" sz="1300">
                <a:solidFill>
                  <a:schemeClr val="dk1"/>
                </a:solidFill>
                <a:highlight>
                  <a:schemeClr val="lt1"/>
                </a:highlight>
              </a:rPr>
              <a:t>●</a:t>
            </a:r>
            <a:r>
              <a:rPr lang="en" sz="1300">
                <a:solidFill>
                  <a:srgbClr val="FFFF00"/>
                </a:solidFill>
                <a:highlight>
                  <a:schemeClr val="lt1"/>
                </a:highlight>
              </a:rPr>
              <a:t> Dash</a:t>
            </a:r>
            <a:r>
              <a:rPr lang="en" sz="1300">
                <a:solidFill>
                  <a:schemeClr val="dk1"/>
                </a:solidFill>
                <a:highlight>
                  <a:schemeClr val="lt1"/>
                </a:highlight>
              </a:rPr>
              <a:t> is an open-source Python framework used for building analytical web applications. It is a powerful library that simplifies the development of data-driven applications. Users can create amazing dashboards in their browser using dash.</a:t>
            </a:r>
            <a:endParaRPr sz="1300">
              <a:solidFill>
                <a:schemeClr val="dk1"/>
              </a:solidFill>
              <a:highlight>
                <a:schemeClr val="lt1"/>
              </a:highlight>
            </a:endParaRPr>
          </a:p>
          <a:p>
            <a:pPr indent="0" lvl="0" marL="457200" rtl="0" algn="just">
              <a:lnSpc>
                <a:spcPct val="100000"/>
              </a:lnSpc>
              <a:spcBef>
                <a:spcPts val="100"/>
              </a:spcBef>
              <a:spcAft>
                <a:spcPts val="0"/>
              </a:spcAft>
              <a:buSzPts val="275"/>
              <a:buNone/>
            </a:pPr>
            <a:r>
              <a:rPr lang="en" sz="1300">
                <a:solidFill>
                  <a:schemeClr val="dk1"/>
                </a:solidFill>
                <a:highlight>
                  <a:schemeClr val="lt1"/>
                </a:highlight>
              </a:rPr>
              <a:t>● </a:t>
            </a:r>
            <a:r>
              <a:rPr lang="en" sz="1300">
                <a:solidFill>
                  <a:srgbClr val="FFFF00"/>
                </a:solidFill>
                <a:highlight>
                  <a:schemeClr val="lt1"/>
                </a:highlight>
              </a:rPr>
              <a:t>Plotly</a:t>
            </a:r>
            <a:r>
              <a:rPr lang="en" sz="1300">
                <a:solidFill>
                  <a:schemeClr val="dk1"/>
                </a:solidFill>
                <a:highlight>
                  <a:schemeClr val="lt1"/>
                </a:highlight>
              </a:rPr>
              <a:t> is an open-source library that provides a list of chart types as well as tools with callbacks to make a dashboard.</a:t>
            </a:r>
            <a:endParaRPr sz="1300">
              <a:solidFill>
                <a:schemeClr val="dk1"/>
              </a:solidFill>
              <a:highlight>
                <a:schemeClr val="lt1"/>
              </a:highlight>
            </a:endParaRPr>
          </a:p>
          <a:p>
            <a:pPr indent="0" lvl="0" marL="457200" rtl="0" algn="just">
              <a:lnSpc>
                <a:spcPct val="100000"/>
              </a:lnSpc>
              <a:spcBef>
                <a:spcPts val="100"/>
              </a:spcBef>
              <a:spcAft>
                <a:spcPts val="0"/>
              </a:spcAft>
              <a:buSzPts val="275"/>
              <a:buNone/>
            </a:pPr>
            <a:r>
              <a:rPr lang="en" sz="1300">
                <a:solidFill>
                  <a:schemeClr val="dk1"/>
                </a:solidFill>
                <a:highlight>
                  <a:schemeClr val="lt1"/>
                </a:highlight>
              </a:rPr>
              <a:t>● </a:t>
            </a:r>
            <a:r>
              <a:rPr lang="en" sz="1300">
                <a:solidFill>
                  <a:srgbClr val="FFFF00"/>
                </a:solidFill>
                <a:highlight>
                  <a:schemeClr val="lt1"/>
                </a:highlight>
              </a:rPr>
              <a:t>Flask</a:t>
            </a:r>
            <a:r>
              <a:rPr lang="en" sz="1300">
                <a:solidFill>
                  <a:schemeClr val="dk1"/>
                </a:solidFill>
                <a:highlight>
                  <a:schemeClr val="lt1"/>
                </a:highlight>
              </a:rPr>
              <a:t> is a small and lightweight Python web framework that provides useful tools and features that make creating web applications in Python easier.</a:t>
            </a:r>
            <a:endParaRPr sz="1300">
              <a:solidFill>
                <a:schemeClr val="dk1"/>
              </a:solidFill>
              <a:highlight>
                <a:schemeClr val="lt1"/>
              </a:highlight>
            </a:endParaRPr>
          </a:p>
          <a:p>
            <a:pPr indent="0" lvl="0" marL="457200" rtl="0" algn="just">
              <a:lnSpc>
                <a:spcPct val="100000"/>
              </a:lnSpc>
              <a:spcBef>
                <a:spcPts val="100"/>
              </a:spcBef>
              <a:spcAft>
                <a:spcPts val="0"/>
              </a:spcAft>
              <a:buSzPts val="275"/>
              <a:buNone/>
            </a:pPr>
            <a:r>
              <a:rPr lang="en" sz="1300">
                <a:solidFill>
                  <a:schemeClr val="dk1"/>
                </a:solidFill>
                <a:highlight>
                  <a:schemeClr val="lt1"/>
                </a:highlight>
              </a:rPr>
              <a:t>● </a:t>
            </a:r>
            <a:r>
              <a:rPr lang="en" sz="1300">
                <a:solidFill>
                  <a:srgbClr val="FFFF00"/>
                </a:solidFill>
                <a:highlight>
                  <a:schemeClr val="lt1"/>
                </a:highlight>
              </a:rPr>
              <a:t>dash_core_components</a:t>
            </a:r>
            <a:r>
              <a:rPr lang="en" sz="1300">
                <a:solidFill>
                  <a:schemeClr val="dk1"/>
                </a:solidFill>
                <a:highlight>
                  <a:schemeClr val="lt1"/>
                </a:highlight>
              </a:rPr>
              <a:t>: It is used for making beautiful charts, other visual components such as selectors, drop-downs, dates, and other visualizations.</a:t>
            </a:r>
            <a:endParaRPr sz="1300">
              <a:solidFill>
                <a:schemeClr val="dk1"/>
              </a:solidFill>
              <a:highlight>
                <a:schemeClr val="lt1"/>
              </a:highlight>
            </a:endParaRPr>
          </a:p>
          <a:p>
            <a:pPr indent="0" lvl="0" marL="457200" rtl="0" algn="just">
              <a:lnSpc>
                <a:spcPct val="100000"/>
              </a:lnSpc>
              <a:spcBef>
                <a:spcPts val="100"/>
              </a:spcBef>
              <a:spcAft>
                <a:spcPts val="0"/>
              </a:spcAft>
              <a:buSzPts val="275"/>
              <a:buNone/>
            </a:pPr>
            <a:r>
              <a:rPr lang="en" sz="1300">
                <a:solidFill>
                  <a:schemeClr val="dk1"/>
                </a:solidFill>
                <a:highlight>
                  <a:schemeClr val="lt1"/>
                </a:highlight>
              </a:rPr>
              <a:t>● </a:t>
            </a:r>
            <a:r>
              <a:rPr lang="en" sz="1300">
                <a:solidFill>
                  <a:srgbClr val="FFFF00"/>
                </a:solidFill>
                <a:highlight>
                  <a:schemeClr val="lt1"/>
                </a:highlight>
              </a:rPr>
              <a:t>dash_html_components</a:t>
            </a:r>
            <a:r>
              <a:rPr lang="en" sz="1300">
                <a:solidFill>
                  <a:schemeClr val="dk1"/>
                </a:solidFill>
                <a:highlight>
                  <a:schemeClr val="lt1"/>
                </a:highlight>
              </a:rPr>
              <a:t>: It includes various HTML tags for designing the dashboards. Dash HTML Components are similar to HTML syntax-es, so try relating the two syntax together.</a:t>
            </a:r>
            <a:endParaRPr sz="1300">
              <a:solidFill>
                <a:schemeClr val="dk1"/>
              </a:solidFill>
              <a:highlight>
                <a:schemeClr val="lt1"/>
              </a:highlight>
            </a:endParaRPr>
          </a:p>
          <a:p>
            <a:pPr indent="0" lvl="0" marL="0" rtl="0" algn="l">
              <a:lnSpc>
                <a:spcPct val="95000"/>
              </a:lnSpc>
              <a:spcBef>
                <a:spcPts val="100"/>
              </a:spcBef>
              <a:spcAft>
                <a:spcPts val="0"/>
              </a:spcAft>
              <a:buSzPts val="275"/>
              <a:buNone/>
            </a:pPr>
            <a:r>
              <a:t/>
            </a:r>
            <a:endParaRPr sz="1325">
              <a:solidFill>
                <a:schemeClr val="dk1"/>
              </a:solidFill>
              <a:highlight>
                <a:schemeClr val="lt1"/>
              </a:highlight>
            </a:endParaRPr>
          </a:p>
          <a:p>
            <a:pPr indent="0" lvl="0" marL="457200" rtl="0" algn="l">
              <a:lnSpc>
                <a:spcPct val="95000"/>
              </a:lnSpc>
              <a:spcBef>
                <a:spcPts val="1600"/>
              </a:spcBef>
              <a:spcAft>
                <a:spcPts val="0"/>
              </a:spcAft>
              <a:buSzPts val="275"/>
              <a:buNone/>
            </a:pPr>
            <a:r>
              <a:t/>
            </a:r>
            <a:endParaRPr sz="1325">
              <a:solidFill>
                <a:schemeClr val="dk1"/>
              </a:solidFill>
            </a:endParaRPr>
          </a:p>
          <a:p>
            <a:pPr indent="0" lvl="0" marL="0" rtl="0" algn="l">
              <a:lnSpc>
                <a:spcPct val="95000"/>
              </a:lnSpc>
              <a:spcBef>
                <a:spcPts val="1600"/>
              </a:spcBef>
              <a:spcAft>
                <a:spcPts val="1600"/>
              </a:spcAft>
              <a:buSzPts val="275"/>
              <a:buNone/>
            </a:pPr>
            <a:r>
              <a:t/>
            </a:r>
            <a:endParaRPr sz="125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3"/>
          <p:cNvSpPr txBox="1"/>
          <p:nvPr/>
        </p:nvSpPr>
        <p:spPr>
          <a:xfrm flipH="1">
            <a:off x="2218525" y="74350"/>
            <a:ext cx="6370500" cy="432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dk1"/>
              </a:solidFill>
              <a:highlight>
                <a:schemeClr val="lt1"/>
              </a:highlight>
              <a:latin typeface="Georgia"/>
              <a:ea typeface="Georgia"/>
              <a:cs typeface="Georgia"/>
              <a:sym typeface="Georgia"/>
            </a:endParaRPr>
          </a:p>
          <a:p>
            <a:pPr indent="0" lvl="0" marL="0" rtl="0" algn="l">
              <a:spcBef>
                <a:spcPts val="0"/>
              </a:spcBef>
              <a:spcAft>
                <a:spcPts val="0"/>
              </a:spcAft>
              <a:buNone/>
            </a:pPr>
            <a:r>
              <a:t/>
            </a:r>
            <a:endParaRPr sz="1500">
              <a:solidFill>
                <a:schemeClr val="dk1"/>
              </a:solidFill>
              <a:highlight>
                <a:schemeClr val="lt1"/>
              </a:highlight>
              <a:latin typeface="Georgia"/>
              <a:ea typeface="Georgia"/>
              <a:cs typeface="Georgia"/>
              <a:sym typeface="Georgia"/>
            </a:endParaRPr>
          </a:p>
          <a:p>
            <a:pPr indent="0" lvl="0" marL="0" rtl="0" algn="just">
              <a:spcBef>
                <a:spcPts val="0"/>
              </a:spcBef>
              <a:spcAft>
                <a:spcPts val="0"/>
              </a:spcAft>
              <a:buNone/>
            </a:pPr>
            <a:r>
              <a:rPr lang="en" sz="2500">
                <a:solidFill>
                  <a:schemeClr val="dk1"/>
                </a:solidFill>
                <a:highlight>
                  <a:schemeClr val="lt1"/>
                </a:highlight>
                <a:latin typeface="Georgia"/>
                <a:ea typeface="Georgia"/>
                <a:cs typeface="Georgia"/>
                <a:sym typeface="Georgia"/>
              </a:rPr>
              <a:t>APPROACH</a:t>
            </a:r>
            <a:endParaRPr sz="2000">
              <a:solidFill>
                <a:schemeClr val="dk1"/>
              </a:solidFill>
              <a:highlight>
                <a:schemeClr val="lt1"/>
              </a:highlight>
              <a:latin typeface="Georgia"/>
              <a:ea typeface="Georgia"/>
              <a:cs typeface="Georgia"/>
              <a:sym typeface="Georgia"/>
            </a:endParaRPr>
          </a:p>
          <a:p>
            <a:pPr indent="0" lvl="0" marL="0" rtl="0" algn="just">
              <a:spcBef>
                <a:spcPts val="0"/>
              </a:spcBef>
              <a:spcAft>
                <a:spcPts val="0"/>
              </a:spcAft>
              <a:buNone/>
            </a:pPr>
            <a:r>
              <a:t/>
            </a:r>
            <a:endParaRPr sz="2000">
              <a:solidFill>
                <a:schemeClr val="dk1"/>
              </a:solidFill>
              <a:highlight>
                <a:schemeClr val="lt1"/>
              </a:highlight>
              <a:latin typeface="Georgia"/>
              <a:ea typeface="Georgia"/>
              <a:cs typeface="Georgia"/>
              <a:sym typeface="Georgia"/>
            </a:endParaRPr>
          </a:p>
          <a:p>
            <a:pPr indent="-387350" lvl="0" marL="457200" rtl="0" algn="just">
              <a:spcBef>
                <a:spcPts val="0"/>
              </a:spcBef>
              <a:spcAft>
                <a:spcPts val="0"/>
              </a:spcAft>
              <a:buClr>
                <a:schemeClr val="dk1"/>
              </a:buClr>
              <a:buSzPts val="2500"/>
              <a:buFont typeface="Georgia"/>
              <a:buChar char="●"/>
            </a:pPr>
            <a:r>
              <a:rPr lang="en" sz="1600">
                <a:solidFill>
                  <a:schemeClr val="dk1"/>
                </a:solidFill>
              </a:rPr>
              <a:t>Make the main website's structure using mainly Dash HTML Components and Dash Core Components.</a:t>
            </a:r>
            <a:endParaRPr sz="1600">
              <a:solidFill>
                <a:schemeClr val="dk1"/>
              </a:solidFill>
            </a:endParaRPr>
          </a:p>
          <a:p>
            <a:pPr indent="-387350" lvl="0" marL="457200" rtl="0" algn="just">
              <a:spcBef>
                <a:spcPts val="0"/>
              </a:spcBef>
              <a:spcAft>
                <a:spcPts val="0"/>
              </a:spcAft>
              <a:buClr>
                <a:schemeClr val="dk1"/>
              </a:buClr>
              <a:buSzPts val="2500"/>
              <a:buFont typeface="Georgia"/>
              <a:buChar char="●"/>
            </a:pPr>
            <a:r>
              <a:rPr lang="en" sz="1600">
                <a:solidFill>
                  <a:schemeClr val="dk1"/>
                </a:solidFill>
              </a:rPr>
              <a:t>Enhance the site's UI by styling using CSS.</a:t>
            </a:r>
            <a:endParaRPr sz="1600">
              <a:solidFill>
                <a:schemeClr val="dk1"/>
              </a:solidFill>
            </a:endParaRPr>
          </a:p>
          <a:p>
            <a:pPr indent="-393700" lvl="0" marL="457200" rtl="0" algn="just">
              <a:spcBef>
                <a:spcPts val="0"/>
              </a:spcBef>
              <a:spcAft>
                <a:spcPts val="0"/>
              </a:spcAft>
              <a:buClr>
                <a:schemeClr val="dk1"/>
              </a:buClr>
              <a:buSzPts val="2600"/>
              <a:buFont typeface="Georgia"/>
              <a:buChar char="●"/>
            </a:pPr>
            <a:r>
              <a:rPr lang="en" sz="1600">
                <a:solidFill>
                  <a:schemeClr val="dk1"/>
                </a:solidFill>
              </a:rPr>
              <a:t>Generate plots of data using the </a:t>
            </a:r>
            <a:r>
              <a:rPr lang="en" sz="1500">
                <a:solidFill>
                  <a:schemeClr val="dk1"/>
                </a:solidFill>
              </a:rPr>
              <a:t>plotly </a:t>
            </a:r>
            <a:r>
              <a:rPr lang="en" sz="1600">
                <a:solidFill>
                  <a:schemeClr val="dk1"/>
                </a:solidFill>
              </a:rPr>
              <a:t>library of Python. The data is fetched using</a:t>
            </a:r>
            <a:endParaRPr sz="1600">
              <a:solidFill>
                <a:schemeClr val="dk1"/>
              </a:solidFill>
            </a:endParaRPr>
          </a:p>
          <a:p>
            <a:pPr indent="-387350" lvl="0" marL="457200" rtl="0" algn="just">
              <a:spcBef>
                <a:spcPts val="0"/>
              </a:spcBef>
              <a:spcAft>
                <a:spcPts val="0"/>
              </a:spcAft>
              <a:buClr>
                <a:schemeClr val="dk1"/>
              </a:buClr>
              <a:buSzPts val="2500"/>
              <a:buFont typeface="Georgia"/>
              <a:buChar char="●"/>
            </a:pPr>
            <a:r>
              <a:rPr lang="en" sz="1600">
                <a:solidFill>
                  <a:schemeClr val="dk1"/>
                </a:solidFill>
              </a:rPr>
              <a:t>yfinance python library</a:t>
            </a:r>
            <a:endParaRPr sz="1600">
              <a:solidFill>
                <a:schemeClr val="dk1"/>
              </a:solidFill>
            </a:endParaRPr>
          </a:p>
          <a:p>
            <a:pPr indent="-387350" lvl="0" marL="457200" rtl="0" algn="just">
              <a:spcBef>
                <a:spcPts val="0"/>
              </a:spcBef>
              <a:spcAft>
                <a:spcPts val="0"/>
              </a:spcAft>
              <a:buClr>
                <a:schemeClr val="dk1"/>
              </a:buClr>
              <a:buSzPts val="2500"/>
              <a:buFont typeface="Georgia"/>
              <a:buChar char="●"/>
            </a:pPr>
            <a:r>
              <a:rPr lang="en" sz="1600">
                <a:solidFill>
                  <a:schemeClr val="dk1"/>
                </a:solidFill>
              </a:rPr>
              <a:t>Implement a machine learning model to predict the stock price for the dates requested by the user. </a:t>
            </a:r>
            <a:endParaRPr sz="1600">
              <a:solidFill>
                <a:schemeClr val="dk1"/>
              </a:solidFill>
            </a:endParaRPr>
          </a:p>
          <a:p>
            <a:pPr indent="0" lvl="0" marL="0" rtl="0" algn="just">
              <a:spcBef>
                <a:spcPts val="0"/>
              </a:spcBef>
              <a:spcAft>
                <a:spcPts val="0"/>
              </a:spcAft>
              <a:buNone/>
            </a:pPr>
            <a:r>
              <a:t/>
            </a:r>
            <a:endParaRPr sz="2000">
              <a:solidFill>
                <a:schemeClr val="dk1"/>
              </a:solidFill>
              <a:highlight>
                <a:schemeClr val="lt1"/>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23" name="Shape 323"/>
        <p:cNvGrpSpPr/>
        <p:nvPr/>
      </p:nvGrpSpPr>
      <p:grpSpPr>
        <a:xfrm>
          <a:off x="0" y="0"/>
          <a:ext cx="0" cy="0"/>
          <a:chOff x="0" y="0"/>
          <a:chExt cx="0" cy="0"/>
        </a:xfrm>
      </p:grpSpPr>
      <p:sp>
        <p:nvSpPr>
          <p:cNvPr id="324" name="Google Shape;324;p24"/>
          <p:cNvSpPr txBox="1"/>
          <p:nvPr/>
        </p:nvSpPr>
        <p:spPr>
          <a:xfrm>
            <a:off x="718875" y="272675"/>
            <a:ext cx="65193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latin typeface="Roboto"/>
                <a:ea typeface="Roboto"/>
                <a:cs typeface="Roboto"/>
                <a:sym typeface="Roboto"/>
              </a:rPr>
              <a:t>PROJECT STAGES</a:t>
            </a:r>
            <a:endParaRPr b="1" sz="2900">
              <a:latin typeface="Roboto"/>
              <a:ea typeface="Roboto"/>
              <a:cs typeface="Roboto"/>
              <a:sym typeface="Roboto"/>
            </a:endParaRPr>
          </a:p>
        </p:txBody>
      </p:sp>
      <p:pic>
        <p:nvPicPr>
          <p:cNvPr id="325" name="Google Shape;325;p24"/>
          <p:cNvPicPr preferRelativeResize="0"/>
          <p:nvPr/>
        </p:nvPicPr>
        <p:blipFill>
          <a:blip r:embed="rId3">
            <a:alphaModFix/>
          </a:blip>
          <a:stretch>
            <a:fillRect/>
          </a:stretch>
        </p:blipFill>
        <p:spPr>
          <a:xfrm>
            <a:off x="1120325" y="1380800"/>
            <a:ext cx="6776050" cy="237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idx="4294967295" type="title"/>
          </p:nvPr>
        </p:nvSpPr>
        <p:spPr>
          <a:xfrm>
            <a:off x="549425" y="458025"/>
            <a:ext cx="8157600" cy="530100"/>
          </a:xfrm>
          <a:prstGeom prst="rect">
            <a:avLst/>
          </a:prstGeom>
        </p:spPr>
        <p:txBody>
          <a:bodyPr anchorCtr="0" anchor="b" bIns="91425" lIns="91425" spcFirstLastPara="1" rIns="91425" wrap="square" tIns="91425">
            <a:normAutofit fontScale="90000"/>
          </a:bodyPr>
          <a:lstStyle/>
          <a:p>
            <a:pPr indent="-358775" lvl="0" marL="457200" rtl="0" algn="l">
              <a:spcBef>
                <a:spcPts val="0"/>
              </a:spcBef>
              <a:spcAft>
                <a:spcPts val="0"/>
              </a:spcAft>
              <a:buSzPct val="100000"/>
              <a:buChar char="➢"/>
            </a:pPr>
            <a:r>
              <a:rPr lang="en" sz="2277"/>
              <a:t>Our web app will look as shown below:</a:t>
            </a:r>
            <a:endParaRPr sz="2277"/>
          </a:p>
          <a:p>
            <a:pPr indent="0" lvl="0" marL="0" rtl="0" algn="l">
              <a:spcBef>
                <a:spcPts val="0"/>
              </a:spcBef>
              <a:spcAft>
                <a:spcPts val="0"/>
              </a:spcAft>
              <a:buNone/>
            </a:pPr>
            <a:r>
              <a:t/>
            </a:r>
            <a:endParaRPr sz="2277"/>
          </a:p>
        </p:txBody>
      </p:sp>
      <p:pic>
        <p:nvPicPr>
          <p:cNvPr id="331" name="Google Shape;331;p25"/>
          <p:cNvPicPr preferRelativeResize="0"/>
          <p:nvPr/>
        </p:nvPicPr>
        <p:blipFill>
          <a:blip r:embed="rId3">
            <a:alphaModFix/>
          </a:blip>
          <a:stretch>
            <a:fillRect/>
          </a:stretch>
        </p:blipFill>
        <p:spPr>
          <a:xfrm>
            <a:off x="752300" y="660600"/>
            <a:ext cx="7694801" cy="4281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26"/>
          <p:cNvPicPr preferRelativeResize="0"/>
          <p:nvPr/>
        </p:nvPicPr>
        <p:blipFill>
          <a:blip r:embed="rId3">
            <a:alphaModFix/>
          </a:blip>
          <a:stretch>
            <a:fillRect/>
          </a:stretch>
        </p:blipFill>
        <p:spPr>
          <a:xfrm>
            <a:off x="874475" y="900000"/>
            <a:ext cx="7700475" cy="3740750"/>
          </a:xfrm>
          <a:prstGeom prst="rect">
            <a:avLst/>
          </a:prstGeom>
          <a:noFill/>
          <a:ln>
            <a:noFill/>
          </a:ln>
        </p:spPr>
      </p:pic>
      <p:sp>
        <p:nvSpPr>
          <p:cNvPr id="337" name="Google Shape;337;p26"/>
          <p:cNvSpPr txBox="1"/>
          <p:nvPr/>
        </p:nvSpPr>
        <p:spPr>
          <a:xfrm>
            <a:off x="589250" y="270600"/>
            <a:ext cx="79857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Roboto"/>
              <a:buAutoNum type="arabicPeriod"/>
            </a:pPr>
            <a:r>
              <a:rPr b="1" lang="en" sz="1500">
                <a:solidFill>
                  <a:schemeClr val="dk1"/>
                </a:solidFill>
                <a:latin typeface="Roboto"/>
                <a:ea typeface="Roboto"/>
                <a:cs typeface="Roboto"/>
                <a:sym typeface="Roboto"/>
              </a:rPr>
              <a:t>Input a stock code to get company’s information.</a:t>
            </a:r>
            <a:endParaRPr b="1" sz="15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