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Bungee"/>
      <p:regular r:id="rId22"/>
    </p:embeddedFont>
    <p:embeddedFont>
      <p:font typeface="Inter" panose="02000503000000020004"/>
      <p:regular r:id="rId23"/>
    </p:embeddedFont>
    <p:embeddedFont>
      <p:font typeface="Inter Medium" panose="02000503000000020004"/>
      <p:regular r:id="rId24"/>
    </p:embeddedFont>
    <p:embeddedFont>
      <p:font typeface="Bungee" charset="0"/>
      <p:regular r:id="rId25"/>
    </p:embeddedFont>
    <p:embeddedFont>
      <p:font typeface="Roboto" panose="02000000000000000000"/>
      <p:regular r:id="rId26"/>
      <p:bold r:id="rId27"/>
      <p:italic r:id="rId28"/>
      <p:boldItalic r:id="rId29"/>
    </p:embeddedFont>
    <p:embeddedFont>
      <p:font typeface="Fira Sans Extra Condensed" panose="020B0503050000020004"/>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bb0906d0eb_0_17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b0906d0eb_0_17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9" name="Shape 1119"/>
        <p:cNvGrpSpPr/>
        <p:nvPr/>
      </p:nvGrpSpPr>
      <p:grpSpPr>
        <a:xfrm>
          <a:off x="0" y="0"/>
          <a:ext cx="0" cy="0"/>
          <a:chOff x="0" y="0"/>
          <a:chExt cx="0" cy="0"/>
        </a:xfrm>
      </p:grpSpPr>
      <p:sp>
        <p:nvSpPr>
          <p:cNvPr id="1120" name="Google Shape;1120;g1357ae92676_1_3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1357ae92676_1_3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6" name="Shape 1126"/>
        <p:cNvGrpSpPr/>
        <p:nvPr/>
      </p:nvGrpSpPr>
      <p:grpSpPr>
        <a:xfrm>
          <a:off x="0" y="0"/>
          <a:ext cx="0" cy="0"/>
          <a:chOff x="0" y="0"/>
          <a:chExt cx="0" cy="0"/>
        </a:xfrm>
      </p:grpSpPr>
      <p:sp>
        <p:nvSpPr>
          <p:cNvPr id="1127" name="Google Shape;1127;g1357ae92676_1_3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357ae92676_1_3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3" name="Shape 1133"/>
        <p:cNvGrpSpPr/>
        <p:nvPr/>
      </p:nvGrpSpPr>
      <p:grpSpPr>
        <a:xfrm>
          <a:off x="0" y="0"/>
          <a:ext cx="0" cy="0"/>
          <a:chOff x="0" y="0"/>
          <a:chExt cx="0" cy="0"/>
        </a:xfrm>
      </p:grpSpPr>
      <p:sp>
        <p:nvSpPr>
          <p:cNvPr id="1134" name="Google Shape;1134;g1357ae92676_1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57ae92676_1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0" name="Shape 1140"/>
        <p:cNvGrpSpPr/>
        <p:nvPr/>
      </p:nvGrpSpPr>
      <p:grpSpPr>
        <a:xfrm>
          <a:off x="0" y="0"/>
          <a:ext cx="0" cy="0"/>
          <a:chOff x="0" y="0"/>
          <a:chExt cx="0" cy="0"/>
        </a:xfrm>
      </p:grpSpPr>
      <p:sp>
        <p:nvSpPr>
          <p:cNvPr id="1141" name="Google Shape;1141;g1357ae92676_1_4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57ae92676_1_4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7" name="Shape 1147"/>
        <p:cNvGrpSpPr/>
        <p:nvPr/>
      </p:nvGrpSpPr>
      <p:grpSpPr>
        <a:xfrm>
          <a:off x="0" y="0"/>
          <a:ext cx="0" cy="0"/>
          <a:chOff x="0" y="0"/>
          <a:chExt cx="0" cy="0"/>
        </a:xfrm>
      </p:grpSpPr>
      <p:sp>
        <p:nvSpPr>
          <p:cNvPr id="1148" name="Google Shape;1148;g1357ae92676_1_7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357ae92676_1_7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8" name="Shape 1158"/>
        <p:cNvGrpSpPr/>
        <p:nvPr/>
      </p:nvGrpSpPr>
      <p:grpSpPr>
        <a:xfrm>
          <a:off x="0" y="0"/>
          <a:ext cx="0" cy="0"/>
          <a:chOff x="0" y="0"/>
          <a:chExt cx="0" cy="0"/>
        </a:xfrm>
      </p:grpSpPr>
      <p:sp>
        <p:nvSpPr>
          <p:cNvPr id="1159" name="Google Shape;1159;g1357ae92676_1_5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1357ae92676_1_5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bb0906d0eb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b0906d0eb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gbb1e948801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b1e948801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 name="Shape 498"/>
        <p:cNvGrpSpPr/>
        <p:nvPr/>
      </p:nvGrpSpPr>
      <p:grpSpPr>
        <a:xfrm>
          <a:off x="0" y="0"/>
          <a:ext cx="0" cy="0"/>
          <a:chOff x="0" y="0"/>
          <a:chExt cx="0" cy="0"/>
        </a:xfrm>
      </p:grpSpPr>
      <p:sp>
        <p:nvSpPr>
          <p:cNvPr id="499" name="Google Shape;499;gbb87ace34f_0_264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bb87ace34f_0_264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g133d6d7967a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33d6d7967a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133d6d794d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33d6d794d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8" name="Shape 948"/>
        <p:cNvGrpSpPr/>
        <p:nvPr/>
      </p:nvGrpSpPr>
      <p:grpSpPr>
        <a:xfrm>
          <a:off x="0" y="0"/>
          <a:ext cx="0" cy="0"/>
          <a:chOff x="0" y="0"/>
          <a:chExt cx="0" cy="0"/>
        </a:xfrm>
      </p:grpSpPr>
      <p:sp>
        <p:nvSpPr>
          <p:cNvPr id="949" name="Google Shape;949;g1357ae9267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357ae9267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1" name="Shape 1061"/>
        <p:cNvGrpSpPr/>
        <p:nvPr/>
      </p:nvGrpSpPr>
      <p:grpSpPr>
        <a:xfrm>
          <a:off x="0" y="0"/>
          <a:ext cx="0" cy="0"/>
          <a:chOff x="0" y="0"/>
          <a:chExt cx="0" cy="0"/>
        </a:xfrm>
      </p:grpSpPr>
      <p:sp>
        <p:nvSpPr>
          <p:cNvPr id="1062" name="Google Shape;1062;gbb87ace34f_0_6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bb87ace34f_0_6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3" name="Shape 1093"/>
        <p:cNvGrpSpPr/>
        <p:nvPr/>
      </p:nvGrpSpPr>
      <p:grpSpPr>
        <a:xfrm>
          <a:off x="0" y="0"/>
          <a:ext cx="0" cy="0"/>
          <a:chOff x="0" y="0"/>
          <a:chExt cx="0" cy="0"/>
        </a:xfrm>
      </p:grpSpPr>
      <p:sp>
        <p:nvSpPr>
          <p:cNvPr id="1094" name="Google Shape;1094;g1357ae92676_1_3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357ae92676_1_3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p:txBody>
      </p:sp>
      <p:sp>
        <p:nvSpPr>
          <p:cNvPr id="10" name="Google Shape;10;p2"/>
          <p:cNvSpPr txBox="1"/>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panose="02000503000000020004"/>
              <a:buNone/>
              <a:defRPr>
                <a:solidFill>
                  <a:schemeClr val="lt1"/>
                </a:solidFill>
                <a:latin typeface="Inter" panose="02000503000000020004"/>
                <a:ea typeface="Inter" panose="02000503000000020004"/>
                <a:cs typeface="Inter" panose="02000503000000020004"/>
                <a:sym typeface="Inter" panose="02000503000000020004"/>
              </a:defRPr>
            </a:lvl1pPr>
            <a:lvl2pPr lvl="1">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2pPr>
            <a:lvl3pPr lvl="2">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3pPr>
            <a:lvl4pPr lvl="3">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4pPr>
            <a:lvl5pPr lvl="4">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5pPr>
            <a:lvl6pPr lvl="5">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6pPr>
            <a:lvl7pPr lvl="6">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7pPr>
            <a:lvl8pPr lvl="7">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8pPr>
            <a:lvl9pPr lvl="8">
              <a:lnSpc>
                <a:spcPct val="100000"/>
              </a:lnSpc>
              <a:spcBef>
                <a:spcPts val="0"/>
              </a:spcBef>
              <a:spcAft>
                <a:spcPts val="0"/>
              </a:spcAft>
              <a:buClr>
                <a:schemeClr val="dk1"/>
              </a:buClr>
              <a:buSzPts val="2800"/>
              <a:buFont typeface="Inter" panose="02000503000000020004"/>
              <a:buNone/>
              <a:defRPr sz="2800">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75" name="Shape 75"/>
        <p:cNvGrpSpPr/>
        <p:nvPr/>
      </p:nvGrpSpPr>
      <p:grpSpPr>
        <a:xfrm>
          <a:off x="0" y="0"/>
          <a:ext cx="0" cy="0"/>
          <a:chOff x="0" y="0"/>
          <a:chExt cx="0" cy="0"/>
        </a:xfrm>
      </p:grpSpPr>
      <p:sp>
        <p:nvSpPr>
          <p:cNvPr id="76" name="Google Shape;76;p11"/>
          <p:cNvSpPr txBox="1"/>
          <p:nvPr>
            <p:ph type="title" hasCustomPrompt="1"/>
          </p:nvPr>
        </p:nvSpPr>
        <p:spPr>
          <a:xfrm>
            <a:off x="962325" y="1779672"/>
            <a:ext cx="7219200" cy="103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type="subTitle" idx="1"/>
          </p:nvPr>
        </p:nvSpPr>
        <p:spPr>
          <a:xfrm>
            <a:off x="1397200" y="3222975"/>
            <a:ext cx="6354600" cy="40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78" name="Google Shape;78;p11"/>
          <p:cNvSpPr/>
          <p:nvPr/>
        </p:nvSpPr>
        <p:spPr>
          <a:xfrm rot="-8100000" flipH="1">
            <a:off x="-654176" y="-2346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1"/>
          <p:cNvSpPr/>
          <p:nvPr/>
        </p:nvSpPr>
        <p:spPr>
          <a:xfrm rot="-8100000" flipH="1">
            <a:off x="1197479" y="1730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1"/>
          <p:cNvSpPr/>
          <p:nvPr/>
        </p:nvSpPr>
        <p:spPr>
          <a:xfrm rot="429113" flipH="1">
            <a:off x="6291742" y="35168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1" name="Google Shape;81;p11"/>
          <p:cNvSpPr/>
          <p:nvPr/>
        </p:nvSpPr>
        <p:spPr>
          <a:xfrm rot="429113" flipH="1">
            <a:off x="6577342" y="30464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2" name="Google Shape;82;p11"/>
          <p:cNvSpPr/>
          <p:nvPr/>
        </p:nvSpPr>
        <p:spPr>
          <a:xfrm rot="-8100000" flipH="1">
            <a:off x="7727877" y="746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1"/>
          <p:cNvSpPr/>
          <p:nvPr/>
        </p:nvSpPr>
        <p:spPr>
          <a:xfrm rot="-8100000" flipH="1">
            <a:off x="6757806" y="-778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84;p11"/>
          <p:cNvGrpSpPr/>
          <p:nvPr/>
        </p:nvGrpSpPr>
        <p:grpSpPr>
          <a:xfrm rot="-5400000" flipH="1">
            <a:off x="-866421" y="3272984"/>
            <a:ext cx="2196000" cy="2874159"/>
            <a:chOff x="7583692" y="-555803"/>
            <a:chExt cx="2196000" cy="2874159"/>
          </a:xfrm>
        </p:grpSpPr>
        <p:sp>
          <p:nvSpPr>
            <p:cNvPr id="85" name="Google Shape;85;p11"/>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1"/>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7" name="Shape 8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stretch>
            <a:fillRect/>
          </a:stretch>
        </a:blipFill>
        <a:effectLst/>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p:txBody>
      </p:sp>
      <p:sp>
        <p:nvSpPr>
          <p:cNvPr id="90" name="Google Shape;90;p13"/>
          <p:cNvSpPr txBox="1"/>
          <p:nvPr>
            <p:ph type="title" idx="2" hasCustomPrompt="1"/>
          </p:nvPr>
        </p:nvSpPr>
        <p:spPr>
          <a:xfrm>
            <a:off x="49125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p:txBody>
      </p:sp>
      <p:sp>
        <p:nvSpPr>
          <p:cNvPr id="92" name="Google Shape;92;p13"/>
          <p:cNvSpPr txBox="1"/>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3" name="Google Shape;93;p13"/>
          <p:cNvSpPr txBox="1"/>
          <p:nvPr>
            <p:ph type="title" idx="4" hasCustomPrompt="1"/>
          </p:nvPr>
        </p:nvSpPr>
        <p:spPr>
          <a:xfrm>
            <a:off x="470910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95" name="Google Shape;95;p13"/>
          <p:cNvSpPr txBox="1"/>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6" name="Google Shape;96;p13"/>
          <p:cNvSpPr txBox="1"/>
          <p:nvPr>
            <p:ph type="title" idx="7" hasCustomPrompt="1"/>
          </p:nvPr>
        </p:nvSpPr>
        <p:spPr>
          <a:xfrm>
            <a:off x="49125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98" name="Google Shape;98;p13"/>
          <p:cNvSpPr txBox="1"/>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9" name="Google Shape;99;p13"/>
          <p:cNvSpPr txBox="1"/>
          <p:nvPr>
            <p:ph type="title" idx="13" hasCustomPrompt="1"/>
          </p:nvPr>
        </p:nvSpPr>
        <p:spPr>
          <a:xfrm>
            <a:off x="470910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p:nvPr>
            <p:ph type="subTitle" idx="14"/>
          </p:nvPr>
        </p:nvSpPr>
        <p:spPr>
          <a:xfrm>
            <a:off x="6023200"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01" name="Google Shape;101;p13"/>
          <p:cNvSpPr txBox="1"/>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2" name="Google Shape;102;p1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3"/>
          <p:cNvSpPr/>
          <p:nvPr/>
        </p:nvSpPr>
        <p:spPr>
          <a:xfrm>
            <a:off x="6281300" y="-9932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05" name="Google Shape;105;p13"/>
          <p:cNvSpPr/>
          <p:nvPr/>
        </p:nvSpPr>
        <p:spPr>
          <a:xfrm>
            <a:off x="-5967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bg>
      <p:bgPr>
        <a:blipFill>
          <a:blip r:embed="rId2"/>
          <a:stretch>
            <a:fillRect/>
          </a:stretch>
        </a:blipFill>
        <a:effectLst/>
      </p:bgPr>
    </p:bg>
    <p:spTree>
      <p:nvGrpSpPr>
        <p:cNvPr id="106" name="Shape 106"/>
        <p:cNvGrpSpPr/>
        <p:nvPr/>
      </p:nvGrpSpPr>
      <p:grpSpPr>
        <a:xfrm>
          <a:off x="0" y="0"/>
          <a:ext cx="0" cy="0"/>
          <a:chOff x="0" y="0"/>
          <a:chExt cx="0" cy="0"/>
        </a:xfrm>
      </p:grpSpPr>
      <p:sp>
        <p:nvSpPr>
          <p:cNvPr id="107" name="Google Shape;107;p14"/>
          <p:cNvSpPr txBox="1"/>
          <p:nvPr>
            <p:ph type="subTitle" idx="1"/>
          </p:nvPr>
        </p:nvSpPr>
        <p:spPr>
          <a:xfrm>
            <a:off x="1155750" y="1642500"/>
            <a:ext cx="6832500" cy="1341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sz="25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8" name="Google Shape;108;p14"/>
          <p:cNvSpPr txBox="1"/>
          <p:nvPr>
            <p:ph type="subTitle" idx="2"/>
          </p:nvPr>
        </p:nvSpPr>
        <p:spPr>
          <a:xfrm>
            <a:off x="1155750" y="3187463"/>
            <a:ext cx="6832500" cy="2073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1600"/>
              <a:buFont typeface="Bungee"/>
              <a:buNone/>
              <a:defRPr>
                <a:latin typeface="Bungee"/>
                <a:ea typeface="Bungee"/>
                <a:cs typeface="Bungee"/>
                <a:sym typeface="Bungee"/>
              </a:defRPr>
            </a:lvl1pPr>
            <a:lvl2pPr lvl="1" algn="ctr">
              <a:spcBef>
                <a:spcPts val="0"/>
              </a:spcBef>
              <a:spcAft>
                <a:spcPts val="0"/>
              </a:spcAft>
              <a:buSzPts val="1600"/>
              <a:buFont typeface="Bungee"/>
              <a:buNone/>
              <a:defRPr>
                <a:latin typeface="Bungee"/>
                <a:ea typeface="Bungee"/>
                <a:cs typeface="Bungee"/>
                <a:sym typeface="Bungee"/>
              </a:defRPr>
            </a:lvl2pPr>
            <a:lvl3pPr lvl="2" algn="ctr">
              <a:spcBef>
                <a:spcPts val="0"/>
              </a:spcBef>
              <a:spcAft>
                <a:spcPts val="0"/>
              </a:spcAft>
              <a:buSzPts val="1600"/>
              <a:buFont typeface="Bungee"/>
              <a:buNone/>
              <a:defRPr>
                <a:latin typeface="Bungee"/>
                <a:ea typeface="Bungee"/>
                <a:cs typeface="Bungee"/>
                <a:sym typeface="Bungee"/>
              </a:defRPr>
            </a:lvl3pPr>
            <a:lvl4pPr lvl="3" algn="ctr">
              <a:spcBef>
                <a:spcPts val="0"/>
              </a:spcBef>
              <a:spcAft>
                <a:spcPts val="0"/>
              </a:spcAft>
              <a:buSzPts val="1600"/>
              <a:buFont typeface="Bungee"/>
              <a:buNone/>
              <a:defRPr>
                <a:latin typeface="Bungee"/>
                <a:ea typeface="Bungee"/>
                <a:cs typeface="Bungee"/>
                <a:sym typeface="Bungee"/>
              </a:defRPr>
            </a:lvl4pPr>
            <a:lvl5pPr lvl="4" algn="ctr">
              <a:spcBef>
                <a:spcPts val="0"/>
              </a:spcBef>
              <a:spcAft>
                <a:spcPts val="0"/>
              </a:spcAft>
              <a:buSzPts val="1600"/>
              <a:buFont typeface="Bungee"/>
              <a:buNone/>
              <a:defRPr>
                <a:latin typeface="Bungee"/>
                <a:ea typeface="Bungee"/>
                <a:cs typeface="Bungee"/>
                <a:sym typeface="Bungee"/>
              </a:defRPr>
            </a:lvl5pPr>
            <a:lvl6pPr lvl="5" algn="ctr">
              <a:spcBef>
                <a:spcPts val="0"/>
              </a:spcBef>
              <a:spcAft>
                <a:spcPts val="0"/>
              </a:spcAft>
              <a:buSzPts val="1600"/>
              <a:buFont typeface="Bungee"/>
              <a:buNone/>
              <a:defRPr>
                <a:latin typeface="Bungee"/>
                <a:ea typeface="Bungee"/>
                <a:cs typeface="Bungee"/>
                <a:sym typeface="Bungee"/>
              </a:defRPr>
            </a:lvl6pPr>
            <a:lvl7pPr lvl="6" algn="ctr">
              <a:spcBef>
                <a:spcPts val="0"/>
              </a:spcBef>
              <a:spcAft>
                <a:spcPts val="0"/>
              </a:spcAft>
              <a:buSzPts val="1600"/>
              <a:buFont typeface="Bungee"/>
              <a:buNone/>
              <a:defRPr>
                <a:latin typeface="Bungee"/>
                <a:ea typeface="Bungee"/>
                <a:cs typeface="Bungee"/>
                <a:sym typeface="Bungee"/>
              </a:defRPr>
            </a:lvl7pPr>
            <a:lvl8pPr lvl="7" algn="ctr">
              <a:spcBef>
                <a:spcPts val="0"/>
              </a:spcBef>
              <a:spcAft>
                <a:spcPts val="0"/>
              </a:spcAft>
              <a:buSzPts val="1600"/>
              <a:buFont typeface="Bungee"/>
              <a:buNone/>
              <a:defRPr>
                <a:latin typeface="Bungee"/>
                <a:ea typeface="Bungee"/>
                <a:cs typeface="Bungee"/>
                <a:sym typeface="Bungee"/>
              </a:defRPr>
            </a:lvl8pPr>
            <a:lvl9pPr lvl="8" algn="ctr">
              <a:spcBef>
                <a:spcPts val="0"/>
              </a:spcBef>
              <a:spcAft>
                <a:spcPts val="0"/>
              </a:spcAft>
              <a:buSzPts val="1600"/>
              <a:buFont typeface="Bungee"/>
              <a:buNone/>
              <a:defRPr>
                <a:latin typeface="Bungee"/>
                <a:ea typeface="Bungee"/>
                <a:cs typeface="Bungee"/>
                <a:sym typeface="Bungee"/>
              </a:defRPr>
            </a:lvl9pPr>
          </a:lstStyle>
          <a:p/>
        </p:txBody>
      </p:sp>
      <p:sp>
        <p:nvSpPr>
          <p:cNvPr id="109" name="Google Shape;109;p14"/>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0" name="Google Shape;110;p14"/>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1" name="Google Shape;111;p14"/>
          <p:cNvSpPr/>
          <p:nvPr/>
        </p:nvSpPr>
        <p:spPr>
          <a:xfrm rot="10370887">
            <a:off x="6453690" y="-88329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2" name="Google Shape;112;p14"/>
          <p:cNvSpPr/>
          <p:nvPr/>
        </p:nvSpPr>
        <p:spPr>
          <a:xfrm rot="10370887">
            <a:off x="6739290" y="-89659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stretch>
            <a:fillRect/>
          </a:stretch>
        </a:blipFill>
        <a:effectLst/>
      </p:bgPr>
    </p:bg>
    <p:spTree>
      <p:nvGrpSpPr>
        <p:cNvPr id="113" name="Shape 113"/>
        <p:cNvGrpSpPr/>
        <p:nvPr/>
      </p:nvGrpSpPr>
      <p:grpSpPr>
        <a:xfrm>
          <a:off x="0" y="0"/>
          <a:ext cx="0" cy="0"/>
          <a:chOff x="0" y="0"/>
          <a:chExt cx="0" cy="0"/>
        </a:xfrm>
      </p:grpSpPr>
      <p:sp>
        <p:nvSpPr>
          <p:cNvPr id="114" name="Google Shape;114;p15"/>
          <p:cNvSpPr txBox="1"/>
          <p:nvPr>
            <p:ph type="title"/>
          </p:nvPr>
        </p:nvSpPr>
        <p:spPr>
          <a:xfrm>
            <a:off x="907150" y="2820534"/>
            <a:ext cx="3132600" cy="560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5" name="Google Shape;115;p15"/>
          <p:cNvSpPr txBox="1"/>
          <p:nvPr>
            <p:ph type="title" idx="2" hasCustomPrompt="1"/>
          </p:nvPr>
        </p:nvSpPr>
        <p:spPr>
          <a:xfrm>
            <a:off x="907150" y="1059788"/>
            <a:ext cx="3132600" cy="1479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chemeClr val="accent6"/>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6" name="Google Shape;116;p15"/>
          <p:cNvSpPr txBox="1"/>
          <p:nvPr>
            <p:ph type="subTitle" idx="1"/>
          </p:nvPr>
        </p:nvSpPr>
        <p:spPr>
          <a:xfrm>
            <a:off x="907150" y="3586913"/>
            <a:ext cx="3132600" cy="4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7" name="Google Shape;117;p15"/>
          <p:cNvSpPr/>
          <p:nvPr/>
        </p:nvSpPr>
        <p:spPr>
          <a:xfrm rot="-8100000" flipH="1">
            <a:off x="7830872" y="-35701"/>
            <a:ext cx="1650387" cy="164996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5"/>
          <p:cNvSpPr/>
          <p:nvPr/>
        </p:nvSpPr>
        <p:spPr>
          <a:xfrm rot="-8100000" flipH="1">
            <a:off x="6938843" y="-175880"/>
            <a:ext cx="1202364" cy="120215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5"/>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blipFill>
          <a:blip r:embed="rId2"/>
          <a:stretch>
            <a:fillRect/>
          </a:stretch>
        </a:blipFill>
        <a:effectLst/>
      </p:bgPr>
    </p:bg>
    <p:spTree>
      <p:nvGrpSpPr>
        <p:cNvPr id="120" name="Shape 120"/>
        <p:cNvGrpSpPr/>
        <p:nvPr/>
      </p:nvGrpSpPr>
      <p:grpSpPr>
        <a:xfrm>
          <a:off x="0" y="0"/>
          <a:ext cx="0" cy="0"/>
          <a:chOff x="0" y="0"/>
          <a:chExt cx="0" cy="0"/>
        </a:xfrm>
      </p:grpSpPr>
      <p:grpSp>
        <p:nvGrpSpPr>
          <p:cNvPr id="121" name="Google Shape;121;p16"/>
          <p:cNvGrpSpPr/>
          <p:nvPr/>
        </p:nvGrpSpPr>
        <p:grpSpPr>
          <a:xfrm>
            <a:off x="7101457" y="-555803"/>
            <a:ext cx="2678236" cy="2874159"/>
            <a:chOff x="7101457" y="-555803"/>
            <a:chExt cx="2678236" cy="2874159"/>
          </a:xfrm>
        </p:grpSpPr>
        <p:sp>
          <p:nvSpPr>
            <p:cNvPr id="122" name="Google Shape;122;p16"/>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6"/>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6"/>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26" name="Google Shape;126;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 name="Google Shape;127;p16"/>
          <p:cNvSpPr txBox="1"/>
          <p:nvPr>
            <p:ph type="subTitle" idx="1"/>
          </p:nvPr>
        </p:nvSpPr>
        <p:spPr>
          <a:xfrm>
            <a:off x="1024822"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28" name="Google Shape;128;p16"/>
          <p:cNvSpPr txBox="1"/>
          <p:nvPr>
            <p:ph type="subTitle" idx="2"/>
          </p:nvPr>
        </p:nvSpPr>
        <p:spPr>
          <a:xfrm>
            <a:off x="725872"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29" name="Google Shape;129;p16"/>
          <p:cNvSpPr txBox="1"/>
          <p:nvPr>
            <p:ph type="subTitle" idx="3"/>
          </p:nvPr>
        </p:nvSpPr>
        <p:spPr>
          <a:xfrm>
            <a:off x="3638548"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30" name="Google Shape;130;p16"/>
          <p:cNvSpPr txBox="1"/>
          <p:nvPr>
            <p:ph type="subTitle" idx="4"/>
          </p:nvPr>
        </p:nvSpPr>
        <p:spPr>
          <a:xfrm>
            <a:off x="3339598"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31" name="Google Shape;131;p16"/>
          <p:cNvSpPr txBox="1"/>
          <p:nvPr>
            <p:ph type="subTitle" idx="5"/>
          </p:nvPr>
        </p:nvSpPr>
        <p:spPr>
          <a:xfrm>
            <a:off x="6252275"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32" name="Google Shape;132;p16"/>
          <p:cNvSpPr txBox="1"/>
          <p:nvPr>
            <p:ph type="subTitle" idx="6"/>
          </p:nvPr>
        </p:nvSpPr>
        <p:spPr>
          <a:xfrm>
            <a:off x="5953325"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bg>
      <p:bgPr>
        <a:blipFill>
          <a:blip r:embed="rId2"/>
          <a:stretch>
            <a:fillRect/>
          </a:stretch>
        </a:blipFill>
        <a:effectLst/>
      </p:bgPr>
    </p:bg>
    <p:spTree>
      <p:nvGrpSpPr>
        <p:cNvPr id="133" name="Shape 133"/>
        <p:cNvGrpSpPr/>
        <p:nvPr/>
      </p:nvGrpSpPr>
      <p:grpSpPr>
        <a:xfrm>
          <a:off x="0" y="0"/>
          <a:ext cx="0" cy="0"/>
          <a:chOff x="0" y="0"/>
          <a:chExt cx="0" cy="0"/>
        </a:xfrm>
      </p:grpSpPr>
      <p:grpSp>
        <p:nvGrpSpPr>
          <p:cNvPr id="134" name="Google Shape;134;p17"/>
          <p:cNvGrpSpPr/>
          <p:nvPr/>
        </p:nvGrpSpPr>
        <p:grpSpPr>
          <a:xfrm>
            <a:off x="7101457" y="-555803"/>
            <a:ext cx="2678236" cy="2874159"/>
            <a:chOff x="7101457" y="-555803"/>
            <a:chExt cx="2678236" cy="2874159"/>
          </a:xfrm>
        </p:grpSpPr>
        <p:sp>
          <p:nvSpPr>
            <p:cNvPr id="135" name="Google Shape;135;p1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 name="Google Shape;138;p1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39" name="Google Shape;139;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17"/>
          <p:cNvSpPr txBox="1"/>
          <p:nvPr>
            <p:ph type="subTitle" idx="1"/>
          </p:nvPr>
        </p:nvSpPr>
        <p:spPr>
          <a:xfrm>
            <a:off x="1024822" y="3271425"/>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41" name="Google Shape;141;p17"/>
          <p:cNvSpPr txBox="1"/>
          <p:nvPr>
            <p:ph type="subTitle" idx="2"/>
          </p:nvPr>
        </p:nvSpPr>
        <p:spPr>
          <a:xfrm>
            <a:off x="725872" y="3592975"/>
            <a:ext cx="24648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42" name="Google Shape;142;p17"/>
          <p:cNvSpPr txBox="1"/>
          <p:nvPr>
            <p:ph type="subTitle" idx="3"/>
          </p:nvPr>
        </p:nvSpPr>
        <p:spPr>
          <a:xfrm>
            <a:off x="3638548" y="3271425"/>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43" name="Google Shape;143;p17"/>
          <p:cNvSpPr txBox="1"/>
          <p:nvPr>
            <p:ph type="subTitle" idx="4"/>
          </p:nvPr>
        </p:nvSpPr>
        <p:spPr>
          <a:xfrm>
            <a:off x="3339598" y="3592975"/>
            <a:ext cx="24648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44" name="Google Shape;144;p17"/>
          <p:cNvSpPr txBox="1"/>
          <p:nvPr>
            <p:ph type="subTitle" idx="5"/>
          </p:nvPr>
        </p:nvSpPr>
        <p:spPr>
          <a:xfrm>
            <a:off x="6252275" y="3271425"/>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45" name="Google Shape;145;p17"/>
          <p:cNvSpPr txBox="1"/>
          <p:nvPr>
            <p:ph type="subTitle" idx="6"/>
          </p:nvPr>
        </p:nvSpPr>
        <p:spPr>
          <a:xfrm>
            <a:off x="5953325" y="3592975"/>
            <a:ext cx="24648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46" name="Google Shape;146;p17"/>
          <p:cNvSpPr txBox="1"/>
          <p:nvPr>
            <p:ph type="title" idx="7" hasCustomPrompt="1"/>
          </p:nvPr>
        </p:nvSpPr>
        <p:spPr>
          <a:xfrm>
            <a:off x="1024822" y="1721850"/>
            <a:ext cx="1866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47" name="Google Shape;147;p17"/>
          <p:cNvSpPr txBox="1"/>
          <p:nvPr>
            <p:ph type="title" idx="8" hasCustomPrompt="1"/>
          </p:nvPr>
        </p:nvSpPr>
        <p:spPr>
          <a:xfrm>
            <a:off x="3638548" y="1721850"/>
            <a:ext cx="1866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48" name="Google Shape;148;p17"/>
          <p:cNvSpPr txBox="1"/>
          <p:nvPr>
            <p:ph type="title" idx="9" hasCustomPrompt="1"/>
          </p:nvPr>
        </p:nvSpPr>
        <p:spPr>
          <a:xfrm>
            <a:off x="6252275" y="1721850"/>
            <a:ext cx="1866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bg>
      <p:bgPr>
        <a:blipFill>
          <a:blip r:embed="rId2"/>
          <a:stretch>
            <a:fillRect/>
          </a:stretch>
        </a:blipFill>
        <a:effectLst/>
      </p:bgPr>
    </p:bg>
    <p:spTree>
      <p:nvGrpSpPr>
        <p:cNvPr id="149" name="Shape 149"/>
        <p:cNvGrpSpPr/>
        <p:nvPr/>
      </p:nvGrpSpPr>
      <p:grpSpPr>
        <a:xfrm>
          <a:off x="0" y="0"/>
          <a:ext cx="0" cy="0"/>
          <a:chOff x="0" y="0"/>
          <a:chExt cx="0" cy="0"/>
        </a:xfrm>
      </p:grpSpPr>
      <p:sp>
        <p:nvSpPr>
          <p:cNvPr id="150" name="Google Shape;150;p18"/>
          <p:cNvSpPr/>
          <p:nvPr/>
        </p:nvSpPr>
        <p:spPr>
          <a:xfrm>
            <a:off x="-601650" y="34334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51" name="Google Shape;15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2" name="Google Shape;152;p18"/>
          <p:cNvSpPr txBox="1"/>
          <p:nvPr>
            <p:ph type="subTitle" idx="1"/>
          </p:nvPr>
        </p:nvSpPr>
        <p:spPr>
          <a:xfrm>
            <a:off x="1024822"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53" name="Google Shape;153;p18"/>
          <p:cNvSpPr txBox="1"/>
          <p:nvPr>
            <p:ph type="subTitle" idx="2"/>
          </p:nvPr>
        </p:nvSpPr>
        <p:spPr>
          <a:xfrm>
            <a:off x="725872"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54" name="Google Shape;154;p18"/>
          <p:cNvSpPr txBox="1"/>
          <p:nvPr>
            <p:ph type="subTitle" idx="3"/>
          </p:nvPr>
        </p:nvSpPr>
        <p:spPr>
          <a:xfrm>
            <a:off x="3638548"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55" name="Google Shape;155;p18"/>
          <p:cNvSpPr txBox="1"/>
          <p:nvPr>
            <p:ph type="subTitle" idx="4"/>
          </p:nvPr>
        </p:nvSpPr>
        <p:spPr>
          <a:xfrm>
            <a:off x="3339598"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56" name="Google Shape;156;p18"/>
          <p:cNvSpPr txBox="1"/>
          <p:nvPr>
            <p:ph type="subTitle" idx="5"/>
          </p:nvPr>
        </p:nvSpPr>
        <p:spPr>
          <a:xfrm>
            <a:off x="6252275"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57" name="Google Shape;157;p18"/>
          <p:cNvSpPr txBox="1"/>
          <p:nvPr>
            <p:ph type="subTitle" idx="6"/>
          </p:nvPr>
        </p:nvSpPr>
        <p:spPr>
          <a:xfrm>
            <a:off x="5953325"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58" name="Google Shape;158;p18"/>
          <p:cNvSpPr txBox="1"/>
          <p:nvPr>
            <p:ph type="subTitle" idx="7"/>
          </p:nvPr>
        </p:nvSpPr>
        <p:spPr>
          <a:xfrm>
            <a:off x="1024822"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59" name="Google Shape;159;p18"/>
          <p:cNvSpPr txBox="1"/>
          <p:nvPr>
            <p:ph type="subTitle" idx="8"/>
          </p:nvPr>
        </p:nvSpPr>
        <p:spPr>
          <a:xfrm>
            <a:off x="725872"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60" name="Google Shape;160;p18"/>
          <p:cNvSpPr txBox="1"/>
          <p:nvPr>
            <p:ph type="subTitle" idx="9"/>
          </p:nvPr>
        </p:nvSpPr>
        <p:spPr>
          <a:xfrm>
            <a:off x="3638548"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61" name="Google Shape;161;p18"/>
          <p:cNvSpPr txBox="1"/>
          <p:nvPr>
            <p:ph type="subTitle" idx="13"/>
          </p:nvPr>
        </p:nvSpPr>
        <p:spPr>
          <a:xfrm>
            <a:off x="3339598"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62" name="Google Shape;162;p18"/>
          <p:cNvSpPr txBox="1"/>
          <p:nvPr>
            <p:ph type="subTitle" idx="14"/>
          </p:nvPr>
        </p:nvSpPr>
        <p:spPr>
          <a:xfrm>
            <a:off x="6252275"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163" name="Google Shape;163;p18"/>
          <p:cNvSpPr txBox="1"/>
          <p:nvPr>
            <p:ph type="subTitle" idx="15"/>
          </p:nvPr>
        </p:nvSpPr>
        <p:spPr>
          <a:xfrm>
            <a:off x="5953325"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64" name="Google Shape;164;p18"/>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8"/>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ONE_COLUMN_TEXT_1">
    <p:bg>
      <p:bgPr>
        <a:blipFill>
          <a:blip r:embed="rId2"/>
          <a:stretch>
            <a:fillRect/>
          </a:stretch>
        </a:blipFill>
        <a:effectLst/>
      </p:bgPr>
    </p:bg>
    <p:spTree>
      <p:nvGrpSpPr>
        <p:cNvPr id="166" name="Shape 166"/>
        <p:cNvGrpSpPr/>
        <p:nvPr/>
      </p:nvGrpSpPr>
      <p:grpSpPr>
        <a:xfrm>
          <a:off x="0" y="0"/>
          <a:ext cx="0" cy="0"/>
          <a:chOff x="0" y="0"/>
          <a:chExt cx="0" cy="0"/>
        </a:xfrm>
      </p:grpSpPr>
      <p:sp>
        <p:nvSpPr>
          <p:cNvPr id="167" name="Google Shape;167;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8" name="Google Shape;168;p19"/>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69" name="Google Shape;169;p19"/>
          <p:cNvGrpSpPr/>
          <p:nvPr/>
        </p:nvGrpSpPr>
        <p:grpSpPr>
          <a:xfrm>
            <a:off x="7101457" y="-555803"/>
            <a:ext cx="2678236" cy="2874159"/>
            <a:chOff x="7101457" y="-555803"/>
            <a:chExt cx="2678236" cy="2874159"/>
          </a:xfrm>
        </p:grpSpPr>
        <p:sp>
          <p:nvSpPr>
            <p:cNvPr id="170" name="Google Shape;170;p1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3" name="Google Shape;173;p19"/>
          <p:cNvSpPr txBox="1"/>
          <p:nvPr>
            <p:ph type="subTitle" idx="1"/>
          </p:nvPr>
        </p:nvSpPr>
        <p:spPr>
          <a:xfrm>
            <a:off x="965799" y="1429275"/>
            <a:ext cx="3236700" cy="295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
    <p:bg>
      <p:bgPr>
        <a:blipFill>
          <a:blip r:embed="rId2"/>
          <a:stretch>
            <a:fillRect/>
          </a:stretch>
        </a:blipFill>
        <a:effectLst/>
      </p:bgPr>
    </p:bg>
    <p:spTree>
      <p:nvGrpSpPr>
        <p:cNvPr id="174" name="Shape 174"/>
        <p:cNvGrpSpPr/>
        <p:nvPr/>
      </p:nvGrpSpPr>
      <p:grpSpPr>
        <a:xfrm>
          <a:off x="0" y="0"/>
          <a:ext cx="0" cy="0"/>
          <a:chOff x="0" y="0"/>
          <a:chExt cx="0" cy="0"/>
        </a:xfrm>
      </p:grpSpPr>
      <p:sp>
        <p:nvSpPr>
          <p:cNvPr id="175" name="Google Shape;175;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6" name="Google Shape;176;p20"/>
          <p:cNvSpPr txBox="1"/>
          <p:nvPr>
            <p:ph type="subTitle" idx="1"/>
          </p:nvPr>
        </p:nvSpPr>
        <p:spPr>
          <a:xfrm>
            <a:off x="5187300" y="1429275"/>
            <a:ext cx="3236700" cy="29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7" name="Google Shape;177;p20"/>
          <p:cNvSpPr/>
          <p:nvPr/>
        </p:nvSpPr>
        <p:spPr>
          <a:xfrm>
            <a:off x="-601650" y="34334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78" name="Google Shape;178;p20"/>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0"/>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blipFill>
          <a:blip r:embed="rId2"/>
          <a:stretch>
            <a:fillRect/>
          </a:stretch>
        </a:blipFill>
        <a:effectLst/>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68600" y="2820534"/>
            <a:ext cx="3132600" cy="560100"/>
          </a:xfrm>
          <a:prstGeom prst="rect">
            <a:avLst/>
          </a:prstGeom>
        </p:spPr>
        <p:txBody>
          <a:bodyPr spcFirstLastPara="1" wrap="square" lIns="91425" tIns="91425" rIns="91425" bIns="91425" anchor="ctr" anchorCtr="0">
            <a:noAutofit/>
          </a:bodyPr>
          <a:lstStyle>
            <a:lvl1pPr lvl="0" algn="r">
              <a:lnSpc>
                <a:spcPct val="15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type="title" idx="2" hasCustomPrompt="1"/>
          </p:nvPr>
        </p:nvSpPr>
        <p:spPr>
          <a:xfrm>
            <a:off x="5068600" y="1059788"/>
            <a:ext cx="3132600" cy="147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p:nvPr>
            <p:ph type="subTitle" idx="1"/>
          </p:nvPr>
        </p:nvSpPr>
        <p:spPr>
          <a:xfrm>
            <a:off x="5068600" y="3586913"/>
            <a:ext cx="3132600" cy="496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9" name="Google Shape;19;p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bg>
      <p:bgPr>
        <a:blipFill>
          <a:blip r:embed="rId2"/>
          <a:stretch>
            <a:fillRect/>
          </a:stretch>
        </a:blipFill>
        <a:effectLst/>
      </p:bgPr>
    </p:bg>
    <p:spTree>
      <p:nvGrpSpPr>
        <p:cNvPr id="180" name="Shape 180"/>
        <p:cNvGrpSpPr/>
        <p:nvPr/>
      </p:nvGrpSpPr>
      <p:grpSpPr>
        <a:xfrm>
          <a:off x="0" y="0"/>
          <a:ext cx="0" cy="0"/>
          <a:chOff x="0" y="0"/>
          <a:chExt cx="0" cy="0"/>
        </a:xfrm>
      </p:grpSpPr>
      <p:sp>
        <p:nvSpPr>
          <p:cNvPr id="181" name="Google Shape;181;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2" name="Google Shape;182;p21"/>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83" name="Google Shape;183;p21"/>
          <p:cNvGrpSpPr/>
          <p:nvPr/>
        </p:nvGrpSpPr>
        <p:grpSpPr>
          <a:xfrm>
            <a:off x="7101457" y="-555803"/>
            <a:ext cx="2678236" cy="2874159"/>
            <a:chOff x="7101457" y="-555803"/>
            <a:chExt cx="2678236" cy="2874159"/>
          </a:xfrm>
        </p:grpSpPr>
        <p:sp>
          <p:nvSpPr>
            <p:cNvPr id="184" name="Google Shape;184;p21"/>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1"/>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1"/>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
    <p:bg>
      <p:bgPr>
        <a:blipFill>
          <a:blip r:embed="rId2"/>
          <a:stretch>
            <a:fillRect/>
          </a:stretch>
        </a:blipFill>
        <a:effectLst/>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 name="Google Shape;189;p22"/>
          <p:cNvSpPr txBox="1"/>
          <p:nvPr>
            <p:ph type="subTitle" idx="1"/>
          </p:nvPr>
        </p:nvSpPr>
        <p:spPr>
          <a:xfrm>
            <a:off x="731750" y="1745825"/>
            <a:ext cx="2464800" cy="39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Bungee"/>
              <a:buNone/>
              <a:defRPr sz="2000">
                <a:latin typeface="Bungee"/>
                <a:ea typeface="Bungee"/>
                <a:cs typeface="Bungee"/>
                <a:sym typeface="Bungee"/>
              </a:defRPr>
            </a:lvl1pPr>
            <a:lvl2pPr lvl="1" algn="r" rtl="0">
              <a:spcBef>
                <a:spcPts val="0"/>
              </a:spcBef>
              <a:spcAft>
                <a:spcPts val="0"/>
              </a:spcAft>
              <a:buSzPts val="2000"/>
              <a:buFont typeface="Bungee"/>
              <a:buNone/>
              <a:defRPr sz="2000">
                <a:latin typeface="Bungee"/>
                <a:ea typeface="Bungee"/>
                <a:cs typeface="Bungee"/>
                <a:sym typeface="Bungee"/>
              </a:defRPr>
            </a:lvl2pPr>
            <a:lvl3pPr lvl="2" algn="r" rtl="0">
              <a:spcBef>
                <a:spcPts val="0"/>
              </a:spcBef>
              <a:spcAft>
                <a:spcPts val="0"/>
              </a:spcAft>
              <a:buSzPts val="2000"/>
              <a:buFont typeface="Bungee"/>
              <a:buNone/>
              <a:defRPr sz="2000">
                <a:latin typeface="Bungee"/>
                <a:ea typeface="Bungee"/>
                <a:cs typeface="Bungee"/>
                <a:sym typeface="Bungee"/>
              </a:defRPr>
            </a:lvl3pPr>
            <a:lvl4pPr lvl="3" algn="r" rtl="0">
              <a:spcBef>
                <a:spcPts val="0"/>
              </a:spcBef>
              <a:spcAft>
                <a:spcPts val="0"/>
              </a:spcAft>
              <a:buSzPts val="2000"/>
              <a:buFont typeface="Bungee"/>
              <a:buNone/>
              <a:defRPr sz="2000">
                <a:latin typeface="Bungee"/>
                <a:ea typeface="Bungee"/>
                <a:cs typeface="Bungee"/>
                <a:sym typeface="Bungee"/>
              </a:defRPr>
            </a:lvl4pPr>
            <a:lvl5pPr lvl="4" algn="r" rtl="0">
              <a:spcBef>
                <a:spcPts val="0"/>
              </a:spcBef>
              <a:spcAft>
                <a:spcPts val="0"/>
              </a:spcAft>
              <a:buSzPts val="2000"/>
              <a:buFont typeface="Bungee"/>
              <a:buNone/>
              <a:defRPr sz="2000">
                <a:latin typeface="Bungee"/>
                <a:ea typeface="Bungee"/>
                <a:cs typeface="Bungee"/>
                <a:sym typeface="Bungee"/>
              </a:defRPr>
            </a:lvl5pPr>
            <a:lvl6pPr lvl="5" algn="r" rtl="0">
              <a:spcBef>
                <a:spcPts val="0"/>
              </a:spcBef>
              <a:spcAft>
                <a:spcPts val="0"/>
              </a:spcAft>
              <a:buSzPts val="2000"/>
              <a:buFont typeface="Bungee"/>
              <a:buNone/>
              <a:defRPr sz="2000">
                <a:latin typeface="Bungee"/>
                <a:ea typeface="Bungee"/>
                <a:cs typeface="Bungee"/>
                <a:sym typeface="Bungee"/>
              </a:defRPr>
            </a:lvl6pPr>
            <a:lvl7pPr lvl="6" algn="r" rtl="0">
              <a:spcBef>
                <a:spcPts val="0"/>
              </a:spcBef>
              <a:spcAft>
                <a:spcPts val="0"/>
              </a:spcAft>
              <a:buSzPts val="2000"/>
              <a:buFont typeface="Bungee"/>
              <a:buNone/>
              <a:defRPr sz="2000">
                <a:latin typeface="Bungee"/>
                <a:ea typeface="Bungee"/>
                <a:cs typeface="Bungee"/>
                <a:sym typeface="Bungee"/>
              </a:defRPr>
            </a:lvl7pPr>
            <a:lvl8pPr lvl="7" algn="r" rtl="0">
              <a:spcBef>
                <a:spcPts val="0"/>
              </a:spcBef>
              <a:spcAft>
                <a:spcPts val="0"/>
              </a:spcAft>
              <a:buSzPts val="2000"/>
              <a:buFont typeface="Bungee"/>
              <a:buNone/>
              <a:defRPr sz="2000">
                <a:latin typeface="Bungee"/>
                <a:ea typeface="Bungee"/>
                <a:cs typeface="Bungee"/>
                <a:sym typeface="Bungee"/>
              </a:defRPr>
            </a:lvl8pPr>
            <a:lvl9pPr lvl="8" algn="r" rtl="0">
              <a:spcBef>
                <a:spcPts val="0"/>
              </a:spcBef>
              <a:spcAft>
                <a:spcPts val="0"/>
              </a:spcAft>
              <a:buSzPts val="2000"/>
              <a:buFont typeface="Bungee"/>
              <a:buNone/>
              <a:defRPr sz="2000">
                <a:latin typeface="Bungee"/>
                <a:ea typeface="Bungee"/>
                <a:cs typeface="Bungee"/>
                <a:sym typeface="Bungee"/>
              </a:defRPr>
            </a:lvl9pPr>
          </a:lstStyle>
          <a:p/>
        </p:txBody>
      </p:sp>
      <p:sp>
        <p:nvSpPr>
          <p:cNvPr id="190" name="Google Shape;190;p22"/>
          <p:cNvSpPr txBox="1"/>
          <p:nvPr>
            <p:ph type="subTitle" idx="2"/>
          </p:nvPr>
        </p:nvSpPr>
        <p:spPr>
          <a:xfrm>
            <a:off x="720000" y="2165500"/>
            <a:ext cx="2464800" cy="68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p:txBody>
      </p:sp>
      <p:sp>
        <p:nvSpPr>
          <p:cNvPr id="191" name="Google Shape;191;p22"/>
          <p:cNvSpPr txBox="1"/>
          <p:nvPr>
            <p:ph type="subTitle" idx="3"/>
          </p:nvPr>
        </p:nvSpPr>
        <p:spPr>
          <a:xfrm>
            <a:off x="731750" y="3157000"/>
            <a:ext cx="2464800" cy="39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Bungee"/>
              <a:buNone/>
              <a:defRPr sz="2000">
                <a:latin typeface="Bungee"/>
                <a:ea typeface="Bungee"/>
                <a:cs typeface="Bungee"/>
                <a:sym typeface="Bungee"/>
              </a:defRPr>
            </a:lvl1pPr>
            <a:lvl2pPr lvl="1" algn="r" rtl="0">
              <a:spcBef>
                <a:spcPts val="0"/>
              </a:spcBef>
              <a:spcAft>
                <a:spcPts val="0"/>
              </a:spcAft>
              <a:buSzPts val="2000"/>
              <a:buFont typeface="Bungee"/>
              <a:buNone/>
              <a:defRPr sz="2000">
                <a:latin typeface="Bungee"/>
                <a:ea typeface="Bungee"/>
                <a:cs typeface="Bungee"/>
                <a:sym typeface="Bungee"/>
              </a:defRPr>
            </a:lvl2pPr>
            <a:lvl3pPr lvl="2" algn="r" rtl="0">
              <a:spcBef>
                <a:spcPts val="0"/>
              </a:spcBef>
              <a:spcAft>
                <a:spcPts val="0"/>
              </a:spcAft>
              <a:buSzPts val="2000"/>
              <a:buFont typeface="Bungee"/>
              <a:buNone/>
              <a:defRPr sz="2000">
                <a:latin typeface="Bungee"/>
                <a:ea typeface="Bungee"/>
                <a:cs typeface="Bungee"/>
                <a:sym typeface="Bungee"/>
              </a:defRPr>
            </a:lvl3pPr>
            <a:lvl4pPr lvl="3" algn="r" rtl="0">
              <a:spcBef>
                <a:spcPts val="0"/>
              </a:spcBef>
              <a:spcAft>
                <a:spcPts val="0"/>
              </a:spcAft>
              <a:buSzPts val="2000"/>
              <a:buFont typeface="Bungee"/>
              <a:buNone/>
              <a:defRPr sz="2000">
                <a:latin typeface="Bungee"/>
                <a:ea typeface="Bungee"/>
                <a:cs typeface="Bungee"/>
                <a:sym typeface="Bungee"/>
              </a:defRPr>
            </a:lvl4pPr>
            <a:lvl5pPr lvl="4" algn="r" rtl="0">
              <a:spcBef>
                <a:spcPts val="0"/>
              </a:spcBef>
              <a:spcAft>
                <a:spcPts val="0"/>
              </a:spcAft>
              <a:buSzPts val="2000"/>
              <a:buFont typeface="Bungee"/>
              <a:buNone/>
              <a:defRPr sz="2000">
                <a:latin typeface="Bungee"/>
                <a:ea typeface="Bungee"/>
                <a:cs typeface="Bungee"/>
                <a:sym typeface="Bungee"/>
              </a:defRPr>
            </a:lvl5pPr>
            <a:lvl6pPr lvl="5" algn="r" rtl="0">
              <a:spcBef>
                <a:spcPts val="0"/>
              </a:spcBef>
              <a:spcAft>
                <a:spcPts val="0"/>
              </a:spcAft>
              <a:buSzPts val="2000"/>
              <a:buFont typeface="Bungee"/>
              <a:buNone/>
              <a:defRPr sz="2000">
                <a:latin typeface="Bungee"/>
                <a:ea typeface="Bungee"/>
                <a:cs typeface="Bungee"/>
                <a:sym typeface="Bungee"/>
              </a:defRPr>
            </a:lvl6pPr>
            <a:lvl7pPr lvl="6" algn="r" rtl="0">
              <a:spcBef>
                <a:spcPts val="0"/>
              </a:spcBef>
              <a:spcAft>
                <a:spcPts val="0"/>
              </a:spcAft>
              <a:buSzPts val="2000"/>
              <a:buFont typeface="Bungee"/>
              <a:buNone/>
              <a:defRPr sz="2000">
                <a:latin typeface="Bungee"/>
                <a:ea typeface="Bungee"/>
                <a:cs typeface="Bungee"/>
                <a:sym typeface="Bungee"/>
              </a:defRPr>
            </a:lvl7pPr>
            <a:lvl8pPr lvl="7" algn="r" rtl="0">
              <a:spcBef>
                <a:spcPts val="0"/>
              </a:spcBef>
              <a:spcAft>
                <a:spcPts val="0"/>
              </a:spcAft>
              <a:buSzPts val="2000"/>
              <a:buFont typeface="Bungee"/>
              <a:buNone/>
              <a:defRPr sz="2000">
                <a:latin typeface="Bungee"/>
                <a:ea typeface="Bungee"/>
                <a:cs typeface="Bungee"/>
                <a:sym typeface="Bungee"/>
              </a:defRPr>
            </a:lvl8pPr>
            <a:lvl9pPr lvl="8" algn="r" rtl="0">
              <a:spcBef>
                <a:spcPts val="0"/>
              </a:spcBef>
              <a:spcAft>
                <a:spcPts val="0"/>
              </a:spcAft>
              <a:buSzPts val="2000"/>
              <a:buFont typeface="Bungee"/>
              <a:buNone/>
              <a:defRPr sz="2000">
                <a:latin typeface="Bungee"/>
                <a:ea typeface="Bungee"/>
                <a:cs typeface="Bungee"/>
                <a:sym typeface="Bungee"/>
              </a:defRPr>
            </a:lvl9pPr>
          </a:lstStyle>
          <a:p/>
        </p:txBody>
      </p:sp>
      <p:sp>
        <p:nvSpPr>
          <p:cNvPr id="192" name="Google Shape;192;p22"/>
          <p:cNvSpPr txBox="1"/>
          <p:nvPr>
            <p:ph type="subTitle" idx="4"/>
          </p:nvPr>
        </p:nvSpPr>
        <p:spPr>
          <a:xfrm>
            <a:off x="720000" y="3576675"/>
            <a:ext cx="2464800" cy="68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p:txBody>
      </p:sp>
      <p:sp>
        <p:nvSpPr>
          <p:cNvPr id="193" name="Google Shape;193;p22"/>
          <p:cNvSpPr txBox="1"/>
          <p:nvPr>
            <p:ph type="subTitle" idx="5"/>
          </p:nvPr>
        </p:nvSpPr>
        <p:spPr>
          <a:xfrm>
            <a:off x="5959200" y="1745825"/>
            <a:ext cx="2464800" cy="398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94" name="Google Shape;194;p22"/>
          <p:cNvSpPr txBox="1"/>
          <p:nvPr>
            <p:ph type="subTitle" idx="6"/>
          </p:nvPr>
        </p:nvSpPr>
        <p:spPr>
          <a:xfrm>
            <a:off x="5947450" y="2165500"/>
            <a:ext cx="2464800" cy="682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5" name="Google Shape;195;p22"/>
          <p:cNvSpPr txBox="1"/>
          <p:nvPr>
            <p:ph type="subTitle" idx="7"/>
          </p:nvPr>
        </p:nvSpPr>
        <p:spPr>
          <a:xfrm>
            <a:off x="5959200" y="3157000"/>
            <a:ext cx="2464800" cy="398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96" name="Google Shape;196;p22"/>
          <p:cNvSpPr txBox="1"/>
          <p:nvPr>
            <p:ph type="subTitle" idx="8"/>
          </p:nvPr>
        </p:nvSpPr>
        <p:spPr>
          <a:xfrm>
            <a:off x="5947450" y="3576675"/>
            <a:ext cx="2464800" cy="682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7" name="Google Shape;197;p22"/>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98" name="Google Shape;198;p22"/>
          <p:cNvGrpSpPr/>
          <p:nvPr/>
        </p:nvGrpSpPr>
        <p:grpSpPr>
          <a:xfrm>
            <a:off x="7101457" y="-555803"/>
            <a:ext cx="2678236" cy="2874159"/>
            <a:chOff x="7101457" y="-555803"/>
            <a:chExt cx="2678236" cy="2874159"/>
          </a:xfrm>
        </p:grpSpPr>
        <p:sp>
          <p:nvSpPr>
            <p:cNvPr id="199" name="Google Shape;199;p22"/>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2"/>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2"/>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TITLE_AND_TWO_COLUMNS_2_1">
    <p:bg>
      <p:bgPr>
        <a:blipFill>
          <a:blip r:embed="rId2"/>
          <a:stretch>
            <a:fillRect/>
          </a:stretch>
        </a:blipFill>
        <a:effectLst/>
      </p:bgPr>
    </p:bg>
    <p:spTree>
      <p:nvGrpSpPr>
        <p:cNvPr id="202" name="Shape 202"/>
        <p:cNvGrpSpPr/>
        <p:nvPr/>
      </p:nvGrpSpPr>
      <p:grpSpPr>
        <a:xfrm>
          <a:off x="0" y="0"/>
          <a:ext cx="0" cy="0"/>
          <a:chOff x="0" y="0"/>
          <a:chExt cx="0" cy="0"/>
        </a:xfrm>
      </p:grpSpPr>
      <p:sp>
        <p:nvSpPr>
          <p:cNvPr id="203" name="Google Shape;203;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4" name="Google Shape;204;p23"/>
          <p:cNvSpPr txBox="1"/>
          <p:nvPr>
            <p:ph type="subTitle" idx="1"/>
          </p:nvPr>
        </p:nvSpPr>
        <p:spPr>
          <a:xfrm>
            <a:off x="724375" y="2730250"/>
            <a:ext cx="1837500" cy="52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05" name="Google Shape;205;p23"/>
          <p:cNvSpPr txBox="1"/>
          <p:nvPr>
            <p:ph type="subTitle" idx="2"/>
          </p:nvPr>
        </p:nvSpPr>
        <p:spPr>
          <a:xfrm>
            <a:off x="724375" y="3436250"/>
            <a:ext cx="18375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 name="Google Shape;206;p23"/>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207" name="Google Shape;207;p23"/>
          <p:cNvGrpSpPr/>
          <p:nvPr/>
        </p:nvGrpSpPr>
        <p:grpSpPr>
          <a:xfrm>
            <a:off x="7101457" y="-555803"/>
            <a:ext cx="2678236" cy="2874159"/>
            <a:chOff x="7101457" y="-555803"/>
            <a:chExt cx="2678236" cy="2874159"/>
          </a:xfrm>
        </p:grpSpPr>
        <p:sp>
          <p:nvSpPr>
            <p:cNvPr id="208" name="Google Shape;208;p23"/>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3"/>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1" name="Google Shape;211;p23"/>
          <p:cNvSpPr txBox="1"/>
          <p:nvPr>
            <p:ph type="subTitle" idx="3"/>
          </p:nvPr>
        </p:nvSpPr>
        <p:spPr>
          <a:xfrm>
            <a:off x="2678500" y="2730250"/>
            <a:ext cx="1837500" cy="52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2" name="Google Shape;212;p23"/>
          <p:cNvSpPr txBox="1"/>
          <p:nvPr>
            <p:ph type="subTitle" idx="4"/>
          </p:nvPr>
        </p:nvSpPr>
        <p:spPr>
          <a:xfrm>
            <a:off x="2678500" y="3436250"/>
            <a:ext cx="18375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3" name="Google Shape;213;p23"/>
          <p:cNvSpPr txBox="1"/>
          <p:nvPr>
            <p:ph type="subTitle" idx="5"/>
          </p:nvPr>
        </p:nvSpPr>
        <p:spPr>
          <a:xfrm>
            <a:off x="4626063" y="2730250"/>
            <a:ext cx="1837500" cy="52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4" name="Google Shape;214;p23"/>
          <p:cNvSpPr txBox="1"/>
          <p:nvPr>
            <p:ph type="subTitle" idx="6"/>
          </p:nvPr>
        </p:nvSpPr>
        <p:spPr>
          <a:xfrm>
            <a:off x="4626063" y="3436250"/>
            <a:ext cx="18375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5" name="Google Shape;215;p23"/>
          <p:cNvSpPr txBox="1"/>
          <p:nvPr>
            <p:ph type="subTitle" idx="7"/>
          </p:nvPr>
        </p:nvSpPr>
        <p:spPr>
          <a:xfrm>
            <a:off x="6573625" y="2730250"/>
            <a:ext cx="1837500" cy="52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6" name="Google Shape;216;p23"/>
          <p:cNvSpPr txBox="1"/>
          <p:nvPr>
            <p:ph type="subTitle" idx="8"/>
          </p:nvPr>
        </p:nvSpPr>
        <p:spPr>
          <a:xfrm>
            <a:off x="6573625" y="3436250"/>
            <a:ext cx="18375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ITLE_1">
    <p:bg>
      <p:bgPr>
        <a:blipFill>
          <a:blip r:embed="rId2"/>
          <a:stretch>
            <a:fillRect/>
          </a:stretch>
        </a:blipFill>
        <a:effectLst/>
      </p:bgPr>
    </p:bg>
    <p:spTree>
      <p:nvGrpSpPr>
        <p:cNvPr id="217" name="Shape 217"/>
        <p:cNvGrpSpPr/>
        <p:nvPr/>
      </p:nvGrpSpPr>
      <p:grpSpPr>
        <a:xfrm>
          <a:off x="0" y="0"/>
          <a:ext cx="0" cy="0"/>
          <a:chOff x="0" y="0"/>
          <a:chExt cx="0" cy="0"/>
        </a:xfrm>
      </p:grpSpPr>
      <p:sp>
        <p:nvSpPr>
          <p:cNvPr id="218" name="Google Shape;218;p24"/>
          <p:cNvSpPr txBox="1"/>
          <p:nvPr>
            <p:ph type="ctrTitle"/>
          </p:nvPr>
        </p:nvSpPr>
        <p:spPr>
          <a:xfrm>
            <a:off x="872400" y="604225"/>
            <a:ext cx="5247300" cy="1054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Font typeface="Bungee"/>
              <a:buNone/>
              <a:defRPr sz="7200">
                <a:latin typeface="Bungee"/>
                <a:ea typeface="Bungee"/>
                <a:cs typeface="Bungee"/>
                <a:sym typeface="Bungee"/>
              </a:defRPr>
            </a:lvl1pPr>
            <a:lvl2pPr lvl="1" rtl="0">
              <a:spcBef>
                <a:spcPts val="0"/>
              </a:spcBef>
              <a:spcAft>
                <a:spcPts val="0"/>
              </a:spcAft>
              <a:buSzPts val="5200"/>
              <a:buFont typeface="Bungee"/>
              <a:buNone/>
              <a:defRPr sz="5200">
                <a:latin typeface="Bungee"/>
                <a:ea typeface="Bungee"/>
                <a:cs typeface="Bungee"/>
                <a:sym typeface="Bungee"/>
              </a:defRPr>
            </a:lvl2pPr>
            <a:lvl3pPr lvl="2" rtl="0">
              <a:spcBef>
                <a:spcPts val="0"/>
              </a:spcBef>
              <a:spcAft>
                <a:spcPts val="0"/>
              </a:spcAft>
              <a:buSzPts val="5200"/>
              <a:buFont typeface="Bungee"/>
              <a:buNone/>
              <a:defRPr sz="5200">
                <a:latin typeface="Bungee"/>
                <a:ea typeface="Bungee"/>
                <a:cs typeface="Bungee"/>
                <a:sym typeface="Bungee"/>
              </a:defRPr>
            </a:lvl3pPr>
            <a:lvl4pPr lvl="3" rtl="0">
              <a:spcBef>
                <a:spcPts val="0"/>
              </a:spcBef>
              <a:spcAft>
                <a:spcPts val="0"/>
              </a:spcAft>
              <a:buSzPts val="5200"/>
              <a:buFont typeface="Bungee"/>
              <a:buNone/>
              <a:defRPr sz="5200">
                <a:latin typeface="Bungee"/>
                <a:ea typeface="Bungee"/>
                <a:cs typeface="Bungee"/>
                <a:sym typeface="Bungee"/>
              </a:defRPr>
            </a:lvl4pPr>
            <a:lvl5pPr lvl="4" rtl="0">
              <a:spcBef>
                <a:spcPts val="0"/>
              </a:spcBef>
              <a:spcAft>
                <a:spcPts val="0"/>
              </a:spcAft>
              <a:buSzPts val="5200"/>
              <a:buFont typeface="Bungee"/>
              <a:buNone/>
              <a:defRPr sz="5200">
                <a:latin typeface="Bungee"/>
                <a:ea typeface="Bungee"/>
                <a:cs typeface="Bungee"/>
                <a:sym typeface="Bungee"/>
              </a:defRPr>
            </a:lvl5pPr>
            <a:lvl6pPr lvl="5" rtl="0">
              <a:spcBef>
                <a:spcPts val="0"/>
              </a:spcBef>
              <a:spcAft>
                <a:spcPts val="0"/>
              </a:spcAft>
              <a:buSzPts val="5200"/>
              <a:buFont typeface="Bungee"/>
              <a:buNone/>
              <a:defRPr sz="5200">
                <a:latin typeface="Bungee"/>
                <a:ea typeface="Bungee"/>
                <a:cs typeface="Bungee"/>
                <a:sym typeface="Bungee"/>
              </a:defRPr>
            </a:lvl6pPr>
            <a:lvl7pPr lvl="6" rtl="0">
              <a:spcBef>
                <a:spcPts val="0"/>
              </a:spcBef>
              <a:spcAft>
                <a:spcPts val="0"/>
              </a:spcAft>
              <a:buSzPts val="5200"/>
              <a:buFont typeface="Bungee"/>
              <a:buNone/>
              <a:defRPr sz="5200">
                <a:latin typeface="Bungee"/>
                <a:ea typeface="Bungee"/>
                <a:cs typeface="Bungee"/>
                <a:sym typeface="Bungee"/>
              </a:defRPr>
            </a:lvl7pPr>
            <a:lvl8pPr lvl="7" rtl="0">
              <a:spcBef>
                <a:spcPts val="0"/>
              </a:spcBef>
              <a:spcAft>
                <a:spcPts val="0"/>
              </a:spcAft>
              <a:buSzPts val="5200"/>
              <a:buFont typeface="Bungee"/>
              <a:buNone/>
              <a:defRPr sz="5200">
                <a:latin typeface="Bungee"/>
                <a:ea typeface="Bungee"/>
                <a:cs typeface="Bungee"/>
                <a:sym typeface="Bungee"/>
              </a:defRPr>
            </a:lvl8pPr>
            <a:lvl9pPr lvl="8" rtl="0">
              <a:spcBef>
                <a:spcPts val="0"/>
              </a:spcBef>
              <a:spcAft>
                <a:spcPts val="0"/>
              </a:spcAft>
              <a:buSzPts val="5200"/>
              <a:buFont typeface="Bungee"/>
              <a:buNone/>
              <a:defRPr sz="5200">
                <a:latin typeface="Bungee"/>
                <a:ea typeface="Bungee"/>
                <a:cs typeface="Bungee"/>
                <a:sym typeface="Bungee"/>
              </a:defRPr>
            </a:lvl9pPr>
          </a:lstStyle>
          <a:p/>
        </p:txBody>
      </p:sp>
      <p:sp>
        <p:nvSpPr>
          <p:cNvPr id="219" name="Google Shape;219;p24"/>
          <p:cNvSpPr txBox="1"/>
          <p:nvPr>
            <p:ph type="subTitle" idx="1"/>
          </p:nvPr>
        </p:nvSpPr>
        <p:spPr>
          <a:xfrm>
            <a:off x="948600" y="1658725"/>
            <a:ext cx="4283100" cy="3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2800"/>
              <a:buFont typeface="Inter Medium" panose="02000503000000020004"/>
              <a:buNone/>
              <a:defRPr>
                <a:solidFill>
                  <a:schemeClr val="accent6"/>
                </a:solidFill>
                <a:latin typeface="Inter Medium" panose="02000503000000020004"/>
                <a:ea typeface="Inter Medium" panose="02000503000000020004"/>
                <a:cs typeface="Inter Medium" panose="02000503000000020004"/>
                <a:sym typeface="Inter Medium" panose="02000503000000020004"/>
              </a:defRPr>
            </a:lvl1pPr>
            <a:lvl2pPr lvl="1"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2pPr>
            <a:lvl3pPr lvl="2"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3pPr>
            <a:lvl4pPr lvl="3"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4pPr>
            <a:lvl5pPr lvl="4"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5pPr>
            <a:lvl6pPr lvl="5"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6pPr>
            <a:lvl7pPr lvl="6"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7pPr>
            <a:lvl8pPr lvl="7"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8pPr>
            <a:lvl9pPr lvl="8" rtl="0">
              <a:lnSpc>
                <a:spcPct val="100000"/>
              </a:lnSpc>
              <a:spcBef>
                <a:spcPts val="0"/>
              </a:spcBef>
              <a:spcAft>
                <a:spcPts val="0"/>
              </a:spcAft>
              <a:buClr>
                <a:schemeClr val="accent6"/>
              </a:buClr>
              <a:buSzPts val="2800"/>
              <a:buFont typeface="Inter Medium" panose="02000503000000020004"/>
              <a:buNone/>
              <a:defRPr sz="2800">
                <a:solidFill>
                  <a:schemeClr val="accent6"/>
                </a:solidFill>
                <a:latin typeface="Inter Medium" panose="02000503000000020004"/>
                <a:ea typeface="Inter Medium" panose="02000503000000020004"/>
                <a:cs typeface="Inter Medium" panose="02000503000000020004"/>
                <a:sym typeface="Inter Medium" panose="02000503000000020004"/>
              </a:defRPr>
            </a:lvl9pPr>
          </a:lstStyle>
          <a:p/>
        </p:txBody>
      </p:sp>
      <p:sp>
        <p:nvSpPr>
          <p:cNvPr id="220" name="Google Shape;220;p24"/>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4"/>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txBox="1"/>
          <p:nvPr>
            <p:ph type="subTitle" idx="2"/>
          </p:nvPr>
        </p:nvSpPr>
        <p:spPr>
          <a:xfrm>
            <a:off x="948600" y="2159025"/>
            <a:ext cx="4283100" cy="75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Inter" panose="02000503000000020004"/>
              <a:buNone/>
              <a:defRPr>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800"/>
              <a:buFont typeface="Inter" panose="02000503000000020004"/>
              <a:buNone/>
              <a:defRPr sz="2800">
                <a:latin typeface="Inter" panose="02000503000000020004"/>
                <a:ea typeface="Inter" panose="02000503000000020004"/>
                <a:cs typeface="Inter" panose="02000503000000020004"/>
                <a:sym typeface="Inter" panose="02000503000000020004"/>
              </a:defRPr>
            </a:lvl9pPr>
          </a:lstStyle>
          <a:p/>
        </p:txBody>
      </p:sp>
      <p:sp>
        <p:nvSpPr>
          <p:cNvPr id="225" name="Google Shape;225;p24"/>
          <p:cNvSpPr txBox="1"/>
          <p:nvPr/>
        </p:nvSpPr>
        <p:spPr>
          <a:xfrm>
            <a:off x="872400" y="3874350"/>
            <a:ext cx="4452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000" b="1">
                <a:solidFill>
                  <a:schemeClr val="dk1"/>
                </a:solidFill>
                <a:latin typeface="Inter" panose="02000503000000020004"/>
                <a:ea typeface="Inter" panose="02000503000000020004"/>
                <a:cs typeface="Inter" panose="02000503000000020004"/>
                <a:sym typeface="Inter" panose="02000503000000020004"/>
              </a:rPr>
              <a:t>CREDITS:</a:t>
            </a:r>
            <a:r>
              <a:rPr lang="en-GB" sz="1000">
                <a:solidFill>
                  <a:schemeClr val="dk1"/>
                </a:solidFill>
                <a:latin typeface="Inter" panose="02000503000000020004"/>
                <a:ea typeface="Inter" panose="02000503000000020004"/>
                <a:cs typeface="Inter" panose="02000503000000020004"/>
                <a:sym typeface="Inter" panose="02000503000000020004"/>
              </a:rPr>
              <a:t> This presentation template was created by </a:t>
            </a:r>
            <a:r>
              <a:rPr lang="en-GB" sz="1000" b="1">
                <a:solidFill>
                  <a:schemeClr val="dk1"/>
                </a:solidFill>
                <a:uFill>
                  <a:noFill/>
                </a:uFill>
                <a:latin typeface="Inter" panose="02000503000000020004"/>
                <a:ea typeface="Inter" panose="02000503000000020004"/>
                <a:cs typeface="Inter" panose="02000503000000020004"/>
                <a:sym typeface="Inter" panose="02000503000000020004"/>
                <a:hlinkClick r:id="rId3"/>
              </a:rPr>
              <a:t>Slidesgo</a:t>
            </a:r>
            <a:r>
              <a:rPr lang="en-GB" sz="1000">
                <a:solidFill>
                  <a:schemeClr val="dk1"/>
                </a:solidFill>
                <a:latin typeface="Inter" panose="02000503000000020004"/>
                <a:ea typeface="Inter" panose="02000503000000020004"/>
                <a:cs typeface="Inter" panose="02000503000000020004"/>
                <a:sym typeface="Inter" panose="02000503000000020004"/>
              </a:rPr>
              <a:t>, including icons by </a:t>
            </a:r>
            <a:r>
              <a:rPr lang="en-GB" sz="1000" b="1">
                <a:solidFill>
                  <a:schemeClr val="dk1"/>
                </a:solidFill>
                <a:uFill>
                  <a:noFill/>
                </a:uFill>
                <a:latin typeface="Inter" panose="02000503000000020004"/>
                <a:ea typeface="Inter" panose="02000503000000020004"/>
                <a:cs typeface="Inter" panose="02000503000000020004"/>
                <a:sym typeface="Inter" panose="02000503000000020004"/>
                <a:hlinkClick r:id="rId4"/>
              </a:rPr>
              <a:t>Flaticon</a:t>
            </a:r>
            <a:r>
              <a:rPr lang="en-GB" sz="1000">
                <a:solidFill>
                  <a:schemeClr val="dk1"/>
                </a:solidFill>
                <a:latin typeface="Inter" panose="02000503000000020004"/>
                <a:ea typeface="Inter" panose="02000503000000020004"/>
                <a:cs typeface="Inter" panose="02000503000000020004"/>
                <a:sym typeface="Inter" panose="02000503000000020004"/>
              </a:rPr>
              <a:t>, infographics &amp; images by </a:t>
            </a:r>
            <a:r>
              <a:rPr lang="en-GB" sz="1000" b="1">
                <a:solidFill>
                  <a:schemeClr val="dk1"/>
                </a:solidFill>
                <a:uFill>
                  <a:noFill/>
                </a:uFill>
                <a:latin typeface="Inter" panose="02000503000000020004"/>
                <a:ea typeface="Inter" panose="02000503000000020004"/>
                <a:cs typeface="Inter" panose="02000503000000020004"/>
                <a:sym typeface="Inter" panose="02000503000000020004"/>
                <a:hlinkClick r:id="rId5"/>
              </a:rPr>
              <a:t>Freepik</a:t>
            </a:r>
            <a:r>
              <a:rPr lang="en-GB" sz="1000">
                <a:solidFill>
                  <a:schemeClr val="dk1"/>
                </a:solidFill>
                <a:latin typeface="Inter" panose="02000503000000020004"/>
                <a:ea typeface="Inter" panose="02000503000000020004"/>
                <a:cs typeface="Inter" panose="02000503000000020004"/>
                <a:sym typeface="Inter" panose="02000503000000020004"/>
              </a:rPr>
              <a:t> </a:t>
            </a:r>
            <a:endParaRPr sz="1000" b="1">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stretch>
            <a:fillRect/>
          </a:stretch>
        </a:blipFill>
        <a:effectLst/>
      </p:bgPr>
    </p:bg>
    <p:spTree>
      <p:nvGrpSpPr>
        <p:cNvPr id="226" name="Shape 226"/>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stretch>
            <a:fillRect/>
          </a:stretch>
        </a:blipFill>
        <a:effectLst/>
      </p:bgPr>
    </p:bg>
    <p:spTree>
      <p:nvGrpSpPr>
        <p:cNvPr id="227" name="Shape 22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TITLE_ONLY_1_1">
    <p:bg>
      <p:bgPr>
        <a:blipFill>
          <a:blip r:embed="rId2"/>
          <a:stretch>
            <a:fillRect/>
          </a:stretch>
        </a:blipFill>
        <a:effectLst/>
      </p:bgPr>
    </p:bg>
    <p:spTree>
      <p:nvGrpSpPr>
        <p:cNvPr id="228" name="Shape 22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stretch>
            <a:fillRect/>
          </a:stretch>
        </a:blipFill>
        <a:effectLst/>
      </p:bgPr>
    </p:bg>
    <p:spTree>
      <p:nvGrpSpPr>
        <p:cNvPr id="229" name="Shape 229"/>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22" name="Shape 22"/>
        <p:cNvGrpSpPr/>
        <p:nvPr/>
      </p:nvGrpSpPr>
      <p:grpSpPr>
        <a:xfrm>
          <a:off x="0" y="0"/>
          <a:ext cx="0" cy="0"/>
          <a:chOff x="0" y="0"/>
          <a:chExt cx="0" cy="0"/>
        </a:xfrm>
      </p:grpSpPr>
      <p:sp>
        <p:nvSpPr>
          <p:cNvPr id="23" name="Google Shape;23;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4"/>
          <p:cNvSpPr/>
          <p:nvPr/>
        </p:nvSpPr>
        <p:spPr>
          <a:xfrm rot="2700000">
            <a:off x="7952397" y="-241774"/>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4"/>
          <p:cNvSpPr/>
          <p:nvPr/>
        </p:nvSpPr>
        <p:spPr>
          <a:xfrm rot="2700000">
            <a:off x="8256806" y="1056283"/>
            <a:ext cx="943988" cy="943988"/>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blipFill>
          <a:blip r:embed="rId2"/>
          <a:stretch>
            <a:fillRect/>
          </a:stretch>
        </a:blipFill>
        <a:effectLst/>
      </p:bgPr>
    </p:bg>
    <p:spTree>
      <p:nvGrpSpPr>
        <p:cNvPr id="27" name="Shape 27"/>
        <p:cNvGrpSpPr/>
        <p:nvPr/>
      </p:nvGrpSpPr>
      <p:grpSpPr>
        <a:xfrm>
          <a:off x="0" y="0"/>
          <a:ext cx="0" cy="0"/>
          <a:chOff x="0" y="0"/>
          <a:chExt cx="0" cy="0"/>
        </a:xfrm>
      </p:grpSpPr>
      <p:sp>
        <p:nvSpPr>
          <p:cNvPr id="28" name="Google Shape;28;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type="subTitle" idx="1"/>
          </p:nvPr>
        </p:nvSpPr>
        <p:spPr>
          <a:xfrm>
            <a:off x="1723550" y="3203500"/>
            <a:ext cx="2112000" cy="3036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2000"/>
              <a:buFont typeface="Bungee"/>
              <a:buNone/>
              <a:defRPr sz="2000">
                <a:latin typeface="Bungee"/>
                <a:ea typeface="Bungee"/>
                <a:cs typeface="Bungee"/>
                <a:sym typeface="Bungee"/>
              </a:defRPr>
            </a:lvl1pPr>
            <a:lvl2pPr lvl="1" algn="ctr">
              <a:spcBef>
                <a:spcPts val="0"/>
              </a:spcBef>
              <a:spcAft>
                <a:spcPts val="0"/>
              </a:spcAft>
              <a:buSzPts val="2000"/>
              <a:buFont typeface="Bungee"/>
              <a:buNone/>
              <a:defRPr sz="2000">
                <a:latin typeface="Bungee"/>
                <a:ea typeface="Bungee"/>
                <a:cs typeface="Bungee"/>
                <a:sym typeface="Bungee"/>
              </a:defRPr>
            </a:lvl2pPr>
            <a:lvl3pPr lvl="2" algn="ctr">
              <a:spcBef>
                <a:spcPts val="0"/>
              </a:spcBef>
              <a:spcAft>
                <a:spcPts val="0"/>
              </a:spcAft>
              <a:buSzPts val="2000"/>
              <a:buFont typeface="Bungee"/>
              <a:buNone/>
              <a:defRPr sz="2000">
                <a:latin typeface="Bungee"/>
                <a:ea typeface="Bungee"/>
                <a:cs typeface="Bungee"/>
                <a:sym typeface="Bungee"/>
              </a:defRPr>
            </a:lvl3pPr>
            <a:lvl4pPr lvl="3" algn="ctr">
              <a:spcBef>
                <a:spcPts val="0"/>
              </a:spcBef>
              <a:spcAft>
                <a:spcPts val="0"/>
              </a:spcAft>
              <a:buSzPts val="2000"/>
              <a:buFont typeface="Bungee"/>
              <a:buNone/>
              <a:defRPr sz="2000">
                <a:latin typeface="Bungee"/>
                <a:ea typeface="Bungee"/>
                <a:cs typeface="Bungee"/>
                <a:sym typeface="Bungee"/>
              </a:defRPr>
            </a:lvl4pPr>
            <a:lvl5pPr lvl="4" algn="ctr">
              <a:spcBef>
                <a:spcPts val="0"/>
              </a:spcBef>
              <a:spcAft>
                <a:spcPts val="0"/>
              </a:spcAft>
              <a:buSzPts val="2000"/>
              <a:buFont typeface="Bungee"/>
              <a:buNone/>
              <a:defRPr sz="2000">
                <a:latin typeface="Bungee"/>
                <a:ea typeface="Bungee"/>
                <a:cs typeface="Bungee"/>
                <a:sym typeface="Bungee"/>
              </a:defRPr>
            </a:lvl5pPr>
            <a:lvl6pPr lvl="5" algn="ctr">
              <a:spcBef>
                <a:spcPts val="0"/>
              </a:spcBef>
              <a:spcAft>
                <a:spcPts val="0"/>
              </a:spcAft>
              <a:buSzPts val="2000"/>
              <a:buFont typeface="Bungee"/>
              <a:buNone/>
              <a:defRPr sz="2000">
                <a:latin typeface="Bungee"/>
                <a:ea typeface="Bungee"/>
                <a:cs typeface="Bungee"/>
                <a:sym typeface="Bungee"/>
              </a:defRPr>
            </a:lvl6pPr>
            <a:lvl7pPr lvl="6" algn="ctr">
              <a:spcBef>
                <a:spcPts val="0"/>
              </a:spcBef>
              <a:spcAft>
                <a:spcPts val="0"/>
              </a:spcAft>
              <a:buSzPts val="2000"/>
              <a:buFont typeface="Bungee"/>
              <a:buNone/>
              <a:defRPr sz="2000">
                <a:latin typeface="Bungee"/>
                <a:ea typeface="Bungee"/>
                <a:cs typeface="Bungee"/>
                <a:sym typeface="Bungee"/>
              </a:defRPr>
            </a:lvl7pPr>
            <a:lvl8pPr lvl="7" algn="ctr">
              <a:spcBef>
                <a:spcPts val="0"/>
              </a:spcBef>
              <a:spcAft>
                <a:spcPts val="0"/>
              </a:spcAft>
              <a:buSzPts val="2000"/>
              <a:buFont typeface="Bungee"/>
              <a:buNone/>
              <a:defRPr sz="2000">
                <a:latin typeface="Bungee"/>
                <a:ea typeface="Bungee"/>
                <a:cs typeface="Bungee"/>
                <a:sym typeface="Bungee"/>
              </a:defRPr>
            </a:lvl8pPr>
            <a:lvl9pPr lvl="8" algn="ctr">
              <a:spcBef>
                <a:spcPts val="0"/>
              </a:spcBef>
              <a:spcAft>
                <a:spcPts val="0"/>
              </a:spcAft>
              <a:buSzPts val="2000"/>
              <a:buFont typeface="Bungee"/>
              <a:buNone/>
              <a:defRPr sz="2000">
                <a:latin typeface="Bungee"/>
                <a:ea typeface="Bungee"/>
                <a:cs typeface="Bungee"/>
                <a:sym typeface="Bungee"/>
              </a:defRPr>
            </a:lvl9pPr>
          </a:lstStyle>
          <a:p/>
        </p:txBody>
      </p:sp>
      <p:sp>
        <p:nvSpPr>
          <p:cNvPr id="30" name="Google Shape;30;p5"/>
          <p:cNvSpPr txBox="1"/>
          <p:nvPr>
            <p:ph type="subTitle" idx="2"/>
          </p:nvPr>
        </p:nvSpPr>
        <p:spPr>
          <a:xfrm>
            <a:off x="154722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1" name="Google Shape;31;p5"/>
          <p:cNvSpPr txBox="1"/>
          <p:nvPr>
            <p:ph type="subTitle" idx="3"/>
          </p:nvPr>
        </p:nvSpPr>
        <p:spPr>
          <a:xfrm>
            <a:off x="5308375" y="3203475"/>
            <a:ext cx="2112000" cy="30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p:txBody>
      </p:sp>
      <p:sp>
        <p:nvSpPr>
          <p:cNvPr id="32" name="Google Shape;32;p5"/>
          <p:cNvSpPr txBox="1"/>
          <p:nvPr>
            <p:ph type="subTitle" idx="4"/>
          </p:nvPr>
        </p:nvSpPr>
        <p:spPr>
          <a:xfrm>
            <a:off x="513197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6"/>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38" name="Shape 38"/>
        <p:cNvGrpSpPr/>
        <p:nvPr/>
      </p:nvGrpSpPr>
      <p:grpSpPr>
        <a:xfrm>
          <a:off x="0" y="0"/>
          <a:ext cx="0" cy="0"/>
          <a:chOff x="0" y="0"/>
          <a:chExt cx="0" cy="0"/>
        </a:xfrm>
      </p:grpSpPr>
      <p:sp>
        <p:nvSpPr>
          <p:cNvPr id="39" name="Google Shape;39;p7"/>
          <p:cNvSpPr txBox="1"/>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p:txBody>
      </p:sp>
      <p:sp>
        <p:nvSpPr>
          <p:cNvPr id="40" name="Google Shape;40;p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8"/>
          <p:cNvSpPr txBox="1"/>
          <p:nvPr>
            <p:ph type="title"/>
          </p:nvPr>
        </p:nvSpPr>
        <p:spPr>
          <a:xfrm>
            <a:off x="1376625" y="2026896"/>
            <a:ext cx="5559900" cy="22665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 name="Google Shape;48;p8"/>
          <p:cNvSpPr/>
          <p:nvPr/>
        </p:nvSpPr>
        <p:spPr>
          <a:xfrm rot="-8100000" flipH="1">
            <a:off x="7830872" y="-35701"/>
            <a:ext cx="1650387" cy="164996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8100000" flipH="1">
            <a:off x="6938843" y="-175880"/>
            <a:ext cx="1202364" cy="120215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8100000" flipH="1">
            <a:off x="8382712" y="1687831"/>
            <a:ext cx="546876" cy="54666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flipH="1">
            <a:off x="6166375"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2" name="Google Shape;52;p8"/>
          <p:cNvSpPr/>
          <p:nvPr/>
        </p:nvSpPr>
        <p:spPr>
          <a:xfrm rot="-8100000" flipH="1">
            <a:off x="8126244" y="3576993"/>
            <a:ext cx="1059812" cy="1059387"/>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53" name="Shape 53"/>
        <p:cNvGrpSpPr/>
        <p:nvPr/>
      </p:nvGrpSpPr>
      <p:grpSpPr>
        <a:xfrm>
          <a:off x="0" y="0"/>
          <a:ext cx="0" cy="0"/>
          <a:chOff x="0" y="0"/>
          <a:chExt cx="0" cy="0"/>
        </a:xfrm>
      </p:grpSpPr>
      <p:sp>
        <p:nvSpPr>
          <p:cNvPr id="54" name="Google Shape;54;p9"/>
          <p:cNvSpPr txBox="1"/>
          <p:nvPr>
            <p:ph type="title"/>
          </p:nvPr>
        </p:nvSpPr>
        <p:spPr>
          <a:xfrm>
            <a:off x="2549400" y="2286950"/>
            <a:ext cx="4045200" cy="8391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 name="Google Shape;55;p9"/>
          <p:cNvSpPr txBox="1"/>
          <p:nvPr>
            <p:ph type="subTitle" idx="1"/>
          </p:nvPr>
        </p:nvSpPr>
        <p:spPr>
          <a:xfrm>
            <a:off x="2549400" y="3436500"/>
            <a:ext cx="4045200" cy="685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9"/>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9"/>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9" name="Google Shape;59;p9"/>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60" name="Google Shape;60;p9"/>
          <p:cNvSpPr/>
          <p:nvPr/>
        </p:nvSpPr>
        <p:spPr>
          <a:xfrm rot="8100000">
            <a:off x="-609242" y="1508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9"/>
          <p:cNvSpPr/>
          <p:nvPr/>
        </p:nvSpPr>
        <p:spPr>
          <a:xfrm rot="8100000">
            <a:off x="847884" y="-16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 name="Google Shape;62;p9"/>
          <p:cNvGrpSpPr/>
          <p:nvPr/>
        </p:nvGrpSpPr>
        <p:grpSpPr>
          <a:xfrm rot="5400000">
            <a:off x="7583692" y="3349184"/>
            <a:ext cx="2196000" cy="2874159"/>
            <a:chOff x="7583692" y="-555803"/>
            <a:chExt cx="2196000" cy="2874159"/>
          </a:xfrm>
        </p:grpSpPr>
        <p:sp>
          <p:nvSpPr>
            <p:cNvPr id="63" name="Google Shape;63;p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65" name="Shape 65"/>
        <p:cNvGrpSpPr/>
        <p:nvPr/>
      </p:nvGrpSpPr>
      <p:grpSpPr>
        <a:xfrm>
          <a:off x="0" y="0"/>
          <a:ext cx="0" cy="0"/>
          <a:chOff x="0" y="0"/>
          <a:chExt cx="0" cy="0"/>
        </a:xfrm>
      </p:grpSpPr>
      <p:sp>
        <p:nvSpPr>
          <p:cNvPr id="66" name="Google Shape;66;p10"/>
          <p:cNvSpPr txBox="1"/>
          <p:nvPr>
            <p:ph type="body" idx="1"/>
          </p:nvPr>
        </p:nvSpPr>
        <p:spPr>
          <a:xfrm>
            <a:off x="1848325" y="1283595"/>
            <a:ext cx="4370400" cy="2178600"/>
          </a:xfrm>
          <a:prstGeom prst="rect">
            <a:avLst/>
          </a:prstGeom>
        </p:spPr>
        <p:txBody>
          <a:bodyPr spcFirstLastPara="1" wrap="square" lIns="91425" tIns="91425" rIns="91425" bIns="91425" anchor="t" anchorCtr="0">
            <a:noAutofit/>
          </a:bodyPr>
          <a:lstStyle>
            <a:lvl1pPr marL="457200" lvl="0" indent="-228600">
              <a:lnSpc>
                <a:spcPct val="115000"/>
              </a:lnSpc>
              <a:spcBef>
                <a:spcPts val="0"/>
              </a:spcBef>
              <a:spcAft>
                <a:spcPts val="0"/>
              </a:spcAft>
              <a:buSzPts val="1600"/>
              <a:buNone/>
              <a:defRPr sz="3500">
                <a:latin typeface="Bungee"/>
                <a:ea typeface="Bungee"/>
                <a:cs typeface="Bungee"/>
                <a:sym typeface="Bungee"/>
              </a:defRPr>
            </a:lvl1pPr>
          </a:lstStyle>
          <a:p/>
        </p:txBody>
      </p:sp>
      <p:grpSp>
        <p:nvGrpSpPr>
          <p:cNvPr id="67" name="Google Shape;67;p10"/>
          <p:cNvGrpSpPr/>
          <p:nvPr/>
        </p:nvGrpSpPr>
        <p:grpSpPr>
          <a:xfrm rot="10800000">
            <a:off x="-525843" y="2854247"/>
            <a:ext cx="2678236" cy="2874159"/>
            <a:chOff x="7101457" y="-555803"/>
            <a:chExt cx="2678236" cy="2874159"/>
          </a:xfrm>
        </p:grpSpPr>
        <p:sp>
          <p:nvSpPr>
            <p:cNvPr id="68" name="Google Shape;68;p10"/>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0"/>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0"/>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10"/>
          <p:cNvGrpSpPr/>
          <p:nvPr/>
        </p:nvGrpSpPr>
        <p:grpSpPr>
          <a:xfrm flipH="1">
            <a:off x="-525843" y="-555803"/>
            <a:ext cx="2678236" cy="2874159"/>
            <a:chOff x="7101457" y="-555803"/>
            <a:chExt cx="2678236" cy="2874159"/>
          </a:xfrm>
        </p:grpSpPr>
        <p:sp>
          <p:nvSpPr>
            <p:cNvPr id="72" name="Google Shape;72;p10"/>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0"/>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0"/>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1pPr>
            <a:lvl2pPr marL="914400" lvl="1"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2pPr>
            <a:lvl3pPr marL="1371600" lvl="2"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3pPr>
            <a:lvl4pPr marL="1828800" lvl="3"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4pPr>
            <a:lvl5pPr marL="2286000" lvl="4"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5pPr>
            <a:lvl6pPr marL="2743200" lvl="5"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6pPr>
            <a:lvl7pPr marL="3200400" lvl="6"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7pPr>
            <a:lvl8pPr marL="3657600" lvl="7"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8pPr>
            <a:lvl9pPr marL="4114800" lvl="8" indent="-330200">
              <a:lnSpc>
                <a:spcPct val="100000"/>
              </a:lnSpc>
              <a:spcBef>
                <a:spcPts val="0"/>
              </a:spcBef>
              <a:spcAft>
                <a:spcPts val="0"/>
              </a:spcAft>
              <a:buClr>
                <a:schemeClr val="dk1"/>
              </a:buClr>
              <a:buSzPts val="1600"/>
              <a:buFont typeface="Inter" panose="02000503000000020004"/>
              <a:buChar char="■"/>
              <a:defRPr sz="1600">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5.xml"/><Relationship Id="rId2" Type="http://schemas.openxmlformats.org/officeDocument/2006/relationships/image" Target="../media/image5.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4.xml"/><Relationship Id="rId2" Type="http://schemas.openxmlformats.org/officeDocument/2006/relationships/image" Target="../media/image5.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4.xml"/><Relationship Id="rId2" Type="http://schemas.openxmlformats.org/officeDocument/2006/relationships/image" Target="../media/image5.jpe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4.xml"/><Relationship Id="rId2" Type="http://schemas.openxmlformats.org/officeDocument/2006/relationships/image" Target="../media/image5.jpe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5.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29"/>
          <p:cNvSpPr/>
          <p:nvPr/>
        </p:nvSpPr>
        <p:spPr>
          <a:xfrm>
            <a:off x="184850" y="567325"/>
            <a:ext cx="4608900" cy="2093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txBox="1"/>
          <p:nvPr>
            <p:ph type="ctrTitle"/>
          </p:nvPr>
        </p:nvSpPr>
        <p:spPr>
          <a:xfrm>
            <a:off x="427400" y="1603775"/>
            <a:ext cx="4313100" cy="838200"/>
          </a:xfrm>
          <a:prstGeom prst="rect">
            <a:avLst/>
          </a:prstGeom>
          <a:ln>
            <a:noFill/>
          </a:ln>
          <a:effectLst>
            <a:outerShdw blurRad="57150" dist="19050" dir="408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2700"/>
              <a:t>STOCKS FORECASTING AND VISUALIZATION  USING DASH</a:t>
            </a:r>
            <a:endParaRPr sz="2700"/>
          </a:p>
          <a:p>
            <a:pPr marL="0" lvl="0" indent="0" algn="l" rtl="0">
              <a:spcBef>
                <a:spcPts val="0"/>
              </a:spcBef>
              <a:spcAft>
                <a:spcPts val="0"/>
              </a:spcAft>
              <a:buNone/>
            </a:pPr>
          </a:p>
        </p:txBody>
      </p:sp>
      <p:sp>
        <p:nvSpPr>
          <p:cNvPr id="236" name="Google Shape;236;p29"/>
          <p:cNvSpPr txBox="1"/>
          <p:nvPr/>
        </p:nvSpPr>
        <p:spPr>
          <a:xfrm>
            <a:off x="997375" y="2982275"/>
            <a:ext cx="4023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rgbClr val="FFFFFF"/>
                </a:solidFill>
                <a:latin typeface="Bungee"/>
                <a:ea typeface="Bungee"/>
                <a:cs typeface="Bungee"/>
                <a:sym typeface="Bungee"/>
              </a:rPr>
              <a:t>PRESENTED BY</a:t>
            </a:r>
            <a:r>
              <a:rPr lang="en-GB" sz="1500" b="1">
                <a:solidFill>
                  <a:schemeClr val="lt1"/>
                </a:solidFill>
                <a:latin typeface="Bungee"/>
                <a:ea typeface="Bungee"/>
                <a:cs typeface="Bungee"/>
                <a:sym typeface="Bungee"/>
              </a:rPr>
              <a:t> </a:t>
            </a:r>
            <a:r>
              <a:rPr lang="en-GB" sz="1500">
                <a:solidFill>
                  <a:srgbClr val="4AFFFF"/>
                </a:solidFill>
                <a:latin typeface="Bungee"/>
                <a:ea typeface="Bungee"/>
                <a:cs typeface="Bungee"/>
                <a:sym typeface="Bungee"/>
              </a:rPr>
              <a:t>TRIBE-L members</a:t>
            </a:r>
            <a:endParaRPr sz="1500">
              <a:solidFill>
                <a:srgbClr val="4AFFFF"/>
              </a:solidFill>
              <a:latin typeface="Bungee"/>
              <a:ea typeface="Bungee"/>
              <a:cs typeface="Bungee"/>
              <a:sym typeface="Bungee"/>
            </a:endParaRPr>
          </a:p>
          <a:p>
            <a:pPr marL="0" lvl="0" indent="0" algn="l" rtl="0">
              <a:spcBef>
                <a:spcPts val="0"/>
              </a:spcBef>
              <a:spcAft>
                <a:spcPts val="0"/>
              </a:spcAft>
              <a:buNone/>
            </a:pPr>
            <a:endParaRPr sz="1500">
              <a:solidFill>
                <a:schemeClr val="lt1"/>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AMBRESH DESAI</a:t>
            </a:r>
            <a:endParaRPr sz="1300">
              <a:solidFill>
                <a:srgbClr val="87D7D7"/>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HEENA NAWAZ</a:t>
            </a:r>
            <a:endParaRPr sz="1300">
              <a:solidFill>
                <a:srgbClr val="87D7D7"/>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H ANJANA</a:t>
            </a:r>
            <a:endParaRPr sz="1300">
              <a:solidFill>
                <a:srgbClr val="87D7D7"/>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GOURI POTDAR</a:t>
            </a:r>
            <a:endParaRPr sz="1300">
              <a:solidFill>
                <a:srgbClr val="87D7D7"/>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VISHAKA RATHod</a:t>
            </a:r>
            <a:endParaRPr sz="1300">
              <a:solidFill>
                <a:srgbClr val="87D7D7"/>
              </a:solidFill>
              <a:latin typeface="Bungee"/>
              <a:ea typeface="Bungee"/>
              <a:cs typeface="Bungee"/>
              <a:sym typeface="Bungee"/>
            </a:endParaRPr>
          </a:p>
          <a:p>
            <a:pPr marL="914400" lvl="0" indent="-311150" algn="l" rtl="0">
              <a:spcBef>
                <a:spcPts val="0"/>
              </a:spcBef>
              <a:spcAft>
                <a:spcPts val="0"/>
              </a:spcAft>
              <a:buClr>
                <a:srgbClr val="87D7D7"/>
              </a:buClr>
              <a:buSzPts val="1300"/>
              <a:buFont typeface="Bungee"/>
              <a:buChar char="●"/>
            </a:pPr>
            <a:r>
              <a:rPr lang="en-GB" sz="1300">
                <a:solidFill>
                  <a:srgbClr val="87D7D7"/>
                </a:solidFill>
                <a:latin typeface="Bungee"/>
                <a:ea typeface="Bungee"/>
                <a:cs typeface="Bungee"/>
                <a:sym typeface="Bungee"/>
              </a:rPr>
              <a:t>Shweta pawar</a:t>
            </a:r>
            <a:endParaRPr sz="1300">
              <a:solidFill>
                <a:srgbClr val="87D7D7"/>
              </a:solidFill>
              <a:latin typeface="Bungee"/>
              <a:ea typeface="Bungee"/>
              <a:cs typeface="Bungee"/>
              <a:sym typeface="Bungee"/>
            </a:endParaRPr>
          </a:p>
          <a:p>
            <a:pPr marL="0" lvl="0" indent="0" algn="l" rtl="0">
              <a:spcBef>
                <a:spcPts val="0"/>
              </a:spcBef>
              <a:spcAft>
                <a:spcPts val="0"/>
              </a:spcAft>
              <a:buNone/>
            </a:pPr>
            <a:endParaRPr sz="1600">
              <a:solidFill>
                <a:schemeClr val="lt1"/>
              </a:solidFill>
              <a:latin typeface="Bungee"/>
              <a:ea typeface="Bungee"/>
              <a:cs typeface="Bungee"/>
              <a:sym typeface="Bungee"/>
            </a:endParaRPr>
          </a:p>
        </p:txBody>
      </p:sp>
      <p:sp>
        <p:nvSpPr>
          <p:cNvPr id="237" name="Google Shape;237;p29"/>
          <p:cNvSpPr/>
          <p:nvPr/>
        </p:nvSpPr>
        <p:spPr>
          <a:xfrm>
            <a:off x="6295163" y="3280749"/>
            <a:ext cx="1170599" cy="1970199"/>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sp>
        <p:nvSpPr>
          <p:cNvPr id="238" name="Google Shape;238;p29"/>
          <p:cNvSpPr/>
          <p:nvPr/>
        </p:nvSpPr>
        <p:spPr>
          <a:xfrm>
            <a:off x="7319575" y="4313200"/>
            <a:ext cx="1050512" cy="888444"/>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sp>
        <p:nvSpPr>
          <p:cNvPr id="239" name="Google Shape;239;p29"/>
          <p:cNvSpPr/>
          <p:nvPr/>
        </p:nvSpPr>
        <p:spPr>
          <a:xfrm>
            <a:off x="5528025" y="4313200"/>
            <a:ext cx="914805" cy="888444"/>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grpSp>
        <p:nvGrpSpPr>
          <p:cNvPr id="240" name="Google Shape;240;p29"/>
          <p:cNvGrpSpPr/>
          <p:nvPr/>
        </p:nvGrpSpPr>
        <p:grpSpPr>
          <a:xfrm rot="244157">
            <a:off x="3200415" y="56063"/>
            <a:ext cx="5898540" cy="4615542"/>
            <a:chOff x="2334435" y="-261928"/>
            <a:chExt cx="6941564" cy="5583054"/>
          </a:xfrm>
        </p:grpSpPr>
        <p:sp>
          <p:nvSpPr>
            <p:cNvPr id="241" name="Google Shape;241;p29"/>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9"/>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9"/>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9"/>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9"/>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9"/>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9"/>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9"/>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9"/>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9"/>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9"/>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9"/>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9"/>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9"/>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9"/>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9"/>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9"/>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9"/>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9"/>
            <p:cNvSpPr/>
            <p:nvPr/>
          </p:nvSpPr>
          <p:spPr>
            <a:xfrm>
              <a:off x="2334435" y="-83248"/>
              <a:ext cx="6941564" cy="5404373"/>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29"/>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9"/>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9"/>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9"/>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9"/>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9"/>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9"/>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9"/>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9"/>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9"/>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9"/>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9"/>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9"/>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9"/>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9"/>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9"/>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9"/>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9"/>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9"/>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9"/>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9"/>
            <p:cNvSpPr/>
            <p:nvPr/>
          </p:nvSpPr>
          <p:spPr>
            <a:xfrm>
              <a:off x="4270425" y="-261928"/>
              <a:ext cx="1469096" cy="2596623"/>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grpSp>
      <p:sp>
        <p:nvSpPr>
          <p:cNvPr id="294" name="Google Shape;294;p29"/>
          <p:cNvSpPr/>
          <p:nvPr/>
        </p:nvSpPr>
        <p:spPr>
          <a:xfrm>
            <a:off x="8236025" y="4545998"/>
            <a:ext cx="784955" cy="597503"/>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pic>
        <p:nvPicPr>
          <p:cNvPr id="295" name="Google Shape;295;p29"/>
          <p:cNvPicPr preferRelativeResize="0"/>
          <p:nvPr/>
        </p:nvPicPr>
        <p:blipFill rotWithShape="1">
          <a:blip r:embed="rId1"/>
          <a:srcRect l="4581" r="10579"/>
          <a:stretch>
            <a:fillRect/>
          </a:stretch>
        </p:blipFill>
        <p:spPr>
          <a:xfrm>
            <a:off x="8059775" y="59025"/>
            <a:ext cx="961200" cy="9465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1000"/>
                                        <p:tgtEl>
                                          <p:spTgt spid="235"/>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36"/>
                                        </p:tgtEl>
                                        <p:attrNameLst>
                                          <p:attrName>style.visibility</p:attrName>
                                        </p:attrNameLst>
                                      </p:cBhvr>
                                      <p:to>
                                        <p:strVal val="visible"/>
                                      </p:to>
                                    </p:set>
                                    <p:anim calcmode="lin" valueType="num">
                                      <p:cBhvr additive="base">
                                        <p:cTn id="11" dur="1000"/>
                                        <p:tgtEl>
                                          <p:spTgt spid="236"/>
                                        </p:tgtEl>
                                        <p:attrNameLst>
                                          <p:attrName>ppt_x</p:attrName>
                                        </p:attrNameLst>
                                      </p:cBhvr>
                                      <p:tavLst>
                                        <p:tav tm="0" fmla="">
                                          <p:val>
                                            <p:strVal val="#ppt_x-1"/>
                                          </p:val>
                                        </p:tav>
                                        <p:tav tm="100000" fmla="">
                                          <p:val>
                                            <p:strVal val="#ppt_x"/>
                                          </p:val>
                                        </p:tav>
                                      </p:tavLst>
                                    </p:anim>
                                  </p:childTnLst>
                                </p:cTn>
                              </p:par>
                              <p:par>
                                <p:cTn id="12" presetID="10" presetClass="entr" presetSubtype="0" fill="hold" nodeType="withEffect">
                                  <p:stCondLst>
                                    <p:cond delay="0"/>
                                  </p:stCondLst>
                                  <p:childTnLst>
                                    <p:set>
                                      <p:cBhvr>
                                        <p:cTn id="13" dur="1" fill="hold">
                                          <p:stCondLst>
                                            <p:cond delay="0"/>
                                          </p:stCondLst>
                                        </p:cTn>
                                        <p:tgtEl>
                                          <p:spTgt spid="240"/>
                                        </p:tgtEl>
                                        <p:attrNameLst>
                                          <p:attrName>style.visibility</p:attrName>
                                        </p:attrNameLst>
                                      </p:cBhvr>
                                      <p:to>
                                        <p:strVal val="visible"/>
                                      </p:to>
                                    </p:set>
                                    <p:animEffect transition="in" filter="fade">
                                      <p:cBhvr>
                                        <p:cTn id="14" dur="1000"/>
                                        <p:tgtEl>
                                          <p:spTgt spid="240"/>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1000"/>
                                        <p:tgtEl>
                                          <p:spTgt spid="234"/>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fade">
                                      <p:cBhvr>
                                        <p:cTn id="22"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2" name="Shape 1122"/>
        <p:cNvGrpSpPr/>
        <p:nvPr/>
      </p:nvGrpSpPr>
      <p:grpSpPr>
        <a:xfrm>
          <a:off x="0" y="0"/>
          <a:ext cx="0" cy="0"/>
          <a:chOff x="0" y="0"/>
          <a:chExt cx="0" cy="0"/>
        </a:xfrm>
      </p:grpSpPr>
      <p:pic>
        <p:nvPicPr>
          <p:cNvPr id="1123" name="Google Shape;1123;p38"/>
          <p:cNvPicPr preferRelativeResize="0"/>
          <p:nvPr/>
        </p:nvPicPr>
        <p:blipFill>
          <a:blip r:embed="rId1">
            <a:alphaModFix amt="76000"/>
          </a:blip>
          <a:stretch>
            <a:fillRect/>
          </a:stretch>
        </p:blipFill>
        <p:spPr>
          <a:xfrm>
            <a:off x="591025" y="783425"/>
            <a:ext cx="8109449" cy="4115025"/>
          </a:xfrm>
          <a:prstGeom prst="rect">
            <a:avLst/>
          </a:prstGeom>
          <a:noFill/>
          <a:ln>
            <a:noFill/>
          </a:ln>
        </p:spPr>
      </p:pic>
      <p:sp>
        <p:nvSpPr>
          <p:cNvPr id="1124" name="Google Shape;1124;p38"/>
          <p:cNvSpPr txBox="1"/>
          <p:nvPr/>
        </p:nvSpPr>
        <p:spPr>
          <a:xfrm>
            <a:off x="0" y="213250"/>
            <a:ext cx="73599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CDF8F4"/>
              </a:buClr>
              <a:buSzPts val="1500"/>
              <a:buFont typeface="Inter" panose="02000503000000020004"/>
              <a:buChar char="➔"/>
            </a:pPr>
            <a:r>
              <a:rPr lang="en-GB" sz="1500" b="1">
                <a:solidFill>
                  <a:srgbClr val="CDF8F4"/>
                </a:solidFill>
                <a:latin typeface="Inter" panose="02000503000000020004"/>
                <a:ea typeface="Inter" panose="02000503000000020004"/>
                <a:cs typeface="Inter" panose="02000503000000020004"/>
                <a:sym typeface="Inter" panose="02000503000000020004"/>
              </a:rPr>
              <a:t>Our web app will look as shown below : </a:t>
            </a:r>
            <a:endParaRPr sz="1500" b="1">
              <a:solidFill>
                <a:srgbClr val="CDF8F4"/>
              </a:solidFill>
              <a:latin typeface="Inter" panose="02000503000000020004"/>
              <a:ea typeface="Inter" panose="02000503000000020004"/>
              <a:cs typeface="Inter" panose="02000503000000020004"/>
              <a:sym typeface="Inter" panose="02000503000000020004"/>
            </a:endParaRPr>
          </a:p>
        </p:txBody>
      </p:sp>
      <p:pic>
        <p:nvPicPr>
          <p:cNvPr id="1125" name="Google Shape;1125;p38"/>
          <p:cNvPicPr preferRelativeResize="0"/>
          <p:nvPr/>
        </p:nvPicPr>
        <p:blipFill rotWithShape="1">
          <a:blip r:embed="rId2"/>
          <a:srcRect l="4581" r="10579"/>
          <a:stretch>
            <a:fillRect/>
          </a:stretch>
        </p:blipFill>
        <p:spPr>
          <a:xfrm>
            <a:off x="8388560" y="51725"/>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23"/>
                                        </p:tgtEl>
                                        <p:attrNameLst>
                                          <p:attrName>style.visibility</p:attrName>
                                        </p:attrNameLst>
                                      </p:cBhvr>
                                      <p:to>
                                        <p:strVal val="visible"/>
                                      </p:to>
                                    </p:set>
                                    <p:anim calcmode="lin" valueType="num">
                                      <p:cBhvr additive="base">
                                        <p:cTn id="7" dur="1000"/>
                                        <p:tgtEl>
                                          <p:spTgt spid="1123"/>
                                        </p:tgtEl>
                                        <p:attrNameLst>
                                          <p:attrName>ppt_w</p:attrName>
                                        </p:attrNameLst>
                                      </p:cBhvr>
                                      <p:tavLst>
                                        <p:tav tm="0" fmla="">
                                          <p:val>
                                            <p:fltVal val="0"/>
                                          </p:val>
                                        </p:tav>
                                        <p:tav tm="100000" fmla="">
                                          <p:val>
                                            <p:strVal val="#ppt_w"/>
                                          </p:val>
                                        </p:tav>
                                      </p:tavLst>
                                    </p:anim>
                                    <p:anim calcmode="lin" valueType="num">
                                      <p:cBhvr additive="base">
                                        <p:cTn id="8" dur="1000"/>
                                        <p:tgtEl>
                                          <p:spTgt spid="1123"/>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29" name="Shape 1129"/>
        <p:cNvGrpSpPr/>
        <p:nvPr/>
      </p:nvGrpSpPr>
      <p:grpSpPr>
        <a:xfrm>
          <a:off x="0" y="0"/>
          <a:ext cx="0" cy="0"/>
          <a:chOff x="0" y="0"/>
          <a:chExt cx="0" cy="0"/>
        </a:xfrm>
      </p:grpSpPr>
      <p:sp>
        <p:nvSpPr>
          <p:cNvPr id="1130" name="Google Shape;1130;p39"/>
          <p:cNvSpPr txBox="1"/>
          <p:nvPr/>
        </p:nvSpPr>
        <p:spPr>
          <a:xfrm>
            <a:off x="237025" y="258525"/>
            <a:ext cx="73737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CDF8F4"/>
              </a:buClr>
              <a:buSzPts val="1500"/>
              <a:buFont typeface="Inter" panose="02000503000000020004"/>
              <a:buAutoNum type="arabicPeriod"/>
            </a:pPr>
            <a:r>
              <a:rPr lang="en-GB" sz="1500" b="1">
                <a:solidFill>
                  <a:srgbClr val="CDF8F4"/>
                </a:solidFill>
                <a:latin typeface="Inter" panose="02000503000000020004"/>
                <a:ea typeface="Inter" panose="02000503000000020004"/>
                <a:cs typeface="Inter" panose="02000503000000020004"/>
                <a:sym typeface="Inter" panose="02000503000000020004"/>
              </a:rPr>
              <a:t>Input a stock code to get company’s information :</a:t>
            </a:r>
            <a:endParaRPr sz="1500" b="1">
              <a:solidFill>
                <a:srgbClr val="CDF8F4"/>
              </a:solidFill>
              <a:latin typeface="Inter" panose="02000503000000020004"/>
              <a:ea typeface="Inter" panose="02000503000000020004"/>
              <a:cs typeface="Inter" panose="02000503000000020004"/>
              <a:sym typeface="Inter" panose="02000503000000020004"/>
            </a:endParaRPr>
          </a:p>
        </p:txBody>
      </p:sp>
      <p:pic>
        <p:nvPicPr>
          <p:cNvPr id="1131" name="Google Shape;1131;p39"/>
          <p:cNvPicPr preferRelativeResize="0"/>
          <p:nvPr/>
        </p:nvPicPr>
        <p:blipFill>
          <a:blip r:embed="rId1">
            <a:alphaModFix amt="83000"/>
          </a:blip>
          <a:stretch>
            <a:fillRect/>
          </a:stretch>
        </p:blipFill>
        <p:spPr>
          <a:xfrm>
            <a:off x="454550" y="755475"/>
            <a:ext cx="8216275" cy="4131649"/>
          </a:xfrm>
          <a:prstGeom prst="rect">
            <a:avLst/>
          </a:prstGeom>
          <a:noFill/>
          <a:ln>
            <a:noFill/>
          </a:ln>
        </p:spPr>
      </p:pic>
      <p:pic>
        <p:nvPicPr>
          <p:cNvPr id="1132" name="Google Shape;1132;p39"/>
          <p:cNvPicPr preferRelativeResize="0"/>
          <p:nvPr/>
        </p:nvPicPr>
        <p:blipFill rotWithShape="1">
          <a:blip r:embed="rId2"/>
          <a:srcRect l="4581" r="10579"/>
          <a:stretch>
            <a:fillRect/>
          </a:stretch>
        </p:blipFill>
        <p:spPr>
          <a:xfrm>
            <a:off x="8374300" y="43425"/>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31"/>
                                        </p:tgtEl>
                                        <p:attrNameLst>
                                          <p:attrName>style.visibility</p:attrName>
                                        </p:attrNameLst>
                                      </p:cBhvr>
                                      <p:to>
                                        <p:strVal val="visible"/>
                                      </p:to>
                                    </p:set>
                                    <p:anim calcmode="lin" valueType="num">
                                      <p:cBhvr additive="base">
                                        <p:cTn id="7" dur="1800"/>
                                        <p:tgtEl>
                                          <p:spTgt spid="1131"/>
                                        </p:tgtEl>
                                        <p:attrNameLst>
                                          <p:attrName>ppt_w</p:attrName>
                                        </p:attrNameLst>
                                      </p:cBhvr>
                                      <p:tavLst>
                                        <p:tav tm="0" fmla="">
                                          <p:val>
                                            <p:fltVal val="0"/>
                                          </p:val>
                                        </p:tav>
                                        <p:tav tm="100000" fmla="">
                                          <p:val>
                                            <p:strVal val="#ppt_w"/>
                                          </p:val>
                                        </p:tav>
                                      </p:tavLst>
                                    </p:anim>
                                    <p:anim calcmode="lin" valueType="num">
                                      <p:cBhvr additive="base">
                                        <p:cTn id="8" dur="1800"/>
                                        <p:tgtEl>
                                          <p:spTgt spid="1131"/>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36" name="Shape 1136"/>
        <p:cNvGrpSpPr/>
        <p:nvPr/>
      </p:nvGrpSpPr>
      <p:grpSpPr>
        <a:xfrm>
          <a:off x="0" y="0"/>
          <a:ext cx="0" cy="0"/>
          <a:chOff x="0" y="0"/>
          <a:chExt cx="0" cy="0"/>
        </a:xfrm>
      </p:grpSpPr>
      <p:pic>
        <p:nvPicPr>
          <p:cNvPr id="1137" name="Google Shape;1137;p40"/>
          <p:cNvPicPr preferRelativeResize="0"/>
          <p:nvPr/>
        </p:nvPicPr>
        <p:blipFill>
          <a:blip r:embed="rId1">
            <a:alphaModFix amt="81000"/>
          </a:blip>
          <a:stretch>
            <a:fillRect/>
          </a:stretch>
        </p:blipFill>
        <p:spPr>
          <a:xfrm>
            <a:off x="288650" y="814675"/>
            <a:ext cx="8386124" cy="3965349"/>
          </a:xfrm>
          <a:prstGeom prst="rect">
            <a:avLst/>
          </a:prstGeom>
          <a:noFill/>
          <a:ln>
            <a:noFill/>
          </a:ln>
        </p:spPr>
      </p:pic>
      <p:sp>
        <p:nvSpPr>
          <p:cNvPr id="1138" name="Google Shape;1138;p40"/>
          <p:cNvSpPr txBox="1"/>
          <p:nvPr/>
        </p:nvSpPr>
        <p:spPr>
          <a:xfrm>
            <a:off x="288650" y="221950"/>
            <a:ext cx="7783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accent6"/>
                </a:solidFill>
                <a:latin typeface="Inter" panose="02000503000000020004"/>
                <a:ea typeface="Inter" panose="02000503000000020004"/>
                <a:cs typeface="Inter" panose="02000503000000020004"/>
                <a:sym typeface="Inter" panose="02000503000000020004"/>
              </a:rPr>
              <a:t>2. Select Date range to get a stock price and Estimated Moving Average</a:t>
            </a:r>
            <a:endParaRPr lang="en-GB" sz="1500" b="1">
              <a:solidFill>
                <a:schemeClr val="accent6"/>
              </a:solidFill>
              <a:latin typeface="Inter" panose="02000503000000020004"/>
              <a:ea typeface="Inter" panose="02000503000000020004"/>
              <a:cs typeface="Inter" panose="02000503000000020004"/>
              <a:sym typeface="Inter" panose="02000503000000020004"/>
            </a:endParaRPr>
          </a:p>
        </p:txBody>
      </p:sp>
      <p:pic>
        <p:nvPicPr>
          <p:cNvPr id="1139" name="Google Shape;1139;p40"/>
          <p:cNvPicPr preferRelativeResize="0"/>
          <p:nvPr/>
        </p:nvPicPr>
        <p:blipFill rotWithShape="1">
          <a:blip r:embed="rId2"/>
          <a:srcRect l="4581" r="10579"/>
          <a:stretch>
            <a:fillRect/>
          </a:stretch>
        </p:blipFill>
        <p:spPr>
          <a:xfrm>
            <a:off x="8437675" y="1144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37"/>
                                        </p:tgtEl>
                                        <p:attrNameLst>
                                          <p:attrName>style.visibility</p:attrName>
                                        </p:attrNameLst>
                                      </p:cBhvr>
                                      <p:to>
                                        <p:strVal val="visible"/>
                                      </p:to>
                                    </p:set>
                                    <p:anim calcmode="lin" valueType="num">
                                      <p:cBhvr additive="base">
                                        <p:cTn id="7" dur="1000"/>
                                        <p:tgtEl>
                                          <p:spTgt spid="1137"/>
                                        </p:tgtEl>
                                        <p:attrNameLst>
                                          <p:attrName>ppt_w</p:attrName>
                                        </p:attrNameLst>
                                      </p:cBhvr>
                                      <p:tavLst>
                                        <p:tav tm="0" fmla="">
                                          <p:val>
                                            <p:fltVal val="0"/>
                                          </p:val>
                                        </p:tav>
                                        <p:tav tm="100000" fmla="">
                                          <p:val>
                                            <p:strVal val="#ppt_w"/>
                                          </p:val>
                                        </p:tav>
                                      </p:tavLst>
                                    </p:anim>
                                    <p:anim calcmode="lin" valueType="num">
                                      <p:cBhvr additive="base">
                                        <p:cTn id="8" dur="1000"/>
                                        <p:tgtEl>
                                          <p:spTgt spid="1137"/>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43" name="Shape 1143"/>
        <p:cNvGrpSpPr/>
        <p:nvPr/>
      </p:nvGrpSpPr>
      <p:grpSpPr>
        <a:xfrm>
          <a:off x="0" y="0"/>
          <a:ext cx="0" cy="0"/>
          <a:chOff x="0" y="0"/>
          <a:chExt cx="0" cy="0"/>
        </a:xfrm>
      </p:grpSpPr>
      <p:pic>
        <p:nvPicPr>
          <p:cNvPr id="1144" name="Google Shape;1144;p41"/>
          <p:cNvPicPr preferRelativeResize="0"/>
          <p:nvPr/>
        </p:nvPicPr>
        <p:blipFill>
          <a:blip r:embed="rId1">
            <a:alphaModFix amt="90000"/>
          </a:blip>
          <a:stretch>
            <a:fillRect/>
          </a:stretch>
        </p:blipFill>
        <p:spPr>
          <a:xfrm>
            <a:off x="544300" y="836275"/>
            <a:ext cx="8082126" cy="4062925"/>
          </a:xfrm>
          <a:prstGeom prst="rect">
            <a:avLst/>
          </a:prstGeom>
          <a:noFill/>
          <a:ln>
            <a:noFill/>
          </a:ln>
        </p:spPr>
      </p:pic>
      <p:sp>
        <p:nvSpPr>
          <p:cNvPr id="1145" name="Google Shape;1145;p41"/>
          <p:cNvSpPr txBox="1"/>
          <p:nvPr/>
        </p:nvSpPr>
        <p:spPr>
          <a:xfrm>
            <a:off x="455525" y="266350"/>
            <a:ext cx="7531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accent6"/>
                </a:solidFill>
                <a:latin typeface="Inter" panose="02000503000000020004"/>
                <a:ea typeface="Inter" panose="02000503000000020004"/>
                <a:cs typeface="Inter" panose="02000503000000020004"/>
                <a:sym typeface="Inter" panose="02000503000000020004"/>
              </a:rPr>
              <a:t>3. Input number of days to get forecast : </a:t>
            </a:r>
            <a:endParaRPr sz="1500" b="1">
              <a:solidFill>
                <a:schemeClr val="accent6"/>
              </a:solidFill>
              <a:latin typeface="Inter" panose="02000503000000020004"/>
              <a:ea typeface="Inter" panose="02000503000000020004"/>
              <a:cs typeface="Inter" panose="02000503000000020004"/>
              <a:sym typeface="Inter" panose="02000503000000020004"/>
            </a:endParaRPr>
          </a:p>
        </p:txBody>
      </p:sp>
      <p:pic>
        <p:nvPicPr>
          <p:cNvPr id="1146" name="Google Shape;1146;p41"/>
          <p:cNvPicPr preferRelativeResize="0"/>
          <p:nvPr/>
        </p:nvPicPr>
        <p:blipFill rotWithShape="1">
          <a:blip r:embed="rId2"/>
          <a:srcRect l="4581" r="10579"/>
          <a:stretch>
            <a:fillRect/>
          </a:stretch>
        </p:blipFill>
        <p:spPr>
          <a:xfrm>
            <a:off x="8410500"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44"/>
                                        </p:tgtEl>
                                        <p:attrNameLst>
                                          <p:attrName>style.visibility</p:attrName>
                                        </p:attrNameLst>
                                      </p:cBhvr>
                                      <p:to>
                                        <p:strVal val="visible"/>
                                      </p:to>
                                    </p:set>
                                    <p:anim calcmode="lin" valueType="num">
                                      <p:cBhvr additive="base">
                                        <p:cTn id="7" dur="1000"/>
                                        <p:tgtEl>
                                          <p:spTgt spid="1144"/>
                                        </p:tgtEl>
                                        <p:attrNameLst>
                                          <p:attrName>ppt_w</p:attrName>
                                        </p:attrNameLst>
                                      </p:cBhvr>
                                      <p:tavLst>
                                        <p:tav tm="0" fmla="">
                                          <p:val>
                                            <p:fltVal val="0"/>
                                          </p:val>
                                        </p:tav>
                                        <p:tav tm="100000" fmla="">
                                          <p:val>
                                            <p:strVal val="#ppt_w"/>
                                          </p:val>
                                        </p:tav>
                                      </p:tavLst>
                                    </p:anim>
                                    <p:anim calcmode="lin" valueType="num">
                                      <p:cBhvr additive="base">
                                        <p:cTn id="8" dur="1000"/>
                                        <p:tgtEl>
                                          <p:spTgt spid="1144"/>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50" name="Shape 1150"/>
        <p:cNvGrpSpPr/>
        <p:nvPr/>
      </p:nvGrpSpPr>
      <p:grpSpPr>
        <a:xfrm>
          <a:off x="0" y="0"/>
          <a:ext cx="0" cy="0"/>
          <a:chOff x="0" y="0"/>
          <a:chExt cx="0" cy="0"/>
        </a:xfrm>
      </p:grpSpPr>
      <p:grpSp>
        <p:nvGrpSpPr>
          <p:cNvPr id="1151" name="Google Shape;1151;p42"/>
          <p:cNvGrpSpPr/>
          <p:nvPr/>
        </p:nvGrpSpPr>
        <p:grpSpPr>
          <a:xfrm>
            <a:off x="619455" y="385737"/>
            <a:ext cx="8018617" cy="4371986"/>
            <a:chOff x="4854325" y="1936705"/>
            <a:chExt cx="3569700" cy="2142920"/>
          </a:xfrm>
        </p:grpSpPr>
        <p:sp>
          <p:nvSpPr>
            <p:cNvPr id="1152" name="Google Shape;1152;p42"/>
            <p:cNvSpPr/>
            <p:nvPr/>
          </p:nvSpPr>
          <p:spPr>
            <a:xfrm>
              <a:off x="5044081" y="1936705"/>
              <a:ext cx="3190200" cy="1990200"/>
            </a:xfrm>
            <a:prstGeom prst="round2SameRect">
              <a:avLst>
                <a:gd name="adj1" fmla="val 5925"/>
                <a:gd name="adj2" fmla="val 0"/>
              </a:avLst>
            </a:prstGeom>
            <a:noFill/>
            <a:ln w="9525" cap="flat" cmpd="sng">
              <a:solidFill>
                <a:schemeClr val="accent6"/>
              </a:solidFill>
              <a:prstDash val="solid"/>
              <a:round/>
              <a:headEnd type="none" w="sm" len="sm"/>
              <a:tailEnd type="none" w="sm" len="sm"/>
            </a:ln>
            <a:effectLst>
              <a:outerShdw blurRad="57150" algn="bl" rotWithShape="0">
                <a:srgbClr val="2F046B"/>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2"/>
            <p:cNvSpPr/>
            <p:nvPr/>
          </p:nvSpPr>
          <p:spPr>
            <a:xfrm rot="10800000">
              <a:off x="4854325" y="3926925"/>
              <a:ext cx="3569700" cy="152700"/>
            </a:xfrm>
            <a:prstGeom prst="round2SameRect">
              <a:avLst>
                <a:gd name="adj1" fmla="val 50000"/>
                <a:gd name="adj2" fmla="val 0"/>
              </a:avLst>
            </a:prstGeom>
            <a:noFill/>
            <a:ln w="9525" cap="flat" cmpd="sng">
              <a:solidFill>
                <a:schemeClr val="accent6"/>
              </a:solidFill>
              <a:prstDash val="solid"/>
              <a:round/>
              <a:headEnd type="none" w="sm" len="sm"/>
              <a:tailEnd type="none" w="sm" len="sm"/>
            </a:ln>
            <a:effectLst>
              <a:outerShdw blurRad="57150" dist="9525" algn="bl" rotWithShape="0">
                <a:srgbClr val="2F046B"/>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42"/>
            <p:cNvSpPr/>
            <p:nvPr/>
          </p:nvSpPr>
          <p:spPr>
            <a:xfrm>
              <a:off x="6606475" y="2008050"/>
              <a:ext cx="65400" cy="65400"/>
            </a:xfrm>
            <a:prstGeom prst="ellipse">
              <a:avLst/>
            </a:prstGeom>
            <a:noFill/>
            <a:ln w="9525" cap="flat" cmpd="sng">
              <a:solidFill>
                <a:schemeClr val="accent6"/>
              </a:solidFill>
              <a:prstDash val="solid"/>
              <a:round/>
              <a:headEnd type="none" w="sm" len="sm"/>
              <a:tailEnd type="none" w="sm" len="sm"/>
            </a:ln>
            <a:effectLst>
              <a:outerShdw blurRad="57150" algn="bl" rotWithShape="0">
                <a:srgbClr val="2F046B"/>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5" name="Google Shape;1155;p42"/>
          <p:cNvSpPr txBox="1"/>
          <p:nvPr/>
        </p:nvSpPr>
        <p:spPr>
          <a:xfrm>
            <a:off x="827680" y="555265"/>
            <a:ext cx="7953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u="sng">
                <a:solidFill>
                  <a:srgbClr val="FFFFFF"/>
                </a:solidFill>
                <a:latin typeface="Bungee"/>
                <a:ea typeface="Bungee"/>
                <a:cs typeface="Bungee"/>
                <a:sym typeface="Bungee"/>
              </a:rPr>
              <a:t>conclusion</a:t>
            </a:r>
            <a:endParaRPr sz="2000" u="sng">
              <a:solidFill>
                <a:srgbClr val="FFFFFF"/>
              </a:solidFill>
              <a:latin typeface="Bungee"/>
              <a:ea typeface="Bungee"/>
              <a:cs typeface="Bungee"/>
              <a:sym typeface="Bungee"/>
            </a:endParaRPr>
          </a:p>
        </p:txBody>
      </p:sp>
      <p:sp>
        <p:nvSpPr>
          <p:cNvPr id="1156" name="Google Shape;1156;p42"/>
          <p:cNvSpPr txBox="1"/>
          <p:nvPr/>
        </p:nvSpPr>
        <p:spPr>
          <a:xfrm>
            <a:off x="1115060" y="1106170"/>
            <a:ext cx="6787515" cy="3465195"/>
          </a:xfrm>
          <a:prstGeom prst="rect">
            <a:avLst/>
          </a:prstGeom>
          <a:noFill/>
          <a:ln>
            <a:noFill/>
          </a:ln>
        </p:spPr>
        <p:txBody>
          <a:bodyPr spcFirstLastPara="1" wrap="square" lIns="91425" tIns="91425" rIns="91425" bIns="91425" anchor="t" anchorCtr="0">
            <a:normAutofit/>
          </a:bodyPr>
          <a:lstStyle/>
          <a:p>
            <a:pPr marL="457200" lvl="0" indent="-323850" algn="just" rtl="0">
              <a:spcBef>
                <a:spcPts val="0"/>
              </a:spcBef>
              <a:spcAft>
                <a:spcPts val="0"/>
              </a:spcAft>
              <a:buClr>
                <a:srgbClr val="FFFFFF"/>
              </a:buClr>
              <a:buSzPts val="1500"/>
              <a:buChar char="●"/>
            </a:pPr>
            <a:r>
              <a:rPr lang="en-GB" sz="1500">
                <a:solidFill>
                  <a:srgbClr val="FFFFFF"/>
                </a:solidFill>
              </a:rPr>
              <a:t>Stocks </a:t>
            </a:r>
            <a:r>
              <a:rPr lang="en-GB" sz="1500">
                <a:solidFill>
                  <a:srgbClr val="FFFFFF"/>
                </a:solidFill>
              </a:rPr>
              <a:t>forecasting and visualization using dash is a machine learning project we have built a single page web application using plotly dash python  framework and using some machine models to get company’s information and plot graphs for visualization based on it. The stock market forecasting is done using machine learning model(SVR).</a:t>
            </a:r>
            <a:endParaRPr sz="1500">
              <a:solidFill>
                <a:srgbClr val="FFFFFF"/>
              </a:solidFill>
            </a:endParaRPr>
          </a:p>
          <a:p>
            <a:pPr marL="457200" lvl="0" indent="0" algn="just" rtl="0">
              <a:spcBef>
                <a:spcPts val="0"/>
              </a:spcBef>
              <a:spcAft>
                <a:spcPts val="0"/>
              </a:spcAft>
              <a:buNone/>
            </a:pPr>
            <a:endParaRPr sz="1500">
              <a:solidFill>
                <a:srgbClr val="FFFFFF"/>
              </a:solidFill>
            </a:endParaRPr>
          </a:p>
          <a:p>
            <a:pPr marL="457200" lvl="0" indent="-323850" algn="just" rtl="0">
              <a:spcBef>
                <a:spcPts val="0"/>
              </a:spcBef>
              <a:spcAft>
                <a:spcPts val="0"/>
              </a:spcAft>
              <a:buClr>
                <a:srgbClr val="FFFFFF"/>
              </a:buClr>
              <a:buSzPts val="1500"/>
              <a:buChar char="●"/>
            </a:pPr>
            <a:r>
              <a:rPr lang="en-GB" sz="1500">
                <a:solidFill>
                  <a:srgbClr val="FFFFFF"/>
                </a:solidFill>
              </a:rPr>
              <a:t>Dash provides a fast and quick way of creating beautiful and interactive dashboards without extensive knowledge of web development. It combines web development and analytics and provides a useful mechanism for serving dashboards for web response.In stock market, Data visualization helps traders when making decisions quickly and enables them to easily synthesize large amounts of complex information.</a:t>
            </a:r>
            <a:endParaRPr sz="1500">
              <a:solidFill>
                <a:srgbClr val="FFFFFF"/>
              </a:solidFill>
            </a:endParaRPr>
          </a:p>
          <a:p>
            <a:pPr marL="457200" lvl="0" indent="0" algn="l" rtl="0">
              <a:spcBef>
                <a:spcPts val="0"/>
              </a:spcBef>
              <a:spcAft>
                <a:spcPts val="0"/>
              </a:spcAft>
              <a:buNone/>
            </a:pPr>
            <a:endParaRPr sz="1200">
              <a:solidFill>
                <a:srgbClr val="FFFFFF"/>
              </a:solidFill>
              <a:latin typeface="Inter" panose="02000503000000020004"/>
              <a:ea typeface="Inter" panose="02000503000000020004"/>
              <a:cs typeface="Inter" panose="02000503000000020004"/>
              <a:sym typeface="Inter" panose="02000503000000020004"/>
            </a:endParaRPr>
          </a:p>
        </p:txBody>
      </p:sp>
      <p:pic>
        <p:nvPicPr>
          <p:cNvPr id="1157" name="Google Shape;1157;p42"/>
          <p:cNvPicPr preferRelativeResize="0"/>
          <p:nvPr/>
        </p:nvPicPr>
        <p:blipFill rotWithShape="1">
          <a:blip r:embed="rId1"/>
          <a:srcRect l="4581" r="10579"/>
          <a:stretch>
            <a:fillRect/>
          </a:stretch>
        </p:blipFill>
        <p:spPr>
          <a:xfrm>
            <a:off x="8431350" y="63375"/>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ppt_w</p:attrName>
                                        </p:attrNameLst>
                                      </p:cBhvr>
                                      <p:tavLst>
                                        <p:tav tm="0" fmla="">
                                          <p:val>
                                            <p:fltVal val="0"/>
                                          </p:val>
                                        </p:tav>
                                        <p:tav tm="100000" fmla="">
                                          <p:val>
                                            <p:strVal val="#ppt_w"/>
                                          </p:val>
                                        </p:tav>
                                      </p:tavLst>
                                    </p:anim>
                                    <p:anim calcmode="lin" valueType="num">
                                      <p:cBhvr additive="base">
                                        <p:cTn id="8" dur="1000"/>
                                        <p:tgtEl>
                                          <p:spTgt spid="1155"/>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56"/>
                                        </p:tgtEl>
                                        <p:attrNameLst>
                                          <p:attrName>style.visibility</p:attrName>
                                        </p:attrNameLst>
                                      </p:cBhvr>
                                      <p:to>
                                        <p:strVal val="visible"/>
                                      </p:to>
                                    </p:set>
                                    <p:anim calcmode="lin" valueType="num">
                                      <p:cBhvr additive="base">
                                        <p:cTn id="11" dur="1000"/>
                                        <p:tgtEl>
                                          <p:spTgt spid="1156"/>
                                        </p:tgtEl>
                                        <p:attrNameLst>
                                          <p:attrName>ppt_w</p:attrName>
                                        </p:attrNameLst>
                                      </p:cBhvr>
                                      <p:tavLst>
                                        <p:tav tm="0" fmla="">
                                          <p:val>
                                            <p:fltVal val="0"/>
                                          </p:val>
                                        </p:tav>
                                        <p:tav tm="100000" fmla="">
                                          <p:val>
                                            <p:strVal val="#ppt_w"/>
                                          </p:val>
                                        </p:tav>
                                      </p:tavLst>
                                    </p:anim>
                                    <p:anim calcmode="lin" valueType="num">
                                      <p:cBhvr additive="base">
                                        <p:cTn id="12" dur="1000"/>
                                        <p:tgtEl>
                                          <p:spTgt spid="1156"/>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61" name="Shape 1161"/>
        <p:cNvGrpSpPr/>
        <p:nvPr/>
      </p:nvGrpSpPr>
      <p:grpSpPr>
        <a:xfrm>
          <a:off x="0" y="0"/>
          <a:ext cx="0" cy="0"/>
          <a:chOff x="0" y="0"/>
          <a:chExt cx="0" cy="0"/>
        </a:xfrm>
      </p:grpSpPr>
      <p:pic>
        <p:nvPicPr>
          <p:cNvPr id="1163" name="Google Shape;1163;p43"/>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
        <p:nvSpPr>
          <p:cNvPr id="2" name="Text Box 1"/>
          <p:cNvSpPr txBox="1"/>
          <p:nvPr/>
        </p:nvSpPr>
        <p:spPr>
          <a:xfrm>
            <a:off x="2757170" y="1988820"/>
            <a:ext cx="4161155" cy="706755"/>
          </a:xfrm>
          <a:prstGeom prst="rect">
            <a:avLst/>
          </a:prstGeom>
          <a:noFill/>
          <a:ln>
            <a:solidFill>
              <a:srgbClr val="FFFFFF"/>
            </a:solidFill>
          </a:ln>
        </p:spPr>
        <p:txBody>
          <a:bodyPr wrap="square" rtlCol="0">
            <a:spAutoFit/>
          </a:bodyPr>
          <a:p>
            <a:pPr algn="ctr"/>
            <a:r>
              <a:rPr lang="en-GB" sz="4000">
                <a:solidFill>
                  <a:schemeClr val="accent6"/>
                </a:solidFill>
                <a:latin typeface="Bungee" charset="0"/>
                <a:cs typeface="Bungee" charset="0"/>
                <a:sym typeface="+mn-ea"/>
              </a:rPr>
              <a:t>THANK YOU</a:t>
            </a:r>
            <a:endParaRPr lang="en-GB" sz="4000">
              <a:solidFill>
                <a:schemeClr val="accent6"/>
              </a:solidFill>
              <a:latin typeface="Bungee" charset="0"/>
              <a:cs typeface="Bungee"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614680" y="55880"/>
            <a:ext cx="686625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301" name="Google Shape;301;p30"/>
          <p:cNvSpPr txBox="1"/>
          <p:nvPr>
            <p:ph type="subTitle" idx="3"/>
          </p:nvPr>
        </p:nvSpPr>
        <p:spPr>
          <a:xfrm>
            <a:off x="1302725" y="1005075"/>
            <a:ext cx="3667200" cy="39867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1. Abstract</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2. Introduction</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3. objective </a:t>
            </a:r>
            <a:endParaRPr sz="20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4. requirements</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5. APPROACH</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6. PROJECT STAGES</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7. PROJECT OUTCOMES</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r>
              <a:rPr lang="en-GB" sz="1900">
                <a:solidFill>
                  <a:schemeClr val="accent6"/>
                </a:solidFill>
                <a:latin typeface="Bungee"/>
                <a:ea typeface="Bungee"/>
                <a:cs typeface="Bungee"/>
                <a:sym typeface="Bungee"/>
              </a:rPr>
              <a:t>8. CONCLUSION</a:t>
            </a:r>
            <a:endParaRPr sz="1900">
              <a:solidFill>
                <a:schemeClr val="accent6"/>
              </a:solidFill>
              <a:latin typeface="Bungee"/>
              <a:ea typeface="Bungee"/>
              <a:cs typeface="Bungee"/>
              <a:sym typeface="Bungee"/>
            </a:endParaRPr>
          </a:p>
          <a:p>
            <a:pPr marL="0" lvl="0" indent="0" algn="l" rtl="0">
              <a:lnSpc>
                <a:spcPct val="150000"/>
              </a:lnSpc>
              <a:spcBef>
                <a:spcPts val="0"/>
              </a:spcBef>
              <a:spcAft>
                <a:spcPts val="0"/>
              </a:spcAft>
              <a:buNone/>
            </a:pPr>
            <a:endParaRPr sz="1900">
              <a:solidFill>
                <a:schemeClr val="accent6"/>
              </a:solidFill>
              <a:latin typeface="Bungee"/>
              <a:ea typeface="Bungee"/>
              <a:cs typeface="Bungee"/>
              <a:sym typeface="Bungee"/>
            </a:endParaRPr>
          </a:p>
        </p:txBody>
      </p:sp>
      <p:cxnSp>
        <p:nvCxnSpPr>
          <p:cNvPr id="302" name="Google Shape;302;p30"/>
          <p:cNvCxnSpPr/>
          <p:nvPr/>
        </p:nvCxnSpPr>
        <p:spPr>
          <a:xfrm rot="10800000">
            <a:off x="-270" y="627110"/>
            <a:ext cx="707700" cy="0"/>
          </a:xfrm>
          <a:prstGeom prst="straightConnector1">
            <a:avLst/>
          </a:prstGeom>
          <a:noFill/>
          <a:ln w="28575" cap="flat" cmpd="sng">
            <a:solidFill>
              <a:srgbClr val="FFFFFF"/>
            </a:solidFill>
            <a:prstDash val="solid"/>
            <a:miter lim="800000"/>
            <a:headEnd type="none" w="sm" len="sm"/>
            <a:tailEnd type="none" w="sm" len="sm"/>
          </a:ln>
        </p:spPr>
      </p:cxnSp>
      <p:cxnSp>
        <p:nvCxnSpPr>
          <p:cNvPr id="303" name="Google Shape;303;p30"/>
          <p:cNvCxnSpPr/>
          <p:nvPr/>
        </p:nvCxnSpPr>
        <p:spPr>
          <a:xfrm rot="10800000">
            <a:off x="5151275" y="628525"/>
            <a:ext cx="1774500" cy="3900"/>
          </a:xfrm>
          <a:prstGeom prst="straightConnector1">
            <a:avLst/>
          </a:prstGeom>
          <a:noFill/>
          <a:ln w="28575" cap="flat" cmpd="sng">
            <a:solidFill>
              <a:srgbClr val="FFFFFF"/>
            </a:solidFill>
            <a:prstDash val="solid"/>
            <a:miter lim="800000"/>
            <a:headEnd type="none" w="sm" len="sm"/>
            <a:tailEnd type="none" w="sm" len="sm"/>
          </a:ln>
        </p:spPr>
      </p:cxnSp>
      <p:sp>
        <p:nvSpPr>
          <p:cNvPr id="304" name="Google Shape;304;p30"/>
          <p:cNvSpPr/>
          <p:nvPr/>
        </p:nvSpPr>
        <p:spPr>
          <a:xfrm>
            <a:off x="7646851" y="3302676"/>
            <a:ext cx="1657779" cy="2060996"/>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noFill/>
          <a:ln w="952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sp>
        <p:nvSpPr>
          <p:cNvPr id="305" name="Google Shape;305;p30"/>
          <p:cNvSpPr/>
          <p:nvPr/>
        </p:nvSpPr>
        <p:spPr>
          <a:xfrm>
            <a:off x="6580753" y="4091375"/>
            <a:ext cx="1226249" cy="1746623"/>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noFill/>
          <a:ln w="952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Montserrat Light"/>
              <a:ea typeface="Montserrat Light"/>
              <a:cs typeface="Montserrat Light"/>
              <a:sym typeface="Montserrat Light"/>
            </a:endParaRPr>
          </a:p>
        </p:txBody>
      </p:sp>
      <p:grpSp>
        <p:nvGrpSpPr>
          <p:cNvPr id="306" name="Google Shape;306;p30"/>
          <p:cNvGrpSpPr/>
          <p:nvPr/>
        </p:nvGrpSpPr>
        <p:grpSpPr>
          <a:xfrm>
            <a:off x="4861078" y="1469071"/>
            <a:ext cx="3124721" cy="2625133"/>
            <a:chOff x="249325" y="1926825"/>
            <a:chExt cx="3008300" cy="1965950"/>
          </a:xfrm>
        </p:grpSpPr>
        <p:sp>
          <p:nvSpPr>
            <p:cNvPr id="307" name="Google Shape;307;p30"/>
            <p:cNvSpPr/>
            <p:nvPr/>
          </p:nvSpPr>
          <p:spPr>
            <a:xfrm>
              <a:off x="555600" y="2030125"/>
              <a:ext cx="2497975" cy="117775"/>
            </a:xfrm>
            <a:custGeom>
              <a:avLst/>
              <a:gdLst/>
              <a:ahLst/>
              <a:cxnLst/>
              <a:rect l="l" t="t" r="r" b="b"/>
              <a:pathLst>
                <a:path w="99919" h="4711" extrusionOk="0">
                  <a:moveTo>
                    <a:pt x="3338" y="1"/>
                  </a:moveTo>
                  <a:cubicBezTo>
                    <a:pt x="1488" y="1"/>
                    <a:pt x="1" y="1489"/>
                    <a:pt x="1" y="3338"/>
                  </a:cubicBezTo>
                  <a:lnTo>
                    <a:pt x="1" y="4710"/>
                  </a:lnTo>
                  <a:lnTo>
                    <a:pt x="99919" y="4710"/>
                  </a:lnTo>
                  <a:lnTo>
                    <a:pt x="99919" y="3338"/>
                  </a:lnTo>
                  <a:cubicBezTo>
                    <a:pt x="99919" y="1489"/>
                    <a:pt x="98430" y="1"/>
                    <a:pt x="96581"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0"/>
            <p:cNvSpPr/>
            <p:nvPr/>
          </p:nvSpPr>
          <p:spPr>
            <a:xfrm>
              <a:off x="691750" y="2070225"/>
              <a:ext cx="40850" cy="40825"/>
            </a:xfrm>
            <a:custGeom>
              <a:avLst/>
              <a:gdLst/>
              <a:ahLst/>
              <a:cxnLst/>
              <a:rect l="l" t="t" r="r" b="b"/>
              <a:pathLst>
                <a:path w="1634" h="1633" extrusionOk="0">
                  <a:moveTo>
                    <a:pt x="825" y="1"/>
                  </a:moveTo>
                  <a:cubicBezTo>
                    <a:pt x="363" y="1"/>
                    <a:pt x="1" y="376"/>
                    <a:pt x="1" y="824"/>
                  </a:cubicBezTo>
                  <a:cubicBezTo>
                    <a:pt x="1" y="1272"/>
                    <a:pt x="363" y="1633"/>
                    <a:pt x="825" y="1633"/>
                  </a:cubicBezTo>
                  <a:cubicBezTo>
                    <a:pt x="1272" y="1633"/>
                    <a:pt x="1634" y="1272"/>
                    <a:pt x="1634" y="824"/>
                  </a:cubicBezTo>
                  <a:cubicBezTo>
                    <a:pt x="1634" y="376"/>
                    <a:pt x="1272" y="1"/>
                    <a:pt x="82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0"/>
            <p:cNvSpPr/>
            <p:nvPr/>
          </p:nvSpPr>
          <p:spPr>
            <a:xfrm>
              <a:off x="782425" y="2070225"/>
              <a:ext cx="40825" cy="40825"/>
            </a:xfrm>
            <a:custGeom>
              <a:avLst/>
              <a:gdLst/>
              <a:ahLst/>
              <a:cxnLst/>
              <a:rect l="l" t="t" r="r" b="b"/>
              <a:pathLst>
                <a:path w="1633" h="1633" extrusionOk="0">
                  <a:moveTo>
                    <a:pt x="824" y="1"/>
                  </a:moveTo>
                  <a:cubicBezTo>
                    <a:pt x="361" y="1"/>
                    <a:pt x="1" y="376"/>
                    <a:pt x="1" y="824"/>
                  </a:cubicBezTo>
                  <a:cubicBezTo>
                    <a:pt x="1" y="1272"/>
                    <a:pt x="361" y="1633"/>
                    <a:pt x="824" y="1633"/>
                  </a:cubicBezTo>
                  <a:cubicBezTo>
                    <a:pt x="1272" y="1633"/>
                    <a:pt x="1633" y="1272"/>
                    <a:pt x="1633" y="824"/>
                  </a:cubicBezTo>
                  <a:cubicBezTo>
                    <a:pt x="1633" y="376"/>
                    <a:pt x="1272"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0"/>
            <p:cNvSpPr/>
            <p:nvPr/>
          </p:nvSpPr>
          <p:spPr>
            <a:xfrm>
              <a:off x="873075" y="2070225"/>
              <a:ext cx="40850" cy="40825"/>
            </a:xfrm>
            <a:custGeom>
              <a:avLst/>
              <a:gdLst/>
              <a:ahLst/>
              <a:cxnLst/>
              <a:rect l="l" t="t" r="r" b="b"/>
              <a:pathLst>
                <a:path w="1634" h="1633" extrusionOk="0">
                  <a:moveTo>
                    <a:pt x="825" y="1"/>
                  </a:moveTo>
                  <a:cubicBezTo>
                    <a:pt x="362" y="1"/>
                    <a:pt x="0" y="376"/>
                    <a:pt x="0" y="824"/>
                  </a:cubicBezTo>
                  <a:cubicBezTo>
                    <a:pt x="0" y="1272"/>
                    <a:pt x="362" y="1633"/>
                    <a:pt x="825" y="1633"/>
                  </a:cubicBezTo>
                  <a:cubicBezTo>
                    <a:pt x="1272" y="1633"/>
                    <a:pt x="1634" y="1272"/>
                    <a:pt x="1634" y="824"/>
                  </a:cubicBezTo>
                  <a:cubicBezTo>
                    <a:pt x="1634" y="376"/>
                    <a:pt x="1272" y="1"/>
                    <a:pt x="8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0"/>
            <p:cNvSpPr/>
            <p:nvPr/>
          </p:nvSpPr>
          <p:spPr>
            <a:xfrm>
              <a:off x="1006375" y="2232675"/>
              <a:ext cx="1671575" cy="844175"/>
            </a:xfrm>
            <a:custGeom>
              <a:avLst/>
              <a:gdLst/>
              <a:ahLst/>
              <a:cxnLst/>
              <a:rect l="l" t="t" r="r" b="b"/>
              <a:pathLst>
                <a:path w="66863" h="33767" extrusionOk="0">
                  <a:moveTo>
                    <a:pt x="65621" y="1"/>
                  </a:moveTo>
                  <a:cubicBezTo>
                    <a:pt x="65592" y="1"/>
                    <a:pt x="65562" y="2"/>
                    <a:pt x="65533" y="4"/>
                  </a:cubicBezTo>
                  <a:lnTo>
                    <a:pt x="59075" y="553"/>
                  </a:lnTo>
                  <a:cubicBezTo>
                    <a:pt x="58627" y="596"/>
                    <a:pt x="58252" y="871"/>
                    <a:pt x="58078" y="1289"/>
                  </a:cubicBezTo>
                  <a:cubicBezTo>
                    <a:pt x="57905" y="1694"/>
                    <a:pt x="57992" y="2156"/>
                    <a:pt x="58266" y="2503"/>
                  </a:cubicBezTo>
                  <a:lnTo>
                    <a:pt x="59639" y="4107"/>
                  </a:lnTo>
                  <a:lnTo>
                    <a:pt x="49857" y="11417"/>
                  </a:lnTo>
                  <a:lnTo>
                    <a:pt x="46232" y="7444"/>
                  </a:lnTo>
                  <a:cubicBezTo>
                    <a:pt x="45958" y="7146"/>
                    <a:pt x="45576" y="6990"/>
                    <a:pt x="45189" y="6990"/>
                  </a:cubicBezTo>
                  <a:cubicBezTo>
                    <a:pt x="44899" y="6990"/>
                    <a:pt x="44606" y="7077"/>
                    <a:pt x="44353" y="7256"/>
                  </a:cubicBezTo>
                  <a:lnTo>
                    <a:pt x="23752" y="22238"/>
                  </a:lnTo>
                  <a:lnTo>
                    <a:pt x="18189" y="18323"/>
                  </a:lnTo>
                  <a:cubicBezTo>
                    <a:pt x="17953" y="18154"/>
                    <a:pt x="17672" y="18070"/>
                    <a:pt x="17390" y="18070"/>
                  </a:cubicBezTo>
                  <a:cubicBezTo>
                    <a:pt x="17069" y="18070"/>
                    <a:pt x="16746" y="18179"/>
                    <a:pt x="16484" y="18395"/>
                  </a:cubicBezTo>
                  <a:lnTo>
                    <a:pt x="694" y="31253"/>
                  </a:lnTo>
                  <a:cubicBezTo>
                    <a:pt x="87" y="31744"/>
                    <a:pt x="0" y="32640"/>
                    <a:pt x="491" y="33246"/>
                  </a:cubicBezTo>
                  <a:cubicBezTo>
                    <a:pt x="780" y="33579"/>
                    <a:pt x="1185" y="33766"/>
                    <a:pt x="1589" y="33766"/>
                  </a:cubicBezTo>
                  <a:cubicBezTo>
                    <a:pt x="1907" y="33766"/>
                    <a:pt x="2225" y="33666"/>
                    <a:pt x="2485" y="33449"/>
                  </a:cubicBezTo>
                  <a:lnTo>
                    <a:pt x="17437" y="21270"/>
                  </a:lnTo>
                  <a:lnTo>
                    <a:pt x="22942" y="25142"/>
                  </a:lnTo>
                  <a:cubicBezTo>
                    <a:pt x="23185" y="25314"/>
                    <a:pt x="23471" y="25400"/>
                    <a:pt x="23757" y="25400"/>
                  </a:cubicBezTo>
                  <a:cubicBezTo>
                    <a:pt x="24049" y="25400"/>
                    <a:pt x="24341" y="25310"/>
                    <a:pt x="24589" y="25127"/>
                  </a:cubicBezTo>
                  <a:lnTo>
                    <a:pt x="45003" y="10290"/>
                  </a:lnTo>
                  <a:lnTo>
                    <a:pt x="48644" y="14278"/>
                  </a:lnTo>
                  <a:cubicBezTo>
                    <a:pt x="48920" y="14579"/>
                    <a:pt x="49298" y="14733"/>
                    <a:pt x="49681" y="14733"/>
                  </a:cubicBezTo>
                  <a:cubicBezTo>
                    <a:pt x="49978" y="14733"/>
                    <a:pt x="50278" y="14640"/>
                    <a:pt x="50537" y="14451"/>
                  </a:cubicBezTo>
                  <a:lnTo>
                    <a:pt x="61473" y="6274"/>
                  </a:lnTo>
                  <a:lnTo>
                    <a:pt x="62975" y="8037"/>
                  </a:lnTo>
                  <a:cubicBezTo>
                    <a:pt x="63207" y="8311"/>
                    <a:pt x="63540" y="8455"/>
                    <a:pt x="63886" y="8455"/>
                  </a:cubicBezTo>
                  <a:cubicBezTo>
                    <a:pt x="63958" y="8455"/>
                    <a:pt x="64045" y="8441"/>
                    <a:pt x="64131" y="8426"/>
                  </a:cubicBezTo>
                  <a:cubicBezTo>
                    <a:pt x="64551" y="8339"/>
                    <a:pt x="64898" y="8022"/>
                    <a:pt x="65013" y="7603"/>
                  </a:cubicBezTo>
                  <a:lnTo>
                    <a:pt x="66761" y="1507"/>
                  </a:lnTo>
                  <a:cubicBezTo>
                    <a:pt x="66862" y="1145"/>
                    <a:pt x="66790" y="740"/>
                    <a:pt x="66545" y="437"/>
                  </a:cubicBezTo>
                  <a:cubicBezTo>
                    <a:pt x="66318" y="157"/>
                    <a:pt x="65969" y="1"/>
                    <a:pt x="6562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0"/>
            <p:cNvSpPr/>
            <p:nvPr/>
          </p:nvSpPr>
          <p:spPr>
            <a:xfrm>
              <a:off x="1292425" y="2963075"/>
              <a:ext cx="134375" cy="229000"/>
            </a:xfrm>
            <a:custGeom>
              <a:avLst/>
              <a:gdLst/>
              <a:ahLst/>
              <a:cxnLst/>
              <a:rect l="l" t="t" r="r" b="b"/>
              <a:pathLst>
                <a:path w="5375" h="9160" extrusionOk="0">
                  <a:moveTo>
                    <a:pt x="0" y="0"/>
                  </a:moveTo>
                  <a:lnTo>
                    <a:pt x="0" y="9160"/>
                  </a:lnTo>
                  <a:lnTo>
                    <a:pt x="5375" y="9160"/>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0"/>
            <p:cNvSpPr/>
            <p:nvPr/>
          </p:nvSpPr>
          <p:spPr>
            <a:xfrm>
              <a:off x="1489625" y="3027700"/>
              <a:ext cx="134400" cy="164375"/>
            </a:xfrm>
            <a:custGeom>
              <a:avLst/>
              <a:gdLst/>
              <a:ahLst/>
              <a:cxnLst/>
              <a:rect l="l" t="t" r="r" b="b"/>
              <a:pathLst>
                <a:path w="5376" h="6575" extrusionOk="0">
                  <a:moveTo>
                    <a:pt x="1" y="1"/>
                  </a:moveTo>
                  <a:lnTo>
                    <a:pt x="1" y="6575"/>
                  </a:lnTo>
                  <a:lnTo>
                    <a:pt x="5375" y="6575"/>
                  </a:lnTo>
                  <a:lnTo>
                    <a:pt x="5375"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0"/>
            <p:cNvSpPr/>
            <p:nvPr/>
          </p:nvSpPr>
          <p:spPr>
            <a:xfrm>
              <a:off x="1686825" y="2900950"/>
              <a:ext cx="134025" cy="291125"/>
            </a:xfrm>
            <a:custGeom>
              <a:avLst/>
              <a:gdLst/>
              <a:ahLst/>
              <a:cxnLst/>
              <a:rect l="l" t="t" r="r" b="b"/>
              <a:pathLst>
                <a:path w="5361" h="11645" extrusionOk="0">
                  <a:moveTo>
                    <a:pt x="1" y="0"/>
                  </a:moveTo>
                  <a:lnTo>
                    <a:pt x="1" y="11645"/>
                  </a:lnTo>
                  <a:lnTo>
                    <a:pt x="5360" y="11645"/>
                  </a:lnTo>
                  <a:lnTo>
                    <a:pt x="5360"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0"/>
            <p:cNvSpPr/>
            <p:nvPr/>
          </p:nvSpPr>
          <p:spPr>
            <a:xfrm>
              <a:off x="1883675" y="2851825"/>
              <a:ext cx="134375" cy="340250"/>
            </a:xfrm>
            <a:custGeom>
              <a:avLst/>
              <a:gdLst/>
              <a:ahLst/>
              <a:cxnLst/>
              <a:rect l="l" t="t" r="r" b="b"/>
              <a:pathLst>
                <a:path w="5375" h="13610" extrusionOk="0">
                  <a:moveTo>
                    <a:pt x="0" y="0"/>
                  </a:moveTo>
                  <a:lnTo>
                    <a:pt x="0" y="13610"/>
                  </a:lnTo>
                  <a:lnTo>
                    <a:pt x="5375" y="13610"/>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0"/>
            <p:cNvSpPr/>
            <p:nvPr/>
          </p:nvSpPr>
          <p:spPr>
            <a:xfrm>
              <a:off x="2080875" y="2721800"/>
              <a:ext cx="134375" cy="470275"/>
            </a:xfrm>
            <a:custGeom>
              <a:avLst/>
              <a:gdLst/>
              <a:ahLst/>
              <a:cxnLst/>
              <a:rect l="l" t="t" r="r" b="b"/>
              <a:pathLst>
                <a:path w="5375" h="18811" extrusionOk="0">
                  <a:moveTo>
                    <a:pt x="0" y="0"/>
                  </a:moveTo>
                  <a:lnTo>
                    <a:pt x="0" y="18811"/>
                  </a:lnTo>
                  <a:lnTo>
                    <a:pt x="5375" y="18811"/>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0"/>
            <p:cNvSpPr/>
            <p:nvPr/>
          </p:nvSpPr>
          <p:spPr>
            <a:xfrm>
              <a:off x="2278075" y="2854350"/>
              <a:ext cx="134050" cy="337725"/>
            </a:xfrm>
            <a:custGeom>
              <a:avLst/>
              <a:gdLst/>
              <a:ahLst/>
              <a:cxnLst/>
              <a:rect l="l" t="t" r="r" b="b"/>
              <a:pathLst>
                <a:path w="5362" h="13509" extrusionOk="0">
                  <a:moveTo>
                    <a:pt x="1" y="0"/>
                  </a:moveTo>
                  <a:lnTo>
                    <a:pt x="1" y="13509"/>
                  </a:lnTo>
                  <a:lnTo>
                    <a:pt x="5361" y="13509"/>
                  </a:lnTo>
                  <a:lnTo>
                    <a:pt x="5361"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0"/>
            <p:cNvSpPr/>
            <p:nvPr/>
          </p:nvSpPr>
          <p:spPr>
            <a:xfrm>
              <a:off x="958700" y="2282225"/>
              <a:ext cx="1773425" cy="912375"/>
            </a:xfrm>
            <a:custGeom>
              <a:avLst/>
              <a:gdLst/>
              <a:ahLst/>
              <a:cxnLst/>
              <a:rect l="l" t="t" r="r" b="b"/>
              <a:pathLst>
                <a:path w="70937" h="36495" extrusionOk="0">
                  <a:moveTo>
                    <a:pt x="0" y="1"/>
                  </a:moveTo>
                  <a:lnTo>
                    <a:pt x="0" y="36494"/>
                  </a:lnTo>
                  <a:lnTo>
                    <a:pt x="70937" y="36494"/>
                  </a:lnTo>
                  <a:lnTo>
                    <a:pt x="70937" y="36220"/>
                  </a:lnTo>
                  <a:lnTo>
                    <a:pt x="260" y="36220"/>
                  </a:lnTo>
                  <a:lnTo>
                    <a:pt x="26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0"/>
            <p:cNvSpPr/>
            <p:nvPr/>
          </p:nvSpPr>
          <p:spPr>
            <a:xfrm>
              <a:off x="1697675" y="3544200"/>
              <a:ext cx="75500" cy="75525"/>
            </a:xfrm>
            <a:custGeom>
              <a:avLst/>
              <a:gdLst/>
              <a:ahLst/>
              <a:cxnLst/>
              <a:rect l="l" t="t" r="r" b="b"/>
              <a:pathLst>
                <a:path w="3020" h="3021" extrusionOk="0">
                  <a:moveTo>
                    <a:pt x="2745" y="289"/>
                  </a:moveTo>
                  <a:lnTo>
                    <a:pt x="2745" y="2745"/>
                  </a:lnTo>
                  <a:lnTo>
                    <a:pt x="274" y="2745"/>
                  </a:lnTo>
                  <a:lnTo>
                    <a:pt x="274" y="289"/>
                  </a:lnTo>
                  <a:close/>
                  <a:moveTo>
                    <a:pt x="130" y="0"/>
                  </a:moveTo>
                  <a:cubicBezTo>
                    <a:pt x="58" y="0"/>
                    <a:pt x="0" y="73"/>
                    <a:pt x="0" y="145"/>
                  </a:cubicBezTo>
                  <a:lnTo>
                    <a:pt x="0" y="2890"/>
                  </a:lnTo>
                  <a:cubicBezTo>
                    <a:pt x="0" y="2962"/>
                    <a:pt x="58" y="3020"/>
                    <a:pt x="130" y="3020"/>
                  </a:cubicBezTo>
                  <a:lnTo>
                    <a:pt x="2875" y="3020"/>
                  </a:lnTo>
                  <a:cubicBezTo>
                    <a:pt x="2961" y="3020"/>
                    <a:pt x="3019" y="2962"/>
                    <a:pt x="3019" y="2890"/>
                  </a:cubicBezTo>
                  <a:lnTo>
                    <a:pt x="3019" y="145"/>
                  </a:lnTo>
                  <a:cubicBezTo>
                    <a:pt x="3019" y="73"/>
                    <a:pt x="2961" y="0"/>
                    <a:pt x="287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0"/>
            <p:cNvSpPr/>
            <p:nvPr/>
          </p:nvSpPr>
          <p:spPr>
            <a:xfrm>
              <a:off x="2735325" y="2462825"/>
              <a:ext cx="75875" cy="75525"/>
            </a:xfrm>
            <a:custGeom>
              <a:avLst/>
              <a:gdLst/>
              <a:ahLst/>
              <a:cxnLst/>
              <a:rect l="l" t="t" r="r" b="b"/>
              <a:pathLst>
                <a:path w="3035" h="3021" extrusionOk="0">
                  <a:moveTo>
                    <a:pt x="1518" y="275"/>
                  </a:moveTo>
                  <a:cubicBezTo>
                    <a:pt x="2197" y="275"/>
                    <a:pt x="2746" y="838"/>
                    <a:pt x="2746" y="1518"/>
                  </a:cubicBezTo>
                  <a:cubicBezTo>
                    <a:pt x="2746" y="2196"/>
                    <a:pt x="2197" y="2745"/>
                    <a:pt x="1518" y="2745"/>
                  </a:cubicBezTo>
                  <a:cubicBezTo>
                    <a:pt x="839" y="2745"/>
                    <a:pt x="290" y="2196"/>
                    <a:pt x="290" y="1518"/>
                  </a:cubicBezTo>
                  <a:cubicBezTo>
                    <a:pt x="290" y="838"/>
                    <a:pt x="839" y="275"/>
                    <a:pt x="1518" y="275"/>
                  </a:cubicBezTo>
                  <a:close/>
                  <a:moveTo>
                    <a:pt x="1518" y="0"/>
                  </a:moveTo>
                  <a:cubicBezTo>
                    <a:pt x="681" y="0"/>
                    <a:pt x="1" y="680"/>
                    <a:pt x="1" y="1518"/>
                  </a:cubicBezTo>
                  <a:cubicBezTo>
                    <a:pt x="1" y="2341"/>
                    <a:pt x="681" y="3020"/>
                    <a:pt x="1518" y="3020"/>
                  </a:cubicBezTo>
                  <a:cubicBezTo>
                    <a:pt x="2356" y="3020"/>
                    <a:pt x="3035" y="2341"/>
                    <a:pt x="3035" y="1518"/>
                  </a:cubicBezTo>
                  <a:cubicBezTo>
                    <a:pt x="3035" y="680"/>
                    <a:pt x="2356" y="0"/>
                    <a:pt x="151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0"/>
            <p:cNvSpPr/>
            <p:nvPr/>
          </p:nvSpPr>
          <p:spPr>
            <a:xfrm>
              <a:off x="1150850" y="2301375"/>
              <a:ext cx="41525" cy="41550"/>
            </a:xfrm>
            <a:custGeom>
              <a:avLst/>
              <a:gdLst/>
              <a:ahLst/>
              <a:cxnLst/>
              <a:rect l="l" t="t" r="r" b="b"/>
              <a:pathLst>
                <a:path w="1661" h="1662" extrusionOk="0">
                  <a:moveTo>
                    <a:pt x="838" y="1"/>
                  </a:moveTo>
                  <a:cubicBezTo>
                    <a:pt x="376" y="1"/>
                    <a:pt x="0" y="377"/>
                    <a:pt x="0" y="824"/>
                  </a:cubicBezTo>
                  <a:cubicBezTo>
                    <a:pt x="0" y="1286"/>
                    <a:pt x="376" y="1662"/>
                    <a:pt x="838" y="1662"/>
                  </a:cubicBezTo>
                  <a:cubicBezTo>
                    <a:pt x="1285" y="1662"/>
                    <a:pt x="1661" y="1286"/>
                    <a:pt x="1661" y="824"/>
                  </a:cubicBezTo>
                  <a:cubicBezTo>
                    <a:pt x="1661" y="377"/>
                    <a:pt x="1285" y="1"/>
                    <a:pt x="83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0"/>
            <p:cNvSpPr/>
            <p:nvPr/>
          </p:nvSpPr>
          <p:spPr>
            <a:xfrm>
              <a:off x="1211150" y="2301375"/>
              <a:ext cx="41200" cy="41550"/>
            </a:xfrm>
            <a:custGeom>
              <a:avLst/>
              <a:gdLst/>
              <a:ahLst/>
              <a:cxnLst/>
              <a:rect l="l" t="t" r="r" b="b"/>
              <a:pathLst>
                <a:path w="1648" h="1662" extrusionOk="0">
                  <a:moveTo>
                    <a:pt x="824" y="1"/>
                  </a:moveTo>
                  <a:cubicBezTo>
                    <a:pt x="362" y="1"/>
                    <a:pt x="0" y="377"/>
                    <a:pt x="0" y="824"/>
                  </a:cubicBezTo>
                  <a:cubicBezTo>
                    <a:pt x="0" y="1286"/>
                    <a:pt x="362" y="1662"/>
                    <a:pt x="824" y="1662"/>
                  </a:cubicBezTo>
                  <a:cubicBezTo>
                    <a:pt x="1287" y="1662"/>
                    <a:pt x="1647" y="1286"/>
                    <a:pt x="1647" y="824"/>
                  </a:cubicBezTo>
                  <a:cubicBezTo>
                    <a:pt x="1647" y="377"/>
                    <a:pt x="1287"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0"/>
            <p:cNvSpPr/>
            <p:nvPr/>
          </p:nvSpPr>
          <p:spPr>
            <a:xfrm>
              <a:off x="1271100" y="2301375"/>
              <a:ext cx="41575" cy="41550"/>
            </a:xfrm>
            <a:custGeom>
              <a:avLst/>
              <a:gdLst/>
              <a:ahLst/>
              <a:cxnLst/>
              <a:rect l="l" t="t" r="r" b="b"/>
              <a:pathLst>
                <a:path w="1663" h="1662" extrusionOk="0">
                  <a:moveTo>
                    <a:pt x="824" y="1"/>
                  </a:moveTo>
                  <a:cubicBezTo>
                    <a:pt x="362" y="1"/>
                    <a:pt x="0" y="377"/>
                    <a:pt x="0" y="824"/>
                  </a:cubicBezTo>
                  <a:cubicBezTo>
                    <a:pt x="0" y="1286"/>
                    <a:pt x="362" y="1662"/>
                    <a:pt x="824" y="1662"/>
                  </a:cubicBezTo>
                  <a:cubicBezTo>
                    <a:pt x="1287" y="1662"/>
                    <a:pt x="1662" y="1286"/>
                    <a:pt x="1662" y="824"/>
                  </a:cubicBezTo>
                  <a:cubicBezTo>
                    <a:pt x="1662" y="377"/>
                    <a:pt x="1287"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0"/>
            <p:cNvSpPr/>
            <p:nvPr/>
          </p:nvSpPr>
          <p:spPr>
            <a:xfrm>
              <a:off x="1331050" y="2301375"/>
              <a:ext cx="41575" cy="41550"/>
            </a:xfrm>
            <a:custGeom>
              <a:avLst/>
              <a:gdLst/>
              <a:ahLst/>
              <a:cxnLst/>
              <a:rect l="l" t="t" r="r" b="b"/>
              <a:pathLst>
                <a:path w="1663" h="1662" extrusionOk="0">
                  <a:moveTo>
                    <a:pt x="825" y="275"/>
                  </a:moveTo>
                  <a:cubicBezTo>
                    <a:pt x="1128" y="275"/>
                    <a:pt x="1374" y="521"/>
                    <a:pt x="1374" y="824"/>
                  </a:cubicBezTo>
                  <a:cubicBezTo>
                    <a:pt x="1374" y="1128"/>
                    <a:pt x="1128" y="1373"/>
                    <a:pt x="825" y="1373"/>
                  </a:cubicBezTo>
                  <a:cubicBezTo>
                    <a:pt x="521" y="1373"/>
                    <a:pt x="276" y="1128"/>
                    <a:pt x="276" y="824"/>
                  </a:cubicBezTo>
                  <a:cubicBezTo>
                    <a:pt x="276" y="521"/>
                    <a:pt x="521" y="275"/>
                    <a:pt x="825" y="275"/>
                  </a:cubicBezTo>
                  <a:close/>
                  <a:moveTo>
                    <a:pt x="825" y="1"/>
                  </a:moveTo>
                  <a:cubicBezTo>
                    <a:pt x="376" y="1"/>
                    <a:pt x="1" y="377"/>
                    <a:pt x="1" y="824"/>
                  </a:cubicBezTo>
                  <a:cubicBezTo>
                    <a:pt x="1" y="1286"/>
                    <a:pt x="376" y="1662"/>
                    <a:pt x="825" y="1662"/>
                  </a:cubicBezTo>
                  <a:cubicBezTo>
                    <a:pt x="1287" y="1662"/>
                    <a:pt x="1663" y="1286"/>
                    <a:pt x="1663" y="824"/>
                  </a:cubicBezTo>
                  <a:cubicBezTo>
                    <a:pt x="1663" y="377"/>
                    <a:pt x="1287" y="1"/>
                    <a:pt x="8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0"/>
            <p:cNvSpPr/>
            <p:nvPr/>
          </p:nvSpPr>
          <p:spPr>
            <a:xfrm>
              <a:off x="456275" y="2950050"/>
              <a:ext cx="169425" cy="168350"/>
            </a:xfrm>
            <a:custGeom>
              <a:avLst/>
              <a:gdLst/>
              <a:ahLst/>
              <a:cxnLst/>
              <a:rect l="l" t="t" r="r" b="b"/>
              <a:pathLst>
                <a:path w="6777" h="6734" extrusionOk="0">
                  <a:moveTo>
                    <a:pt x="3372" y="1"/>
                  </a:moveTo>
                  <a:cubicBezTo>
                    <a:pt x="1532" y="1"/>
                    <a:pt x="44" y="1492"/>
                    <a:pt x="15" y="3338"/>
                  </a:cubicBezTo>
                  <a:cubicBezTo>
                    <a:pt x="0" y="5202"/>
                    <a:pt x="1503" y="6718"/>
                    <a:pt x="3367" y="6733"/>
                  </a:cubicBezTo>
                  <a:cubicBezTo>
                    <a:pt x="3385" y="6734"/>
                    <a:pt x="3402" y="6734"/>
                    <a:pt x="3419" y="6734"/>
                  </a:cubicBezTo>
                  <a:cubicBezTo>
                    <a:pt x="5245" y="6734"/>
                    <a:pt x="6748" y="5242"/>
                    <a:pt x="6762" y="3396"/>
                  </a:cubicBezTo>
                  <a:cubicBezTo>
                    <a:pt x="6777" y="1533"/>
                    <a:pt x="5288" y="15"/>
                    <a:pt x="3425" y="1"/>
                  </a:cubicBezTo>
                  <a:cubicBezTo>
                    <a:pt x="3407" y="1"/>
                    <a:pt x="3390" y="1"/>
                    <a:pt x="337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0"/>
            <p:cNvSpPr/>
            <p:nvPr/>
          </p:nvSpPr>
          <p:spPr>
            <a:xfrm>
              <a:off x="505775" y="3006350"/>
              <a:ext cx="70800" cy="51000"/>
            </a:xfrm>
            <a:custGeom>
              <a:avLst/>
              <a:gdLst/>
              <a:ahLst/>
              <a:cxnLst/>
              <a:rect l="l" t="t" r="r" b="b"/>
              <a:pathLst>
                <a:path w="2832" h="2040" extrusionOk="0">
                  <a:moveTo>
                    <a:pt x="2667" y="0"/>
                  </a:moveTo>
                  <a:cubicBezTo>
                    <a:pt x="2630" y="0"/>
                    <a:pt x="2595" y="15"/>
                    <a:pt x="2572" y="46"/>
                  </a:cubicBezTo>
                  <a:lnTo>
                    <a:pt x="1127" y="1708"/>
                  </a:lnTo>
                  <a:lnTo>
                    <a:pt x="245" y="841"/>
                  </a:lnTo>
                  <a:cubicBezTo>
                    <a:pt x="216" y="812"/>
                    <a:pt x="180" y="797"/>
                    <a:pt x="146" y="797"/>
                  </a:cubicBezTo>
                  <a:cubicBezTo>
                    <a:pt x="112" y="797"/>
                    <a:pt x="79" y="812"/>
                    <a:pt x="58" y="841"/>
                  </a:cubicBezTo>
                  <a:cubicBezTo>
                    <a:pt x="0" y="899"/>
                    <a:pt x="0" y="985"/>
                    <a:pt x="58" y="1043"/>
                  </a:cubicBezTo>
                  <a:lnTo>
                    <a:pt x="1025" y="2010"/>
                  </a:lnTo>
                  <a:cubicBezTo>
                    <a:pt x="1054" y="2025"/>
                    <a:pt x="1098" y="2039"/>
                    <a:pt x="1127" y="2039"/>
                  </a:cubicBezTo>
                  <a:cubicBezTo>
                    <a:pt x="1170" y="2039"/>
                    <a:pt x="1214" y="2025"/>
                    <a:pt x="1228" y="1997"/>
                  </a:cubicBezTo>
                  <a:lnTo>
                    <a:pt x="2774" y="234"/>
                  </a:lnTo>
                  <a:cubicBezTo>
                    <a:pt x="2832" y="176"/>
                    <a:pt x="2817" y="90"/>
                    <a:pt x="2759" y="32"/>
                  </a:cubicBezTo>
                  <a:cubicBezTo>
                    <a:pt x="2732" y="11"/>
                    <a:pt x="2699" y="0"/>
                    <a:pt x="266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0"/>
            <p:cNvSpPr/>
            <p:nvPr/>
          </p:nvSpPr>
          <p:spPr>
            <a:xfrm>
              <a:off x="315775" y="2298850"/>
              <a:ext cx="406725" cy="135825"/>
            </a:xfrm>
            <a:custGeom>
              <a:avLst/>
              <a:gdLst/>
              <a:ahLst/>
              <a:cxnLst/>
              <a:rect l="l" t="t" r="r" b="b"/>
              <a:pathLst>
                <a:path w="16269" h="5433" extrusionOk="0">
                  <a:moveTo>
                    <a:pt x="72" y="0"/>
                  </a:moveTo>
                  <a:cubicBezTo>
                    <a:pt x="30" y="0"/>
                    <a:pt x="1" y="29"/>
                    <a:pt x="1" y="58"/>
                  </a:cubicBezTo>
                  <a:lnTo>
                    <a:pt x="1" y="5375"/>
                  </a:lnTo>
                  <a:cubicBezTo>
                    <a:pt x="1" y="5404"/>
                    <a:pt x="30" y="5432"/>
                    <a:pt x="72" y="5432"/>
                  </a:cubicBezTo>
                  <a:lnTo>
                    <a:pt x="16211" y="5432"/>
                  </a:lnTo>
                  <a:cubicBezTo>
                    <a:pt x="16240" y="5432"/>
                    <a:pt x="16268" y="5404"/>
                    <a:pt x="16268" y="5375"/>
                  </a:cubicBezTo>
                  <a:lnTo>
                    <a:pt x="16268" y="58"/>
                  </a:lnTo>
                  <a:cubicBezTo>
                    <a:pt x="16268" y="29"/>
                    <a:pt x="16240" y="0"/>
                    <a:pt x="1621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0"/>
            <p:cNvSpPr/>
            <p:nvPr/>
          </p:nvSpPr>
          <p:spPr>
            <a:xfrm>
              <a:off x="395600" y="2349075"/>
              <a:ext cx="266225" cy="5075"/>
            </a:xfrm>
            <a:custGeom>
              <a:avLst/>
              <a:gdLst/>
              <a:ahLst/>
              <a:cxnLst/>
              <a:rect l="l" t="t" r="r" b="b"/>
              <a:pathLst>
                <a:path w="10649" h="203" extrusionOk="0">
                  <a:moveTo>
                    <a:pt x="0" y="0"/>
                  </a:moveTo>
                  <a:lnTo>
                    <a:pt x="0" y="202"/>
                  </a:lnTo>
                  <a:lnTo>
                    <a:pt x="10648" y="202"/>
                  </a:lnTo>
                  <a:lnTo>
                    <a:pt x="1064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0"/>
            <p:cNvSpPr/>
            <p:nvPr/>
          </p:nvSpPr>
          <p:spPr>
            <a:xfrm>
              <a:off x="395600" y="2379400"/>
              <a:ext cx="78400" cy="5075"/>
            </a:xfrm>
            <a:custGeom>
              <a:avLst/>
              <a:gdLst/>
              <a:ahLst/>
              <a:cxnLst/>
              <a:rect l="l" t="t" r="r" b="b"/>
              <a:pathLst>
                <a:path w="3136" h="203" extrusionOk="0">
                  <a:moveTo>
                    <a:pt x="0" y="1"/>
                  </a:moveTo>
                  <a:lnTo>
                    <a:pt x="0" y="203"/>
                  </a:lnTo>
                  <a:lnTo>
                    <a:pt x="3136" y="203"/>
                  </a:lnTo>
                  <a:lnTo>
                    <a:pt x="313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0"/>
            <p:cNvSpPr/>
            <p:nvPr/>
          </p:nvSpPr>
          <p:spPr>
            <a:xfrm>
              <a:off x="595675" y="2416600"/>
              <a:ext cx="78425" cy="61425"/>
            </a:xfrm>
            <a:custGeom>
              <a:avLst/>
              <a:gdLst/>
              <a:ahLst/>
              <a:cxnLst/>
              <a:rect l="l" t="t" r="r" b="b"/>
              <a:pathLst>
                <a:path w="3137" h="2457" extrusionOk="0">
                  <a:moveTo>
                    <a:pt x="1" y="0"/>
                  </a:moveTo>
                  <a:lnTo>
                    <a:pt x="3137" y="2456"/>
                  </a:lnTo>
                  <a:lnTo>
                    <a:pt x="3137"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0"/>
            <p:cNvSpPr/>
            <p:nvPr/>
          </p:nvSpPr>
          <p:spPr>
            <a:xfrm>
              <a:off x="1499025" y="1926825"/>
              <a:ext cx="482175" cy="413950"/>
            </a:xfrm>
            <a:custGeom>
              <a:avLst/>
              <a:gdLst/>
              <a:ahLst/>
              <a:cxnLst/>
              <a:rect l="l" t="t" r="r" b="b"/>
              <a:pathLst>
                <a:path w="19287" h="16558" extrusionOk="0">
                  <a:moveTo>
                    <a:pt x="116" y="1"/>
                  </a:moveTo>
                  <a:cubicBezTo>
                    <a:pt x="58" y="1"/>
                    <a:pt x="0" y="58"/>
                    <a:pt x="0" y="131"/>
                  </a:cubicBezTo>
                  <a:lnTo>
                    <a:pt x="0" y="16428"/>
                  </a:lnTo>
                  <a:cubicBezTo>
                    <a:pt x="0" y="16499"/>
                    <a:pt x="58" y="16557"/>
                    <a:pt x="116" y="16557"/>
                  </a:cubicBezTo>
                  <a:lnTo>
                    <a:pt x="19157" y="16557"/>
                  </a:lnTo>
                  <a:cubicBezTo>
                    <a:pt x="19229" y="16557"/>
                    <a:pt x="19287" y="16499"/>
                    <a:pt x="19287" y="16428"/>
                  </a:cubicBezTo>
                  <a:lnTo>
                    <a:pt x="19287" y="131"/>
                  </a:lnTo>
                  <a:cubicBezTo>
                    <a:pt x="19287" y="58"/>
                    <a:pt x="19229" y="1"/>
                    <a:pt x="19157"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0"/>
            <p:cNvSpPr/>
            <p:nvPr/>
          </p:nvSpPr>
          <p:spPr>
            <a:xfrm>
              <a:off x="1597975" y="2023625"/>
              <a:ext cx="56375" cy="56750"/>
            </a:xfrm>
            <a:custGeom>
              <a:avLst/>
              <a:gdLst/>
              <a:ahLst/>
              <a:cxnLst/>
              <a:rect l="l" t="t" r="r" b="b"/>
              <a:pathLst>
                <a:path w="2255" h="2270" extrusionOk="0">
                  <a:moveTo>
                    <a:pt x="1966" y="304"/>
                  </a:moveTo>
                  <a:lnTo>
                    <a:pt x="1966" y="1965"/>
                  </a:lnTo>
                  <a:lnTo>
                    <a:pt x="304" y="1965"/>
                  </a:lnTo>
                  <a:lnTo>
                    <a:pt x="304" y="304"/>
                  </a:lnTo>
                  <a:close/>
                  <a:moveTo>
                    <a:pt x="145" y="1"/>
                  </a:moveTo>
                  <a:cubicBezTo>
                    <a:pt x="72" y="1"/>
                    <a:pt x="1" y="73"/>
                    <a:pt x="1" y="145"/>
                  </a:cubicBezTo>
                  <a:lnTo>
                    <a:pt x="1" y="2110"/>
                  </a:lnTo>
                  <a:cubicBezTo>
                    <a:pt x="1" y="2196"/>
                    <a:pt x="72" y="2269"/>
                    <a:pt x="145" y="2269"/>
                  </a:cubicBezTo>
                  <a:lnTo>
                    <a:pt x="2110" y="2269"/>
                  </a:lnTo>
                  <a:cubicBezTo>
                    <a:pt x="2197" y="2269"/>
                    <a:pt x="2255" y="2196"/>
                    <a:pt x="2255" y="2110"/>
                  </a:cubicBezTo>
                  <a:lnTo>
                    <a:pt x="2255" y="145"/>
                  </a:lnTo>
                  <a:cubicBezTo>
                    <a:pt x="2255" y="73"/>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0"/>
            <p:cNvSpPr/>
            <p:nvPr/>
          </p:nvSpPr>
          <p:spPr>
            <a:xfrm>
              <a:off x="1682850" y="2048175"/>
              <a:ext cx="102250" cy="7625"/>
            </a:xfrm>
            <a:custGeom>
              <a:avLst/>
              <a:gdLst/>
              <a:ahLst/>
              <a:cxnLst/>
              <a:rect l="l" t="t" r="r" b="b"/>
              <a:pathLst>
                <a:path w="4090" h="305" extrusionOk="0">
                  <a:moveTo>
                    <a:pt x="145" y="1"/>
                  </a:moveTo>
                  <a:cubicBezTo>
                    <a:pt x="58" y="1"/>
                    <a:pt x="0" y="74"/>
                    <a:pt x="0" y="145"/>
                  </a:cubicBezTo>
                  <a:cubicBezTo>
                    <a:pt x="0" y="232"/>
                    <a:pt x="58" y="305"/>
                    <a:pt x="145" y="305"/>
                  </a:cubicBezTo>
                  <a:lnTo>
                    <a:pt x="3945" y="305"/>
                  </a:lnTo>
                  <a:cubicBezTo>
                    <a:pt x="4032" y="305"/>
                    <a:pt x="4090" y="232"/>
                    <a:pt x="4090" y="145"/>
                  </a:cubicBezTo>
                  <a:cubicBezTo>
                    <a:pt x="4090" y="74"/>
                    <a:pt x="4032" y="1"/>
                    <a:pt x="394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0"/>
            <p:cNvSpPr/>
            <p:nvPr/>
          </p:nvSpPr>
          <p:spPr>
            <a:xfrm>
              <a:off x="1597975" y="2105625"/>
              <a:ext cx="56375" cy="56375"/>
            </a:xfrm>
            <a:custGeom>
              <a:avLst/>
              <a:gdLst/>
              <a:ahLst/>
              <a:cxnLst/>
              <a:rect l="l" t="t" r="r" b="b"/>
              <a:pathLst>
                <a:path w="2255" h="2255" extrusionOk="0">
                  <a:moveTo>
                    <a:pt x="1966" y="290"/>
                  </a:moveTo>
                  <a:lnTo>
                    <a:pt x="1966" y="1965"/>
                  </a:lnTo>
                  <a:lnTo>
                    <a:pt x="304" y="1965"/>
                  </a:lnTo>
                  <a:lnTo>
                    <a:pt x="304" y="290"/>
                  </a:lnTo>
                  <a:close/>
                  <a:moveTo>
                    <a:pt x="145" y="1"/>
                  </a:moveTo>
                  <a:cubicBezTo>
                    <a:pt x="72" y="1"/>
                    <a:pt x="1" y="72"/>
                    <a:pt x="1" y="145"/>
                  </a:cubicBezTo>
                  <a:lnTo>
                    <a:pt x="1" y="2110"/>
                  </a:lnTo>
                  <a:cubicBezTo>
                    <a:pt x="1" y="2197"/>
                    <a:pt x="72" y="2254"/>
                    <a:pt x="145" y="2254"/>
                  </a:cubicBezTo>
                  <a:lnTo>
                    <a:pt x="2110" y="2254"/>
                  </a:lnTo>
                  <a:cubicBezTo>
                    <a:pt x="2197" y="2254"/>
                    <a:pt x="2255" y="2197"/>
                    <a:pt x="2255" y="2110"/>
                  </a:cubicBezTo>
                  <a:lnTo>
                    <a:pt x="2255" y="145"/>
                  </a:lnTo>
                  <a:cubicBezTo>
                    <a:pt x="2255" y="72"/>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0"/>
            <p:cNvSpPr/>
            <p:nvPr/>
          </p:nvSpPr>
          <p:spPr>
            <a:xfrm>
              <a:off x="1682850" y="2130200"/>
              <a:ext cx="199050" cy="7225"/>
            </a:xfrm>
            <a:custGeom>
              <a:avLst/>
              <a:gdLst/>
              <a:ahLst/>
              <a:cxnLst/>
              <a:rect l="l" t="t" r="r" b="b"/>
              <a:pathLst>
                <a:path w="7962" h="289" extrusionOk="0">
                  <a:moveTo>
                    <a:pt x="145" y="0"/>
                  </a:moveTo>
                  <a:cubicBezTo>
                    <a:pt x="58" y="0"/>
                    <a:pt x="0" y="72"/>
                    <a:pt x="0" y="144"/>
                  </a:cubicBezTo>
                  <a:cubicBezTo>
                    <a:pt x="0" y="231"/>
                    <a:pt x="58" y="289"/>
                    <a:pt x="145" y="289"/>
                  </a:cubicBezTo>
                  <a:lnTo>
                    <a:pt x="7817" y="289"/>
                  </a:lnTo>
                  <a:cubicBezTo>
                    <a:pt x="7904" y="289"/>
                    <a:pt x="7961" y="231"/>
                    <a:pt x="7961" y="144"/>
                  </a:cubicBezTo>
                  <a:cubicBezTo>
                    <a:pt x="7961" y="72"/>
                    <a:pt x="7904" y="0"/>
                    <a:pt x="781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0"/>
            <p:cNvSpPr/>
            <p:nvPr/>
          </p:nvSpPr>
          <p:spPr>
            <a:xfrm>
              <a:off x="1597975" y="2187600"/>
              <a:ext cx="56375" cy="56375"/>
            </a:xfrm>
            <a:custGeom>
              <a:avLst/>
              <a:gdLst/>
              <a:ahLst/>
              <a:cxnLst/>
              <a:rect l="l" t="t" r="r" b="b"/>
              <a:pathLst>
                <a:path w="2255" h="2255" extrusionOk="0">
                  <a:moveTo>
                    <a:pt x="1966" y="289"/>
                  </a:moveTo>
                  <a:lnTo>
                    <a:pt x="1966" y="1965"/>
                  </a:lnTo>
                  <a:lnTo>
                    <a:pt x="304" y="1965"/>
                  </a:lnTo>
                  <a:lnTo>
                    <a:pt x="304" y="289"/>
                  </a:lnTo>
                  <a:close/>
                  <a:moveTo>
                    <a:pt x="145" y="1"/>
                  </a:moveTo>
                  <a:cubicBezTo>
                    <a:pt x="72" y="1"/>
                    <a:pt x="1" y="58"/>
                    <a:pt x="1" y="145"/>
                  </a:cubicBezTo>
                  <a:lnTo>
                    <a:pt x="1" y="2110"/>
                  </a:lnTo>
                  <a:cubicBezTo>
                    <a:pt x="1" y="2183"/>
                    <a:pt x="72" y="2254"/>
                    <a:pt x="145" y="2254"/>
                  </a:cubicBezTo>
                  <a:lnTo>
                    <a:pt x="2110" y="2254"/>
                  </a:lnTo>
                  <a:cubicBezTo>
                    <a:pt x="2197" y="2254"/>
                    <a:pt x="2255" y="2183"/>
                    <a:pt x="2255" y="2110"/>
                  </a:cubicBezTo>
                  <a:lnTo>
                    <a:pt x="2255" y="145"/>
                  </a:lnTo>
                  <a:cubicBezTo>
                    <a:pt x="2255" y="58"/>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0"/>
            <p:cNvSpPr/>
            <p:nvPr/>
          </p:nvSpPr>
          <p:spPr>
            <a:xfrm>
              <a:off x="1682850" y="2212150"/>
              <a:ext cx="199050" cy="7250"/>
            </a:xfrm>
            <a:custGeom>
              <a:avLst/>
              <a:gdLst/>
              <a:ahLst/>
              <a:cxnLst/>
              <a:rect l="l" t="t" r="r" b="b"/>
              <a:pathLst>
                <a:path w="7962" h="290" extrusionOk="0">
                  <a:moveTo>
                    <a:pt x="145" y="1"/>
                  </a:moveTo>
                  <a:cubicBezTo>
                    <a:pt x="58" y="1"/>
                    <a:pt x="0" y="59"/>
                    <a:pt x="0" y="145"/>
                  </a:cubicBezTo>
                  <a:cubicBezTo>
                    <a:pt x="0" y="218"/>
                    <a:pt x="58" y="290"/>
                    <a:pt x="145" y="290"/>
                  </a:cubicBezTo>
                  <a:lnTo>
                    <a:pt x="7817" y="290"/>
                  </a:lnTo>
                  <a:cubicBezTo>
                    <a:pt x="7904" y="290"/>
                    <a:pt x="7961" y="218"/>
                    <a:pt x="7961" y="145"/>
                  </a:cubicBezTo>
                  <a:cubicBezTo>
                    <a:pt x="7961" y="59"/>
                    <a:pt x="7904" y="1"/>
                    <a:pt x="781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0"/>
            <p:cNvSpPr/>
            <p:nvPr/>
          </p:nvSpPr>
          <p:spPr>
            <a:xfrm>
              <a:off x="2909425" y="2550950"/>
              <a:ext cx="325825" cy="325800"/>
            </a:xfrm>
            <a:custGeom>
              <a:avLst/>
              <a:gdLst/>
              <a:ahLst/>
              <a:cxnLst/>
              <a:rect l="l" t="t" r="r" b="b"/>
              <a:pathLst>
                <a:path w="13033" h="13032" extrusionOk="0">
                  <a:moveTo>
                    <a:pt x="6517" y="0"/>
                  </a:moveTo>
                  <a:cubicBezTo>
                    <a:pt x="2919" y="0"/>
                    <a:pt x="1" y="2919"/>
                    <a:pt x="1" y="6517"/>
                  </a:cubicBezTo>
                  <a:cubicBezTo>
                    <a:pt x="1" y="10113"/>
                    <a:pt x="2919" y="13032"/>
                    <a:pt x="6517" y="13032"/>
                  </a:cubicBezTo>
                  <a:cubicBezTo>
                    <a:pt x="10114" y="13032"/>
                    <a:pt x="13032" y="10113"/>
                    <a:pt x="13032" y="6517"/>
                  </a:cubicBezTo>
                  <a:cubicBezTo>
                    <a:pt x="13032" y="2919"/>
                    <a:pt x="10114" y="0"/>
                    <a:pt x="6517"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0"/>
            <p:cNvSpPr/>
            <p:nvPr/>
          </p:nvSpPr>
          <p:spPr>
            <a:xfrm>
              <a:off x="3003000" y="2710600"/>
              <a:ext cx="31800" cy="54200"/>
            </a:xfrm>
            <a:custGeom>
              <a:avLst/>
              <a:gdLst/>
              <a:ahLst/>
              <a:cxnLst/>
              <a:rect l="l" t="t" r="r" b="b"/>
              <a:pathLst>
                <a:path w="1272" h="2168" extrusionOk="0">
                  <a:moveTo>
                    <a:pt x="0" y="0"/>
                  </a:moveTo>
                  <a:lnTo>
                    <a:pt x="0" y="2167"/>
                  </a:lnTo>
                  <a:lnTo>
                    <a:pt x="1271" y="2167"/>
                  </a:lnTo>
                  <a:lnTo>
                    <a:pt x="127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0"/>
            <p:cNvSpPr/>
            <p:nvPr/>
          </p:nvSpPr>
          <p:spPr>
            <a:xfrm>
              <a:off x="3051375" y="2643075"/>
              <a:ext cx="31450" cy="121725"/>
            </a:xfrm>
            <a:custGeom>
              <a:avLst/>
              <a:gdLst/>
              <a:ahLst/>
              <a:cxnLst/>
              <a:rect l="l" t="t" r="r" b="b"/>
              <a:pathLst>
                <a:path w="1258" h="4869" extrusionOk="0">
                  <a:moveTo>
                    <a:pt x="1" y="0"/>
                  </a:moveTo>
                  <a:lnTo>
                    <a:pt x="1" y="4868"/>
                  </a:lnTo>
                  <a:lnTo>
                    <a:pt x="1257" y="4868"/>
                  </a:lnTo>
                  <a:lnTo>
                    <a:pt x="125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0"/>
            <p:cNvSpPr/>
            <p:nvPr/>
          </p:nvSpPr>
          <p:spPr>
            <a:xfrm>
              <a:off x="3099400" y="2668350"/>
              <a:ext cx="31475" cy="96450"/>
            </a:xfrm>
            <a:custGeom>
              <a:avLst/>
              <a:gdLst/>
              <a:ahLst/>
              <a:cxnLst/>
              <a:rect l="l" t="t" r="r" b="b"/>
              <a:pathLst>
                <a:path w="1259" h="3858" extrusionOk="0">
                  <a:moveTo>
                    <a:pt x="1" y="0"/>
                  </a:moveTo>
                  <a:lnTo>
                    <a:pt x="1" y="3857"/>
                  </a:lnTo>
                  <a:lnTo>
                    <a:pt x="1258" y="3857"/>
                  </a:lnTo>
                  <a:lnTo>
                    <a:pt x="125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0"/>
            <p:cNvSpPr/>
            <p:nvPr/>
          </p:nvSpPr>
          <p:spPr>
            <a:xfrm>
              <a:off x="2968325" y="2762250"/>
              <a:ext cx="208050" cy="4700"/>
            </a:xfrm>
            <a:custGeom>
              <a:avLst/>
              <a:gdLst/>
              <a:ahLst/>
              <a:cxnLst/>
              <a:rect l="l" t="t" r="r" b="b"/>
              <a:pathLst>
                <a:path w="8322" h="188" extrusionOk="0">
                  <a:moveTo>
                    <a:pt x="101" y="1"/>
                  </a:moveTo>
                  <a:cubicBezTo>
                    <a:pt x="43" y="1"/>
                    <a:pt x="0" y="43"/>
                    <a:pt x="0" y="101"/>
                  </a:cubicBezTo>
                  <a:cubicBezTo>
                    <a:pt x="0" y="145"/>
                    <a:pt x="43" y="188"/>
                    <a:pt x="101" y="188"/>
                  </a:cubicBezTo>
                  <a:lnTo>
                    <a:pt x="8235" y="188"/>
                  </a:lnTo>
                  <a:cubicBezTo>
                    <a:pt x="8278" y="188"/>
                    <a:pt x="8322" y="145"/>
                    <a:pt x="8322" y="101"/>
                  </a:cubicBezTo>
                  <a:cubicBezTo>
                    <a:pt x="8322" y="43"/>
                    <a:pt x="8278" y="1"/>
                    <a:pt x="823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0"/>
            <p:cNvSpPr/>
            <p:nvPr/>
          </p:nvSpPr>
          <p:spPr>
            <a:xfrm>
              <a:off x="249325" y="2102750"/>
              <a:ext cx="164350" cy="9400"/>
            </a:xfrm>
            <a:custGeom>
              <a:avLst/>
              <a:gdLst/>
              <a:ahLst/>
              <a:cxnLst/>
              <a:rect l="l" t="t" r="r" b="b"/>
              <a:pathLst>
                <a:path w="6574" h="376" extrusionOk="0">
                  <a:moveTo>
                    <a:pt x="188" y="0"/>
                  </a:moveTo>
                  <a:cubicBezTo>
                    <a:pt x="87" y="0"/>
                    <a:pt x="0" y="87"/>
                    <a:pt x="0" y="187"/>
                  </a:cubicBezTo>
                  <a:cubicBezTo>
                    <a:pt x="0" y="289"/>
                    <a:pt x="87" y="376"/>
                    <a:pt x="188" y="376"/>
                  </a:cubicBezTo>
                  <a:lnTo>
                    <a:pt x="6386" y="376"/>
                  </a:lnTo>
                  <a:cubicBezTo>
                    <a:pt x="6487" y="376"/>
                    <a:pt x="6573" y="289"/>
                    <a:pt x="6573" y="187"/>
                  </a:cubicBezTo>
                  <a:cubicBezTo>
                    <a:pt x="6573" y="87"/>
                    <a:pt x="6487" y="0"/>
                    <a:pt x="638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0"/>
            <p:cNvSpPr/>
            <p:nvPr/>
          </p:nvSpPr>
          <p:spPr>
            <a:xfrm>
              <a:off x="1290600" y="3566225"/>
              <a:ext cx="270925" cy="9425"/>
            </a:xfrm>
            <a:custGeom>
              <a:avLst/>
              <a:gdLst/>
              <a:ahLst/>
              <a:cxnLst/>
              <a:rect l="l" t="t" r="r" b="b"/>
              <a:pathLst>
                <a:path w="10837" h="377" extrusionOk="0">
                  <a:moveTo>
                    <a:pt x="189" y="1"/>
                  </a:moveTo>
                  <a:cubicBezTo>
                    <a:pt x="87" y="1"/>
                    <a:pt x="1" y="88"/>
                    <a:pt x="1" y="188"/>
                  </a:cubicBezTo>
                  <a:cubicBezTo>
                    <a:pt x="1" y="290"/>
                    <a:pt x="87" y="377"/>
                    <a:pt x="189" y="377"/>
                  </a:cubicBezTo>
                  <a:lnTo>
                    <a:pt x="10649" y="377"/>
                  </a:lnTo>
                  <a:cubicBezTo>
                    <a:pt x="10749" y="377"/>
                    <a:pt x="10836" y="290"/>
                    <a:pt x="10836" y="188"/>
                  </a:cubicBezTo>
                  <a:cubicBezTo>
                    <a:pt x="10836" y="88"/>
                    <a:pt x="10749" y="1"/>
                    <a:pt x="10649" y="1"/>
                  </a:cubicBezTo>
                  <a:close/>
                </a:path>
              </a:pathLst>
            </a:custGeom>
            <a:solidFill>
              <a:srgbClr val="A0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0"/>
            <p:cNvSpPr/>
            <p:nvPr/>
          </p:nvSpPr>
          <p:spPr>
            <a:xfrm>
              <a:off x="947475" y="3624025"/>
              <a:ext cx="82750" cy="190000"/>
            </a:xfrm>
            <a:custGeom>
              <a:avLst/>
              <a:gdLst/>
              <a:ahLst/>
              <a:cxnLst/>
              <a:rect l="l" t="t" r="r" b="b"/>
              <a:pathLst>
                <a:path w="3310" h="7600" extrusionOk="0">
                  <a:moveTo>
                    <a:pt x="362" y="1"/>
                  </a:moveTo>
                  <a:lnTo>
                    <a:pt x="1" y="7600"/>
                  </a:lnTo>
                  <a:lnTo>
                    <a:pt x="2514" y="7455"/>
                  </a:lnTo>
                  <a:lnTo>
                    <a:pt x="331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0"/>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0"/>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0"/>
            <p:cNvSpPr/>
            <p:nvPr/>
          </p:nvSpPr>
          <p:spPr>
            <a:xfrm>
              <a:off x="91680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0"/>
            <p:cNvSpPr/>
            <p:nvPr/>
          </p:nvSpPr>
          <p:spPr>
            <a:xfrm>
              <a:off x="1068500" y="3805350"/>
              <a:ext cx="21675" cy="17350"/>
            </a:xfrm>
            <a:custGeom>
              <a:avLst/>
              <a:gdLst/>
              <a:ahLst/>
              <a:cxnLst/>
              <a:rect l="l" t="t" r="r" b="b"/>
              <a:pathLst>
                <a:path w="867" h="694" extrusionOk="0">
                  <a:moveTo>
                    <a:pt x="794" y="0"/>
                  </a:moveTo>
                  <a:cubicBezTo>
                    <a:pt x="780" y="14"/>
                    <a:pt x="347" y="14"/>
                    <a:pt x="14" y="578"/>
                  </a:cubicBezTo>
                  <a:cubicBezTo>
                    <a:pt x="0" y="607"/>
                    <a:pt x="14" y="650"/>
                    <a:pt x="43" y="678"/>
                  </a:cubicBezTo>
                  <a:cubicBezTo>
                    <a:pt x="58" y="678"/>
                    <a:pt x="72" y="693"/>
                    <a:pt x="87" y="693"/>
                  </a:cubicBezTo>
                  <a:cubicBezTo>
                    <a:pt x="116" y="693"/>
                    <a:pt x="129" y="678"/>
                    <a:pt x="145" y="650"/>
                  </a:cubicBezTo>
                  <a:cubicBezTo>
                    <a:pt x="433" y="158"/>
                    <a:pt x="765" y="158"/>
                    <a:pt x="780" y="158"/>
                  </a:cubicBezTo>
                  <a:cubicBezTo>
                    <a:pt x="838" y="158"/>
                    <a:pt x="852" y="116"/>
                    <a:pt x="867" y="87"/>
                  </a:cubicBezTo>
                  <a:cubicBezTo>
                    <a:pt x="867" y="43"/>
                    <a:pt x="823" y="0"/>
                    <a:pt x="79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0"/>
            <p:cNvSpPr/>
            <p:nvPr/>
          </p:nvSpPr>
          <p:spPr>
            <a:xfrm>
              <a:off x="1055825" y="3798825"/>
              <a:ext cx="21700" cy="17000"/>
            </a:xfrm>
            <a:custGeom>
              <a:avLst/>
              <a:gdLst/>
              <a:ahLst/>
              <a:cxnLst/>
              <a:rect l="l" t="t" r="r" b="b"/>
              <a:pathLst>
                <a:path w="868" h="680" extrusionOk="0">
                  <a:moveTo>
                    <a:pt x="796" y="1"/>
                  </a:moveTo>
                  <a:cubicBezTo>
                    <a:pt x="781" y="1"/>
                    <a:pt x="348" y="1"/>
                    <a:pt x="30" y="564"/>
                  </a:cubicBezTo>
                  <a:cubicBezTo>
                    <a:pt x="1" y="608"/>
                    <a:pt x="16" y="651"/>
                    <a:pt x="59" y="666"/>
                  </a:cubicBezTo>
                  <a:cubicBezTo>
                    <a:pt x="59" y="679"/>
                    <a:pt x="74" y="679"/>
                    <a:pt x="87" y="679"/>
                  </a:cubicBezTo>
                  <a:cubicBezTo>
                    <a:pt x="116" y="679"/>
                    <a:pt x="145" y="666"/>
                    <a:pt x="160" y="651"/>
                  </a:cubicBezTo>
                  <a:cubicBezTo>
                    <a:pt x="434" y="145"/>
                    <a:pt x="781" y="145"/>
                    <a:pt x="796" y="145"/>
                  </a:cubicBezTo>
                  <a:cubicBezTo>
                    <a:pt x="839" y="145"/>
                    <a:pt x="868" y="117"/>
                    <a:pt x="868" y="73"/>
                  </a:cubicBezTo>
                  <a:cubicBezTo>
                    <a:pt x="868" y="30"/>
                    <a:pt x="839" y="1"/>
                    <a:pt x="79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0"/>
            <p:cNvSpPr/>
            <p:nvPr/>
          </p:nvSpPr>
          <p:spPr>
            <a:xfrm>
              <a:off x="1043200" y="3790900"/>
              <a:ext cx="21700" cy="16975"/>
            </a:xfrm>
            <a:custGeom>
              <a:avLst/>
              <a:gdLst/>
              <a:ahLst/>
              <a:cxnLst/>
              <a:rect l="l" t="t" r="r" b="b"/>
              <a:pathLst>
                <a:path w="868" h="679" extrusionOk="0">
                  <a:moveTo>
                    <a:pt x="795" y="0"/>
                  </a:moveTo>
                  <a:cubicBezTo>
                    <a:pt x="766" y="0"/>
                    <a:pt x="347" y="0"/>
                    <a:pt x="15" y="578"/>
                  </a:cubicBezTo>
                  <a:cubicBezTo>
                    <a:pt x="1" y="607"/>
                    <a:pt x="15" y="650"/>
                    <a:pt x="43" y="665"/>
                  </a:cubicBezTo>
                  <a:cubicBezTo>
                    <a:pt x="59" y="679"/>
                    <a:pt x="72" y="679"/>
                    <a:pt x="87" y="679"/>
                  </a:cubicBezTo>
                  <a:cubicBezTo>
                    <a:pt x="116" y="679"/>
                    <a:pt x="130" y="665"/>
                    <a:pt x="145" y="650"/>
                  </a:cubicBezTo>
                  <a:cubicBezTo>
                    <a:pt x="434" y="145"/>
                    <a:pt x="766" y="145"/>
                    <a:pt x="781" y="145"/>
                  </a:cubicBezTo>
                  <a:cubicBezTo>
                    <a:pt x="824" y="145"/>
                    <a:pt x="853" y="116"/>
                    <a:pt x="868" y="72"/>
                  </a:cubicBezTo>
                  <a:cubicBezTo>
                    <a:pt x="868" y="29"/>
                    <a:pt x="824" y="0"/>
                    <a:pt x="79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0"/>
            <p:cNvSpPr/>
            <p:nvPr/>
          </p:nvSpPr>
          <p:spPr>
            <a:xfrm>
              <a:off x="740875" y="3624025"/>
              <a:ext cx="99375" cy="190000"/>
            </a:xfrm>
            <a:custGeom>
              <a:avLst/>
              <a:gdLst/>
              <a:ahLst/>
              <a:cxnLst/>
              <a:rect l="l" t="t" r="r" b="b"/>
              <a:pathLst>
                <a:path w="3975" h="7600" extrusionOk="0">
                  <a:moveTo>
                    <a:pt x="1027" y="1"/>
                  </a:moveTo>
                  <a:lnTo>
                    <a:pt x="1" y="7600"/>
                  </a:lnTo>
                  <a:lnTo>
                    <a:pt x="2530" y="7455"/>
                  </a:lnTo>
                  <a:lnTo>
                    <a:pt x="3974"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0"/>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0"/>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0"/>
            <p:cNvSpPr/>
            <p:nvPr/>
          </p:nvSpPr>
          <p:spPr>
            <a:xfrm>
              <a:off x="71165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0"/>
            <p:cNvSpPr/>
            <p:nvPr/>
          </p:nvSpPr>
          <p:spPr>
            <a:xfrm>
              <a:off x="863675" y="3805350"/>
              <a:ext cx="21350" cy="17350"/>
            </a:xfrm>
            <a:custGeom>
              <a:avLst/>
              <a:gdLst/>
              <a:ahLst/>
              <a:cxnLst/>
              <a:rect l="l" t="t" r="r" b="b"/>
              <a:pathLst>
                <a:path w="854" h="694" extrusionOk="0">
                  <a:moveTo>
                    <a:pt x="781" y="0"/>
                  </a:moveTo>
                  <a:cubicBezTo>
                    <a:pt x="767" y="14"/>
                    <a:pt x="348" y="14"/>
                    <a:pt x="16" y="578"/>
                  </a:cubicBezTo>
                  <a:cubicBezTo>
                    <a:pt x="1" y="607"/>
                    <a:pt x="1" y="650"/>
                    <a:pt x="45" y="678"/>
                  </a:cubicBezTo>
                  <a:cubicBezTo>
                    <a:pt x="59" y="678"/>
                    <a:pt x="74" y="693"/>
                    <a:pt x="74" y="693"/>
                  </a:cubicBezTo>
                  <a:cubicBezTo>
                    <a:pt x="103" y="693"/>
                    <a:pt x="131" y="678"/>
                    <a:pt x="145" y="650"/>
                  </a:cubicBezTo>
                  <a:cubicBezTo>
                    <a:pt x="420" y="158"/>
                    <a:pt x="767" y="158"/>
                    <a:pt x="781" y="158"/>
                  </a:cubicBezTo>
                  <a:cubicBezTo>
                    <a:pt x="825" y="158"/>
                    <a:pt x="854" y="116"/>
                    <a:pt x="854" y="87"/>
                  </a:cubicBezTo>
                  <a:cubicBezTo>
                    <a:pt x="854" y="43"/>
                    <a:pt x="825" y="0"/>
                    <a:pt x="78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0"/>
            <p:cNvSpPr/>
            <p:nvPr/>
          </p:nvSpPr>
          <p:spPr>
            <a:xfrm>
              <a:off x="851050" y="3798825"/>
              <a:ext cx="21325" cy="17000"/>
            </a:xfrm>
            <a:custGeom>
              <a:avLst/>
              <a:gdLst/>
              <a:ahLst/>
              <a:cxnLst/>
              <a:rect l="l" t="t" r="r" b="b"/>
              <a:pathLst>
                <a:path w="853" h="680" extrusionOk="0">
                  <a:moveTo>
                    <a:pt x="781" y="1"/>
                  </a:moveTo>
                  <a:cubicBezTo>
                    <a:pt x="766" y="1"/>
                    <a:pt x="347" y="1"/>
                    <a:pt x="15" y="564"/>
                  </a:cubicBezTo>
                  <a:cubicBezTo>
                    <a:pt x="1" y="608"/>
                    <a:pt x="15" y="651"/>
                    <a:pt x="43" y="666"/>
                  </a:cubicBezTo>
                  <a:cubicBezTo>
                    <a:pt x="59" y="679"/>
                    <a:pt x="72" y="679"/>
                    <a:pt x="87" y="679"/>
                  </a:cubicBezTo>
                  <a:cubicBezTo>
                    <a:pt x="101" y="679"/>
                    <a:pt x="130" y="666"/>
                    <a:pt x="145" y="651"/>
                  </a:cubicBezTo>
                  <a:cubicBezTo>
                    <a:pt x="434" y="159"/>
                    <a:pt x="766" y="145"/>
                    <a:pt x="781" y="145"/>
                  </a:cubicBezTo>
                  <a:cubicBezTo>
                    <a:pt x="824" y="145"/>
                    <a:pt x="853" y="117"/>
                    <a:pt x="853" y="73"/>
                  </a:cubicBezTo>
                  <a:cubicBezTo>
                    <a:pt x="853" y="30"/>
                    <a:pt x="824" y="1"/>
                    <a:pt x="78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0"/>
            <p:cNvSpPr/>
            <p:nvPr/>
          </p:nvSpPr>
          <p:spPr>
            <a:xfrm>
              <a:off x="838400" y="3790900"/>
              <a:ext cx="21350" cy="16975"/>
            </a:xfrm>
            <a:custGeom>
              <a:avLst/>
              <a:gdLst/>
              <a:ahLst/>
              <a:cxnLst/>
              <a:rect l="l" t="t" r="r" b="b"/>
              <a:pathLst>
                <a:path w="854" h="679" extrusionOk="0">
                  <a:moveTo>
                    <a:pt x="781" y="0"/>
                  </a:moveTo>
                  <a:cubicBezTo>
                    <a:pt x="767" y="0"/>
                    <a:pt x="347" y="0"/>
                    <a:pt x="16" y="578"/>
                  </a:cubicBezTo>
                  <a:cubicBezTo>
                    <a:pt x="0" y="607"/>
                    <a:pt x="0" y="650"/>
                    <a:pt x="44" y="665"/>
                  </a:cubicBezTo>
                  <a:cubicBezTo>
                    <a:pt x="58" y="679"/>
                    <a:pt x="58" y="679"/>
                    <a:pt x="73" y="679"/>
                  </a:cubicBezTo>
                  <a:cubicBezTo>
                    <a:pt x="102" y="679"/>
                    <a:pt x="131" y="665"/>
                    <a:pt x="145" y="650"/>
                  </a:cubicBezTo>
                  <a:cubicBezTo>
                    <a:pt x="420" y="145"/>
                    <a:pt x="767" y="145"/>
                    <a:pt x="781" y="145"/>
                  </a:cubicBezTo>
                  <a:cubicBezTo>
                    <a:pt x="825" y="145"/>
                    <a:pt x="853" y="116"/>
                    <a:pt x="853" y="72"/>
                  </a:cubicBezTo>
                  <a:cubicBezTo>
                    <a:pt x="853" y="29"/>
                    <a:pt x="825" y="0"/>
                    <a:pt x="78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0"/>
            <p:cNvSpPr/>
            <p:nvPr/>
          </p:nvSpPr>
          <p:spPr>
            <a:xfrm>
              <a:off x="724650" y="2854725"/>
              <a:ext cx="358650" cy="892850"/>
            </a:xfrm>
            <a:custGeom>
              <a:avLst/>
              <a:gdLst/>
              <a:ahLst/>
              <a:cxnLst/>
              <a:rect l="l" t="t" r="r" b="b"/>
              <a:pathLst>
                <a:path w="14346" h="35714" extrusionOk="0">
                  <a:moveTo>
                    <a:pt x="13855" y="0"/>
                  </a:moveTo>
                  <a:lnTo>
                    <a:pt x="9347" y="896"/>
                  </a:lnTo>
                  <a:lnTo>
                    <a:pt x="4508" y="1343"/>
                  </a:lnTo>
                  <a:lnTo>
                    <a:pt x="0" y="35554"/>
                  </a:lnTo>
                  <a:lnTo>
                    <a:pt x="4912" y="35685"/>
                  </a:lnTo>
                  <a:lnTo>
                    <a:pt x="9131" y="8466"/>
                  </a:lnTo>
                  <a:lnTo>
                    <a:pt x="7831" y="35698"/>
                  </a:lnTo>
                  <a:lnTo>
                    <a:pt x="12887" y="35713"/>
                  </a:lnTo>
                  <a:lnTo>
                    <a:pt x="14259" y="8957"/>
                  </a:lnTo>
                  <a:cubicBezTo>
                    <a:pt x="14332" y="8004"/>
                    <a:pt x="14346" y="6660"/>
                    <a:pt x="14317" y="5692"/>
                  </a:cubicBezTo>
                  <a:cubicBezTo>
                    <a:pt x="14187" y="1011"/>
                    <a:pt x="13855" y="0"/>
                    <a:pt x="13855"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0"/>
            <p:cNvSpPr/>
            <p:nvPr/>
          </p:nvSpPr>
          <p:spPr>
            <a:xfrm>
              <a:off x="951800" y="3053350"/>
              <a:ext cx="70475" cy="14100"/>
            </a:xfrm>
            <a:custGeom>
              <a:avLst/>
              <a:gdLst/>
              <a:ahLst/>
              <a:cxnLst/>
              <a:rect l="l" t="t" r="r" b="b"/>
              <a:pathLst>
                <a:path w="2819" h="564" extrusionOk="0">
                  <a:moveTo>
                    <a:pt x="2761" y="1"/>
                  </a:moveTo>
                  <a:lnTo>
                    <a:pt x="45" y="477"/>
                  </a:lnTo>
                  <a:cubicBezTo>
                    <a:pt x="16" y="477"/>
                    <a:pt x="1" y="506"/>
                    <a:pt x="1" y="521"/>
                  </a:cubicBezTo>
                  <a:cubicBezTo>
                    <a:pt x="1" y="550"/>
                    <a:pt x="30" y="564"/>
                    <a:pt x="45" y="564"/>
                  </a:cubicBezTo>
                  <a:lnTo>
                    <a:pt x="59" y="564"/>
                  </a:lnTo>
                  <a:lnTo>
                    <a:pt x="2775" y="102"/>
                  </a:lnTo>
                  <a:cubicBezTo>
                    <a:pt x="2804" y="88"/>
                    <a:pt x="2819" y="73"/>
                    <a:pt x="2819" y="44"/>
                  </a:cubicBezTo>
                  <a:cubicBezTo>
                    <a:pt x="2819" y="15"/>
                    <a:pt x="2790" y="1"/>
                    <a:pt x="27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0"/>
            <p:cNvSpPr/>
            <p:nvPr/>
          </p:nvSpPr>
          <p:spPr>
            <a:xfrm>
              <a:off x="1028025" y="2548050"/>
              <a:ext cx="259700" cy="195775"/>
            </a:xfrm>
            <a:custGeom>
              <a:avLst/>
              <a:gdLst/>
              <a:ahLst/>
              <a:cxnLst/>
              <a:rect l="l" t="t" r="r" b="b"/>
              <a:pathLst>
                <a:path w="10388" h="7831" extrusionOk="0">
                  <a:moveTo>
                    <a:pt x="2586" y="1"/>
                  </a:moveTo>
                  <a:lnTo>
                    <a:pt x="1" y="2616"/>
                  </a:lnTo>
                  <a:cubicBezTo>
                    <a:pt x="1" y="2616"/>
                    <a:pt x="4046" y="6026"/>
                    <a:pt x="7903" y="7760"/>
                  </a:cubicBezTo>
                  <a:cubicBezTo>
                    <a:pt x="8015" y="7808"/>
                    <a:pt x="8164" y="7830"/>
                    <a:pt x="8332" y="7830"/>
                  </a:cubicBezTo>
                  <a:cubicBezTo>
                    <a:pt x="8859" y="7830"/>
                    <a:pt x="9565" y="7614"/>
                    <a:pt x="9839" y="7340"/>
                  </a:cubicBezTo>
                  <a:cubicBezTo>
                    <a:pt x="10388" y="6806"/>
                    <a:pt x="10301" y="5895"/>
                    <a:pt x="9666" y="5462"/>
                  </a:cubicBezTo>
                  <a:lnTo>
                    <a:pt x="2586"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0"/>
            <p:cNvSpPr/>
            <p:nvPr/>
          </p:nvSpPr>
          <p:spPr>
            <a:xfrm>
              <a:off x="986475" y="2508325"/>
              <a:ext cx="183900" cy="184600"/>
            </a:xfrm>
            <a:custGeom>
              <a:avLst/>
              <a:gdLst/>
              <a:ahLst/>
              <a:cxnLst/>
              <a:rect l="l" t="t" r="r" b="b"/>
              <a:pathLst>
                <a:path w="7356" h="7384" extrusionOk="0">
                  <a:moveTo>
                    <a:pt x="1503" y="1"/>
                  </a:moveTo>
                  <a:lnTo>
                    <a:pt x="1" y="5101"/>
                  </a:lnTo>
                  <a:lnTo>
                    <a:pt x="4797" y="7384"/>
                  </a:lnTo>
                  <a:lnTo>
                    <a:pt x="7355" y="3699"/>
                  </a:lnTo>
                  <a:cubicBezTo>
                    <a:pt x="4321" y="1"/>
                    <a:pt x="1503" y="1"/>
                    <a:pt x="150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0"/>
            <p:cNvSpPr/>
            <p:nvPr/>
          </p:nvSpPr>
          <p:spPr>
            <a:xfrm>
              <a:off x="1193450" y="2500750"/>
              <a:ext cx="204800" cy="244950"/>
            </a:xfrm>
            <a:custGeom>
              <a:avLst/>
              <a:gdLst/>
              <a:ahLst/>
              <a:cxnLst/>
              <a:rect l="l" t="t" r="r" b="b"/>
              <a:pathLst>
                <a:path w="8192" h="9798" extrusionOk="0">
                  <a:moveTo>
                    <a:pt x="6574" y="1"/>
                  </a:moveTo>
                  <a:lnTo>
                    <a:pt x="477" y="7484"/>
                  </a:lnTo>
                  <a:cubicBezTo>
                    <a:pt x="1" y="7918"/>
                    <a:pt x="593" y="9074"/>
                    <a:pt x="1170" y="9579"/>
                  </a:cubicBezTo>
                  <a:cubicBezTo>
                    <a:pt x="1300" y="9696"/>
                    <a:pt x="1607" y="9798"/>
                    <a:pt x="1965" y="9798"/>
                  </a:cubicBezTo>
                  <a:cubicBezTo>
                    <a:pt x="2445" y="9798"/>
                    <a:pt x="3017" y="9615"/>
                    <a:pt x="3381" y="9045"/>
                  </a:cubicBezTo>
                  <a:lnTo>
                    <a:pt x="8192" y="1041"/>
                  </a:lnTo>
                  <a:lnTo>
                    <a:pt x="6574"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0"/>
            <p:cNvSpPr/>
            <p:nvPr/>
          </p:nvSpPr>
          <p:spPr>
            <a:xfrm>
              <a:off x="1357775" y="2446850"/>
              <a:ext cx="62875" cy="70550"/>
            </a:xfrm>
            <a:custGeom>
              <a:avLst/>
              <a:gdLst/>
              <a:ahLst/>
              <a:cxnLst/>
              <a:rect l="l" t="t" r="r" b="b"/>
              <a:pathLst>
                <a:path w="2515" h="2822" extrusionOk="0">
                  <a:moveTo>
                    <a:pt x="2020" y="1"/>
                  </a:moveTo>
                  <a:cubicBezTo>
                    <a:pt x="1978" y="1"/>
                    <a:pt x="1936" y="7"/>
                    <a:pt x="1894" y="19"/>
                  </a:cubicBezTo>
                  <a:lnTo>
                    <a:pt x="565" y="423"/>
                  </a:lnTo>
                  <a:cubicBezTo>
                    <a:pt x="348" y="481"/>
                    <a:pt x="189" y="668"/>
                    <a:pt x="145" y="885"/>
                  </a:cubicBezTo>
                  <a:lnTo>
                    <a:pt x="1" y="2157"/>
                  </a:lnTo>
                  <a:lnTo>
                    <a:pt x="1605" y="2821"/>
                  </a:lnTo>
                  <a:cubicBezTo>
                    <a:pt x="2472" y="1882"/>
                    <a:pt x="1590" y="1174"/>
                    <a:pt x="1590" y="1174"/>
                  </a:cubicBezTo>
                  <a:lnTo>
                    <a:pt x="2226" y="828"/>
                  </a:lnTo>
                  <a:cubicBezTo>
                    <a:pt x="2443" y="712"/>
                    <a:pt x="2515" y="437"/>
                    <a:pt x="2399" y="221"/>
                  </a:cubicBezTo>
                  <a:cubicBezTo>
                    <a:pt x="2319" y="84"/>
                    <a:pt x="2176" y="1"/>
                    <a:pt x="2020"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0"/>
            <p:cNvSpPr/>
            <p:nvPr/>
          </p:nvSpPr>
          <p:spPr>
            <a:xfrm>
              <a:off x="1371875" y="2394525"/>
              <a:ext cx="59625" cy="65425"/>
            </a:xfrm>
            <a:custGeom>
              <a:avLst/>
              <a:gdLst/>
              <a:ahLst/>
              <a:cxnLst/>
              <a:rect l="l" t="t" r="r" b="b"/>
              <a:pathLst>
                <a:path w="2385" h="2617" extrusionOk="0">
                  <a:moveTo>
                    <a:pt x="2010" y="1"/>
                  </a:moveTo>
                  <a:cubicBezTo>
                    <a:pt x="1910" y="1"/>
                    <a:pt x="1812" y="45"/>
                    <a:pt x="1748" y="132"/>
                  </a:cubicBezTo>
                  <a:lnTo>
                    <a:pt x="1" y="2516"/>
                  </a:lnTo>
                  <a:lnTo>
                    <a:pt x="1214" y="2617"/>
                  </a:lnTo>
                  <a:lnTo>
                    <a:pt x="2312" y="494"/>
                  </a:lnTo>
                  <a:cubicBezTo>
                    <a:pt x="2384" y="349"/>
                    <a:pt x="2355" y="190"/>
                    <a:pt x="2240" y="89"/>
                  </a:cubicBezTo>
                  <a:cubicBezTo>
                    <a:pt x="2175" y="30"/>
                    <a:pt x="2092" y="1"/>
                    <a:pt x="2010"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0"/>
            <p:cNvSpPr/>
            <p:nvPr/>
          </p:nvSpPr>
          <p:spPr>
            <a:xfrm>
              <a:off x="1391725" y="2436925"/>
              <a:ext cx="51700" cy="58425"/>
            </a:xfrm>
            <a:custGeom>
              <a:avLst/>
              <a:gdLst/>
              <a:ahLst/>
              <a:cxnLst/>
              <a:rect l="l" t="t" r="r" b="b"/>
              <a:pathLst>
                <a:path w="2068" h="2337" extrusionOk="0">
                  <a:moveTo>
                    <a:pt x="1382" y="0"/>
                  </a:moveTo>
                  <a:cubicBezTo>
                    <a:pt x="1345" y="0"/>
                    <a:pt x="1308" y="4"/>
                    <a:pt x="1272" y="11"/>
                  </a:cubicBezTo>
                  <a:lnTo>
                    <a:pt x="608" y="242"/>
                  </a:lnTo>
                  <a:lnTo>
                    <a:pt x="1" y="1514"/>
                  </a:lnTo>
                  <a:lnTo>
                    <a:pt x="1099" y="2337"/>
                  </a:lnTo>
                  <a:lnTo>
                    <a:pt x="1952" y="805"/>
                  </a:lnTo>
                  <a:cubicBezTo>
                    <a:pt x="2067" y="618"/>
                    <a:pt x="2010" y="372"/>
                    <a:pt x="1836" y="227"/>
                  </a:cubicBezTo>
                  <a:lnTo>
                    <a:pt x="1692" y="98"/>
                  </a:lnTo>
                  <a:cubicBezTo>
                    <a:pt x="1605" y="33"/>
                    <a:pt x="1494" y="0"/>
                    <a:pt x="1382"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0"/>
            <p:cNvSpPr/>
            <p:nvPr/>
          </p:nvSpPr>
          <p:spPr>
            <a:xfrm>
              <a:off x="1406550" y="2448375"/>
              <a:ext cx="53825" cy="59975"/>
            </a:xfrm>
            <a:custGeom>
              <a:avLst/>
              <a:gdLst/>
              <a:ahLst/>
              <a:cxnLst/>
              <a:rect l="l" t="t" r="r" b="b"/>
              <a:pathLst>
                <a:path w="2153" h="2399" extrusionOk="0">
                  <a:moveTo>
                    <a:pt x="1243" y="0"/>
                  </a:moveTo>
                  <a:lnTo>
                    <a:pt x="1" y="1691"/>
                  </a:lnTo>
                  <a:lnTo>
                    <a:pt x="954" y="2399"/>
                  </a:lnTo>
                  <a:lnTo>
                    <a:pt x="2052" y="940"/>
                  </a:lnTo>
                  <a:cubicBezTo>
                    <a:pt x="2110" y="867"/>
                    <a:pt x="2139" y="767"/>
                    <a:pt x="2153" y="665"/>
                  </a:cubicBezTo>
                  <a:cubicBezTo>
                    <a:pt x="2153" y="549"/>
                    <a:pt x="2095" y="434"/>
                    <a:pt x="2008" y="347"/>
                  </a:cubicBezTo>
                  <a:lnTo>
                    <a:pt x="1806" y="145"/>
                  </a:lnTo>
                  <a:cubicBezTo>
                    <a:pt x="1719" y="58"/>
                    <a:pt x="1604" y="15"/>
                    <a:pt x="148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0"/>
            <p:cNvSpPr/>
            <p:nvPr/>
          </p:nvSpPr>
          <p:spPr>
            <a:xfrm>
              <a:off x="1416675" y="2463200"/>
              <a:ext cx="53475" cy="47825"/>
            </a:xfrm>
            <a:custGeom>
              <a:avLst/>
              <a:gdLst/>
              <a:ahLst/>
              <a:cxnLst/>
              <a:rect l="l" t="t" r="r" b="b"/>
              <a:pathLst>
                <a:path w="2139" h="1913" extrusionOk="0">
                  <a:moveTo>
                    <a:pt x="1228" y="0"/>
                  </a:moveTo>
                  <a:lnTo>
                    <a:pt x="0" y="1676"/>
                  </a:lnTo>
                  <a:cubicBezTo>
                    <a:pt x="213" y="1836"/>
                    <a:pt x="465" y="1913"/>
                    <a:pt x="715" y="1913"/>
                  </a:cubicBezTo>
                  <a:cubicBezTo>
                    <a:pt x="1075" y="1913"/>
                    <a:pt x="1431" y="1752"/>
                    <a:pt x="1661" y="1445"/>
                  </a:cubicBezTo>
                  <a:lnTo>
                    <a:pt x="2052" y="925"/>
                  </a:lnTo>
                  <a:cubicBezTo>
                    <a:pt x="2110" y="852"/>
                    <a:pt x="2138" y="752"/>
                    <a:pt x="2138" y="650"/>
                  </a:cubicBezTo>
                  <a:cubicBezTo>
                    <a:pt x="2138" y="534"/>
                    <a:pt x="2095" y="419"/>
                    <a:pt x="2008" y="332"/>
                  </a:cubicBezTo>
                  <a:lnTo>
                    <a:pt x="1792" y="130"/>
                  </a:lnTo>
                  <a:cubicBezTo>
                    <a:pt x="1719" y="43"/>
                    <a:pt x="1603" y="0"/>
                    <a:pt x="1474"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0"/>
            <p:cNvSpPr/>
            <p:nvPr/>
          </p:nvSpPr>
          <p:spPr>
            <a:xfrm>
              <a:off x="1357775" y="2469700"/>
              <a:ext cx="87100" cy="61675"/>
            </a:xfrm>
            <a:custGeom>
              <a:avLst/>
              <a:gdLst/>
              <a:ahLst/>
              <a:cxnLst/>
              <a:rect l="l" t="t" r="r" b="b"/>
              <a:pathLst>
                <a:path w="3484" h="2467" extrusionOk="0">
                  <a:moveTo>
                    <a:pt x="868" y="0"/>
                  </a:moveTo>
                  <a:lnTo>
                    <a:pt x="1" y="1243"/>
                  </a:lnTo>
                  <a:lnTo>
                    <a:pt x="1114" y="2124"/>
                  </a:lnTo>
                  <a:cubicBezTo>
                    <a:pt x="1364" y="2354"/>
                    <a:pt x="1681" y="2467"/>
                    <a:pt x="1998" y="2467"/>
                  </a:cubicBezTo>
                  <a:cubicBezTo>
                    <a:pt x="2357" y="2467"/>
                    <a:pt x="2716" y="2321"/>
                    <a:pt x="2977" y="2037"/>
                  </a:cubicBezTo>
                  <a:lnTo>
                    <a:pt x="3483" y="1474"/>
                  </a:lnTo>
                  <a:lnTo>
                    <a:pt x="2905" y="665"/>
                  </a:lnTo>
                  <a:lnTo>
                    <a:pt x="1966"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0"/>
            <p:cNvSpPr/>
            <p:nvPr/>
          </p:nvSpPr>
          <p:spPr>
            <a:xfrm>
              <a:off x="1372600" y="2443225"/>
              <a:ext cx="52775" cy="66225"/>
            </a:xfrm>
            <a:custGeom>
              <a:avLst/>
              <a:gdLst/>
              <a:ahLst/>
              <a:cxnLst/>
              <a:rect l="l" t="t" r="r" b="b"/>
              <a:pathLst>
                <a:path w="2111" h="2649" extrusionOk="0">
                  <a:moveTo>
                    <a:pt x="1626" y="0"/>
                  </a:moveTo>
                  <a:cubicBezTo>
                    <a:pt x="1585" y="0"/>
                    <a:pt x="1544" y="6"/>
                    <a:pt x="1503" y="19"/>
                  </a:cubicBezTo>
                  <a:lnTo>
                    <a:pt x="43" y="495"/>
                  </a:lnTo>
                  <a:cubicBezTo>
                    <a:pt x="15" y="510"/>
                    <a:pt x="1" y="539"/>
                    <a:pt x="15" y="568"/>
                  </a:cubicBezTo>
                  <a:cubicBezTo>
                    <a:pt x="30" y="582"/>
                    <a:pt x="43" y="597"/>
                    <a:pt x="72" y="597"/>
                  </a:cubicBezTo>
                  <a:lnTo>
                    <a:pt x="1532" y="120"/>
                  </a:lnTo>
                  <a:cubicBezTo>
                    <a:pt x="1565" y="109"/>
                    <a:pt x="1599" y="104"/>
                    <a:pt x="1633" y="104"/>
                  </a:cubicBezTo>
                  <a:cubicBezTo>
                    <a:pt x="1777" y="104"/>
                    <a:pt x="1919" y="199"/>
                    <a:pt x="1966" y="351"/>
                  </a:cubicBezTo>
                  <a:cubicBezTo>
                    <a:pt x="2008" y="481"/>
                    <a:pt x="1951" y="640"/>
                    <a:pt x="1850" y="727"/>
                  </a:cubicBezTo>
                  <a:lnTo>
                    <a:pt x="968" y="1275"/>
                  </a:lnTo>
                  <a:cubicBezTo>
                    <a:pt x="954" y="1275"/>
                    <a:pt x="939" y="1304"/>
                    <a:pt x="939" y="1319"/>
                  </a:cubicBezTo>
                  <a:cubicBezTo>
                    <a:pt x="954" y="1333"/>
                    <a:pt x="954" y="1348"/>
                    <a:pt x="968" y="1362"/>
                  </a:cubicBezTo>
                  <a:cubicBezTo>
                    <a:pt x="983" y="1362"/>
                    <a:pt x="1257" y="1493"/>
                    <a:pt x="1330" y="1796"/>
                  </a:cubicBezTo>
                  <a:cubicBezTo>
                    <a:pt x="1388" y="2027"/>
                    <a:pt x="1301" y="2287"/>
                    <a:pt x="1099" y="2576"/>
                  </a:cubicBezTo>
                  <a:cubicBezTo>
                    <a:pt x="1084" y="2591"/>
                    <a:pt x="1084" y="2620"/>
                    <a:pt x="1113" y="2634"/>
                  </a:cubicBezTo>
                  <a:cubicBezTo>
                    <a:pt x="1113" y="2649"/>
                    <a:pt x="1128" y="2649"/>
                    <a:pt x="1141" y="2649"/>
                  </a:cubicBezTo>
                  <a:cubicBezTo>
                    <a:pt x="1156" y="2649"/>
                    <a:pt x="1170" y="2634"/>
                    <a:pt x="1170" y="2634"/>
                  </a:cubicBezTo>
                  <a:cubicBezTo>
                    <a:pt x="1402" y="2316"/>
                    <a:pt x="1474" y="2027"/>
                    <a:pt x="1417" y="1767"/>
                  </a:cubicBezTo>
                  <a:cubicBezTo>
                    <a:pt x="1359" y="1522"/>
                    <a:pt x="1185" y="1377"/>
                    <a:pt x="1084" y="1319"/>
                  </a:cubicBezTo>
                  <a:lnTo>
                    <a:pt x="1908" y="799"/>
                  </a:lnTo>
                  <a:cubicBezTo>
                    <a:pt x="2052" y="684"/>
                    <a:pt x="2110" y="495"/>
                    <a:pt x="2052" y="322"/>
                  </a:cubicBezTo>
                  <a:cubicBezTo>
                    <a:pt x="1992" y="132"/>
                    <a:pt x="1816" y="0"/>
                    <a:pt x="1626"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0"/>
            <p:cNvSpPr/>
            <p:nvPr/>
          </p:nvSpPr>
          <p:spPr>
            <a:xfrm>
              <a:off x="804450" y="2497150"/>
              <a:ext cx="292225" cy="446050"/>
            </a:xfrm>
            <a:custGeom>
              <a:avLst/>
              <a:gdLst/>
              <a:ahLst/>
              <a:cxnLst/>
              <a:rect l="l" t="t" r="r" b="b"/>
              <a:pathLst>
                <a:path w="11689" h="17842" extrusionOk="0">
                  <a:moveTo>
                    <a:pt x="5953" y="0"/>
                  </a:moveTo>
                  <a:lnTo>
                    <a:pt x="5361" y="58"/>
                  </a:lnTo>
                  <a:cubicBezTo>
                    <a:pt x="4090" y="159"/>
                    <a:pt x="2832" y="448"/>
                    <a:pt x="1647" y="925"/>
                  </a:cubicBezTo>
                  <a:cubicBezTo>
                    <a:pt x="1358" y="1041"/>
                    <a:pt x="1085" y="1156"/>
                    <a:pt x="825" y="1301"/>
                  </a:cubicBezTo>
                  <a:cubicBezTo>
                    <a:pt x="0" y="1734"/>
                    <a:pt x="578" y="2659"/>
                    <a:pt x="694" y="3612"/>
                  </a:cubicBezTo>
                  <a:lnTo>
                    <a:pt x="998" y="16788"/>
                  </a:lnTo>
                  <a:cubicBezTo>
                    <a:pt x="998" y="16788"/>
                    <a:pt x="3428" y="17842"/>
                    <a:pt x="6375" y="17842"/>
                  </a:cubicBezTo>
                  <a:cubicBezTo>
                    <a:pt x="7928" y="17842"/>
                    <a:pt x="9623" y="17550"/>
                    <a:pt x="11183" y="16657"/>
                  </a:cubicBezTo>
                  <a:lnTo>
                    <a:pt x="11587" y="4031"/>
                  </a:lnTo>
                  <a:cubicBezTo>
                    <a:pt x="11689" y="2701"/>
                    <a:pt x="11140" y="954"/>
                    <a:pt x="9897" y="636"/>
                  </a:cubicBezTo>
                  <a:cubicBezTo>
                    <a:pt x="8322" y="260"/>
                    <a:pt x="6675" y="43"/>
                    <a:pt x="595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0"/>
            <p:cNvSpPr/>
            <p:nvPr/>
          </p:nvSpPr>
          <p:spPr>
            <a:xfrm>
              <a:off x="894750" y="2497125"/>
              <a:ext cx="117425" cy="59625"/>
            </a:xfrm>
            <a:custGeom>
              <a:avLst/>
              <a:gdLst/>
              <a:ahLst/>
              <a:cxnLst/>
              <a:rect l="l" t="t" r="r" b="b"/>
              <a:pathLst>
                <a:path w="4697" h="2385" extrusionOk="0">
                  <a:moveTo>
                    <a:pt x="2271" y="1"/>
                  </a:moveTo>
                  <a:cubicBezTo>
                    <a:pt x="1999" y="1"/>
                    <a:pt x="979" y="22"/>
                    <a:pt x="0" y="319"/>
                  </a:cubicBezTo>
                  <a:lnTo>
                    <a:pt x="3685" y="2385"/>
                  </a:lnTo>
                  <a:cubicBezTo>
                    <a:pt x="4566" y="1113"/>
                    <a:pt x="4696" y="304"/>
                    <a:pt x="4696" y="304"/>
                  </a:cubicBezTo>
                  <a:cubicBezTo>
                    <a:pt x="4696" y="304"/>
                    <a:pt x="3757" y="59"/>
                    <a:pt x="2341" y="1"/>
                  </a:cubicBezTo>
                  <a:cubicBezTo>
                    <a:pt x="2341" y="1"/>
                    <a:pt x="2316" y="1"/>
                    <a:pt x="2271"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0"/>
            <p:cNvSpPr/>
            <p:nvPr/>
          </p:nvSpPr>
          <p:spPr>
            <a:xfrm>
              <a:off x="1089775" y="2612350"/>
              <a:ext cx="5100" cy="75150"/>
            </a:xfrm>
            <a:custGeom>
              <a:avLst/>
              <a:gdLst/>
              <a:ahLst/>
              <a:cxnLst/>
              <a:rect l="l" t="t" r="r" b="b"/>
              <a:pathLst>
                <a:path w="204" h="3006" extrusionOk="0">
                  <a:moveTo>
                    <a:pt x="131" y="0"/>
                  </a:moveTo>
                  <a:cubicBezTo>
                    <a:pt x="103" y="0"/>
                    <a:pt x="74" y="29"/>
                    <a:pt x="74" y="73"/>
                  </a:cubicBezTo>
                  <a:lnTo>
                    <a:pt x="1" y="2934"/>
                  </a:lnTo>
                  <a:cubicBezTo>
                    <a:pt x="1" y="2977"/>
                    <a:pt x="30" y="3005"/>
                    <a:pt x="59" y="3005"/>
                  </a:cubicBezTo>
                  <a:cubicBezTo>
                    <a:pt x="88" y="3005"/>
                    <a:pt x="116" y="2977"/>
                    <a:pt x="116" y="2934"/>
                  </a:cubicBezTo>
                  <a:lnTo>
                    <a:pt x="203" y="73"/>
                  </a:lnTo>
                  <a:cubicBezTo>
                    <a:pt x="203" y="29"/>
                    <a:pt x="174" y="0"/>
                    <a:pt x="13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0"/>
            <p:cNvSpPr/>
            <p:nvPr/>
          </p:nvSpPr>
          <p:spPr>
            <a:xfrm>
              <a:off x="635075" y="2680625"/>
              <a:ext cx="167225" cy="222850"/>
            </a:xfrm>
            <a:custGeom>
              <a:avLst/>
              <a:gdLst/>
              <a:ahLst/>
              <a:cxnLst/>
              <a:rect l="l" t="t" r="r" b="b"/>
              <a:pathLst>
                <a:path w="6689" h="8914" extrusionOk="0">
                  <a:moveTo>
                    <a:pt x="1821" y="1"/>
                  </a:moveTo>
                  <a:lnTo>
                    <a:pt x="0" y="3453"/>
                  </a:lnTo>
                  <a:lnTo>
                    <a:pt x="5375" y="8914"/>
                  </a:lnTo>
                  <a:lnTo>
                    <a:pt x="6689" y="7426"/>
                  </a:lnTo>
                  <a:lnTo>
                    <a:pt x="1821"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0"/>
            <p:cNvSpPr/>
            <p:nvPr/>
          </p:nvSpPr>
          <p:spPr>
            <a:xfrm>
              <a:off x="769425" y="2820800"/>
              <a:ext cx="151350" cy="117400"/>
            </a:xfrm>
            <a:custGeom>
              <a:avLst/>
              <a:gdLst/>
              <a:ahLst/>
              <a:cxnLst/>
              <a:rect l="l" t="t" r="r" b="b"/>
              <a:pathLst>
                <a:path w="6054" h="4696" extrusionOk="0">
                  <a:moveTo>
                    <a:pt x="3539" y="1"/>
                  </a:moveTo>
                  <a:cubicBezTo>
                    <a:pt x="3452" y="1"/>
                    <a:pt x="3365" y="30"/>
                    <a:pt x="3295" y="86"/>
                  </a:cubicBezTo>
                  <a:lnTo>
                    <a:pt x="1243" y="1762"/>
                  </a:lnTo>
                  <a:lnTo>
                    <a:pt x="1" y="3307"/>
                  </a:lnTo>
                  <a:cubicBezTo>
                    <a:pt x="772" y="3999"/>
                    <a:pt x="1360" y="4211"/>
                    <a:pt x="1789" y="4211"/>
                  </a:cubicBezTo>
                  <a:cubicBezTo>
                    <a:pt x="1987" y="4211"/>
                    <a:pt x="2151" y="4166"/>
                    <a:pt x="2283" y="4102"/>
                  </a:cubicBezTo>
                  <a:cubicBezTo>
                    <a:pt x="2341" y="4131"/>
                    <a:pt x="2384" y="4145"/>
                    <a:pt x="2442" y="4160"/>
                  </a:cubicBezTo>
                  <a:lnTo>
                    <a:pt x="4161" y="4665"/>
                  </a:lnTo>
                  <a:cubicBezTo>
                    <a:pt x="4206" y="4686"/>
                    <a:pt x="4254" y="4696"/>
                    <a:pt x="4300" y="4696"/>
                  </a:cubicBezTo>
                  <a:cubicBezTo>
                    <a:pt x="4418" y="4696"/>
                    <a:pt x="4533" y="4631"/>
                    <a:pt x="4595" y="4507"/>
                  </a:cubicBezTo>
                  <a:cubicBezTo>
                    <a:pt x="4653" y="4391"/>
                    <a:pt x="4667" y="4203"/>
                    <a:pt x="4335" y="4029"/>
                  </a:cubicBezTo>
                  <a:lnTo>
                    <a:pt x="4335" y="4029"/>
                  </a:lnTo>
                  <a:lnTo>
                    <a:pt x="4667" y="4203"/>
                  </a:lnTo>
                  <a:cubicBezTo>
                    <a:pt x="4713" y="4226"/>
                    <a:pt x="4761" y="4237"/>
                    <a:pt x="4807" y="4237"/>
                  </a:cubicBezTo>
                  <a:cubicBezTo>
                    <a:pt x="4934" y="4237"/>
                    <a:pt x="5052" y="4156"/>
                    <a:pt x="5115" y="4029"/>
                  </a:cubicBezTo>
                  <a:cubicBezTo>
                    <a:pt x="5187" y="3885"/>
                    <a:pt x="5100" y="3682"/>
                    <a:pt x="4898" y="3553"/>
                  </a:cubicBezTo>
                  <a:lnTo>
                    <a:pt x="4898" y="3553"/>
                  </a:lnTo>
                  <a:lnTo>
                    <a:pt x="5158" y="3654"/>
                  </a:lnTo>
                  <a:cubicBezTo>
                    <a:pt x="5204" y="3675"/>
                    <a:pt x="5252" y="3685"/>
                    <a:pt x="5299" y="3685"/>
                  </a:cubicBezTo>
                  <a:cubicBezTo>
                    <a:pt x="5443" y="3685"/>
                    <a:pt x="5576" y="3590"/>
                    <a:pt x="5620" y="3437"/>
                  </a:cubicBezTo>
                  <a:cubicBezTo>
                    <a:pt x="5693" y="3264"/>
                    <a:pt x="5591" y="3062"/>
                    <a:pt x="5433" y="2989"/>
                  </a:cubicBezTo>
                  <a:lnTo>
                    <a:pt x="5071" y="2787"/>
                  </a:lnTo>
                  <a:lnTo>
                    <a:pt x="5504" y="2902"/>
                  </a:lnTo>
                  <a:cubicBezTo>
                    <a:pt x="5545" y="2917"/>
                    <a:pt x="5588" y="2924"/>
                    <a:pt x="5629" y="2924"/>
                  </a:cubicBezTo>
                  <a:cubicBezTo>
                    <a:pt x="5793" y="2924"/>
                    <a:pt x="5950" y="2816"/>
                    <a:pt x="5996" y="2642"/>
                  </a:cubicBezTo>
                  <a:cubicBezTo>
                    <a:pt x="6053" y="2455"/>
                    <a:pt x="5953" y="2253"/>
                    <a:pt x="5793" y="2166"/>
                  </a:cubicBezTo>
                  <a:lnTo>
                    <a:pt x="3699" y="1068"/>
                  </a:lnTo>
                  <a:lnTo>
                    <a:pt x="3915" y="591"/>
                  </a:lnTo>
                  <a:cubicBezTo>
                    <a:pt x="3988" y="417"/>
                    <a:pt x="3944" y="215"/>
                    <a:pt x="3800" y="100"/>
                  </a:cubicBezTo>
                  <a:cubicBezTo>
                    <a:pt x="3725" y="33"/>
                    <a:pt x="3632" y="1"/>
                    <a:pt x="3539"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0"/>
            <p:cNvSpPr/>
            <p:nvPr/>
          </p:nvSpPr>
          <p:spPr>
            <a:xfrm>
              <a:off x="866950" y="2875875"/>
              <a:ext cx="33250" cy="17150"/>
            </a:xfrm>
            <a:custGeom>
              <a:avLst/>
              <a:gdLst/>
              <a:ahLst/>
              <a:cxnLst/>
              <a:rect l="l" t="t" r="r" b="b"/>
              <a:pathLst>
                <a:path w="1330" h="686" extrusionOk="0">
                  <a:moveTo>
                    <a:pt x="48" y="0"/>
                  </a:moveTo>
                  <a:cubicBezTo>
                    <a:pt x="29" y="0"/>
                    <a:pt x="14" y="10"/>
                    <a:pt x="14" y="21"/>
                  </a:cubicBezTo>
                  <a:cubicBezTo>
                    <a:pt x="0" y="35"/>
                    <a:pt x="14" y="64"/>
                    <a:pt x="29" y="79"/>
                  </a:cubicBezTo>
                  <a:lnTo>
                    <a:pt x="1257" y="670"/>
                  </a:lnTo>
                  <a:cubicBezTo>
                    <a:pt x="1272" y="685"/>
                    <a:pt x="1272" y="685"/>
                    <a:pt x="1286" y="685"/>
                  </a:cubicBezTo>
                  <a:cubicBezTo>
                    <a:pt x="1301" y="685"/>
                    <a:pt x="1315" y="670"/>
                    <a:pt x="1315" y="657"/>
                  </a:cubicBezTo>
                  <a:cubicBezTo>
                    <a:pt x="1330" y="642"/>
                    <a:pt x="1315" y="613"/>
                    <a:pt x="1301" y="599"/>
                  </a:cubicBezTo>
                  <a:lnTo>
                    <a:pt x="72" y="6"/>
                  </a:lnTo>
                  <a:cubicBezTo>
                    <a:pt x="64" y="2"/>
                    <a:pt x="55" y="0"/>
                    <a:pt x="48"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0"/>
            <p:cNvSpPr/>
            <p:nvPr/>
          </p:nvSpPr>
          <p:spPr>
            <a:xfrm>
              <a:off x="859725" y="2895000"/>
              <a:ext cx="32150" cy="14975"/>
            </a:xfrm>
            <a:custGeom>
              <a:avLst/>
              <a:gdLst/>
              <a:ahLst/>
              <a:cxnLst/>
              <a:rect l="l" t="t" r="r" b="b"/>
              <a:pathLst>
                <a:path w="1286" h="599" extrusionOk="0">
                  <a:moveTo>
                    <a:pt x="47" y="1"/>
                  </a:moveTo>
                  <a:cubicBezTo>
                    <a:pt x="29" y="1"/>
                    <a:pt x="14" y="11"/>
                    <a:pt x="14" y="21"/>
                  </a:cubicBezTo>
                  <a:cubicBezTo>
                    <a:pt x="0" y="50"/>
                    <a:pt x="14" y="79"/>
                    <a:pt x="29" y="79"/>
                  </a:cubicBezTo>
                  <a:lnTo>
                    <a:pt x="1214" y="599"/>
                  </a:lnTo>
                  <a:lnTo>
                    <a:pt x="1243" y="599"/>
                  </a:lnTo>
                  <a:cubicBezTo>
                    <a:pt x="1257" y="599"/>
                    <a:pt x="1272" y="585"/>
                    <a:pt x="1272" y="570"/>
                  </a:cubicBezTo>
                  <a:cubicBezTo>
                    <a:pt x="1286" y="556"/>
                    <a:pt x="1272" y="527"/>
                    <a:pt x="1257" y="512"/>
                  </a:cubicBezTo>
                  <a:lnTo>
                    <a:pt x="72" y="7"/>
                  </a:lnTo>
                  <a:cubicBezTo>
                    <a:pt x="64" y="3"/>
                    <a:pt x="55" y="1"/>
                    <a:pt x="47"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0"/>
            <p:cNvSpPr/>
            <p:nvPr/>
          </p:nvSpPr>
          <p:spPr>
            <a:xfrm>
              <a:off x="854300" y="2911400"/>
              <a:ext cx="27475" cy="12300"/>
            </a:xfrm>
            <a:custGeom>
              <a:avLst/>
              <a:gdLst/>
              <a:ahLst/>
              <a:cxnLst/>
              <a:rect l="l" t="t" r="r" b="b"/>
              <a:pathLst>
                <a:path w="1099" h="492" extrusionOk="0">
                  <a:moveTo>
                    <a:pt x="58" y="1"/>
                  </a:moveTo>
                  <a:cubicBezTo>
                    <a:pt x="44" y="1"/>
                    <a:pt x="15" y="1"/>
                    <a:pt x="0" y="30"/>
                  </a:cubicBezTo>
                  <a:cubicBezTo>
                    <a:pt x="0" y="45"/>
                    <a:pt x="15" y="73"/>
                    <a:pt x="29" y="73"/>
                  </a:cubicBezTo>
                  <a:lnTo>
                    <a:pt x="1040" y="492"/>
                  </a:lnTo>
                  <a:lnTo>
                    <a:pt x="1055" y="492"/>
                  </a:lnTo>
                  <a:cubicBezTo>
                    <a:pt x="1069" y="492"/>
                    <a:pt x="1084" y="478"/>
                    <a:pt x="1084" y="463"/>
                  </a:cubicBezTo>
                  <a:cubicBezTo>
                    <a:pt x="1098" y="449"/>
                    <a:pt x="1084" y="420"/>
                    <a:pt x="1069" y="420"/>
                  </a:cubicBezTo>
                  <a:lnTo>
                    <a:pt x="58"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0"/>
            <p:cNvSpPr/>
            <p:nvPr/>
          </p:nvSpPr>
          <p:spPr>
            <a:xfrm>
              <a:off x="617000" y="2542600"/>
              <a:ext cx="254650" cy="238375"/>
            </a:xfrm>
            <a:custGeom>
              <a:avLst/>
              <a:gdLst/>
              <a:ahLst/>
              <a:cxnLst/>
              <a:rect l="l" t="t" r="r" b="b"/>
              <a:pathLst>
                <a:path w="10186" h="9535" extrusionOk="0">
                  <a:moveTo>
                    <a:pt x="7978" y="1"/>
                  </a:moveTo>
                  <a:cubicBezTo>
                    <a:pt x="7438" y="1"/>
                    <a:pt x="6901" y="232"/>
                    <a:pt x="6516" y="681"/>
                  </a:cubicBezTo>
                  <a:lnTo>
                    <a:pt x="694" y="6576"/>
                  </a:lnTo>
                  <a:cubicBezTo>
                    <a:pt x="1" y="7371"/>
                    <a:pt x="145" y="8627"/>
                    <a:pt x="1012" y="9234"/>
                  </a:cubicBezTo>
                  <a:cubicBezTo>
                    <a:pt x="1300" y="9436"/>
                    <a:pt x="1629" y="9534"/>
                    <a:pt x="1957" y="9534"/>
                  </a:cubicBezTo>
                  <a:cubicBezTo>
                    <a:pt x="2403" y="9534"/>
                    <a:pt x="2846" y="9352"/>
                    <a:pt x="3179" y="9003"/>
                  </a:cubicBezTo>
                  <a:lnTo>
                    <a:pt x="9377" y="3470"/>
                  </a:lnTo>
                  <a:cubicBezTo>
                    <a:pt x="10186" y="2603"/>
                    <a:pt x="10114" y="1201"/>
                    <a:pt x="9203" y="450"/>
                  </a:cubicBezTo>
                  <a:cubicBezTo>
                    <a:pt x="8844" y="148"/>
                    <a:pt x="8410" y="1"/>
                    <a:pt x="7978"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0"/>
            <p:cNvSpPr/>
            <p:nvPr/>
          </p:nvSpPr>
          <p:spPr>
            <a:xfrm>
              <a:off x="715250" y="2516650"/>
              <a:ext cx="166900" cy="191450"/>
            </a:xfrm>
            <a:custGeom>
              <a:avLst/>
              <a:gdLst/>
              <a:ahLst/>
              <a:cxnLst/>
              <a:rect l="l" t="t" r="r" b="b"/>
              <a:pathLst>
                <a:path w="6676" h="7658" extrusionOk="0">
                  <a:moveTo>
                    <a:pt x="5577" y="0"/>
                  </a:moveTo>
                  <a:cubicBezTo>
                    <a:pt x="5577" y="0"/>
                    <a:pt x="3092" y="506"/>
                    <a:pt x="1" y="4335"/>
                  </a:cubicBezTo>
                  <a:lnTo>
                    <a:pt x="2948" y="7657"/>
                  </a:lnTo>
                  <a:lnTo>
                    <a:pt x="6675" y="4884"/>
                  </a:lnTo>
                  <a:lnTo>
                    <a:pt x="5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0"/>
            <p:cNvSpPr/>
            <p:nvPr/>
          </p:nvSpPr>
          <p:spPr>
            <a:xfrm>
              <a:off x="822150" y="2643375"/>
              <a:ext cx="53850" cy="40500"/>
            </a:xfrm>
            <a:custGeom>
              <a:avLst/>
              <a:gdLst/>
              <a:ahLst/>
              <a:cxnLst/>
              <a:rect l="l" t="t" r="r" b="b"/>
              <a:pathLst>
                <a:path w="2154" h="1620" extrusionOk="0">
                  <a:moveTo>
                    <a:pt x="2075" y="1"/>
                  </a:moveTo>
                  <a:cubicBezTo>
                    <a:pt x="2062" y="1"/>
                    <a:pt x="2049" y="6"/>
                    <a:pt x="2037" y="17"/>
                  </a:cubicBezTo>
                  <a:lnTo>
                    <a:pt x="30" y="1504"/>
                  </a:lnTo>
                  <a:cubicBezTo>
                    <a:pt x="1" y="1519"/>
                    <a:pt x="1" y="1562"/>
                    <a:pt x="15" y="1591"/>
                  </a:cubicBezTo>
                  <a:cubicBezTo>
                    <a:pt x="30" y="1606"/>
                    <a:pt x="44" y="1620"/>
                    <a:pt x="73" y="1620"/>
                  </a:cubicBezTo>
                  <a:cubicBezTo>
                    <a:pt x="88" y="1620"/>
                    <a:pt x="88" y="1606"/>
                    <a:pt x="101" y="1606"/>
                  </a:cubicBezTo>
                  <a:lnTo>
                    <a:pt x="2110" y="117"/>
                  </a:lnTo>
                  <a:cubicBezTo>
                    <a:pt x="2139" y="89"/>
                    <a:pt x="2153" y="46"/>
                    <a:pt x="2124" y="31"/>
                  </a:cubicBezTo>
                  <a:cubicBezTo>
                    <a:pt x="2116" y="13"/>
                    <a:pt x="2096" y="1"/>
                    <a:pt x="207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0"/>
            <p:cNvSpPr/>
            <p:nvPr/>
          </p:nvSpPr>
          <p:spPr>
            <a:xfrm>
              <a:off x="847325" y="2221250"/>
              <a:ext cx="210700" cy="176950"/>
            </a:xfrm>
            <a:custGeom>
              <a:avLst/>
              <a:gdLst/>
              <a:ahLst/>
              <a:cxnLst/>
              <a:rect l="l" t="t" r="r" b="b"/>
              <a:pathLst>
                <a:path w="8428" h="7078" extrusionOk="0">
                  <a:moveTo>
                    <a:pt x="4022" y="1"/>
                  </a:moveTo>
                  <a:cubicBezTo>
                    <a:pt x="1756" y="1"/>
                    <a:pt x="0" y="1347"/>
                    <a:pt x="713" y="3711"/>
                  </a:cubicBezTo>
                  <a:cubicBezTo>
                    <a:pt x="1248" y="5489"/>
                    <a:pt x="2475" y="7078"/>
                    <a:pt x="4469" y="7078"/>
                  </a:cubicBezTo>
                  <a:cubicBezTo>
                    <a:pt x="6463" y="7078"/>
                    <a:pt x="8052" y="4997"/>
                    <a:pt x="8240" y="3148"/>
                  </a:cubicBezTo>
                  <a:cubicBezTo>
                    <a:pt x="8427" y="1154"/>
                    <a:pt x="6333" y="317"/>
                    <a:pt x="5105" y="99"/>
                  </a:cubicBezTo>
                  <a:cubicBezTo>
                    <a:pt x="4736" y="33"/>
                    <a:pt x="4373" y="1"/>
                    <a:pt x="402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0"/>
            <p:cNvSpPr/>
            <p:nvPr/>
          </p:nvSpPr>
          <p:spPr>
            <a:xfrm>
              <a:off x="920750" y="2381200"/>
              <a:ext cx="70475" cy="136925"/>
            </a:xfrm>
            <a:custGeom>
              <a:avLst/>
              <a:gdLst/>
              <a:ahLst/>
              <a:cxnLst/>
              <a:rect l="l" t="t" r="r" b="b"/>
              <a:pathLst>
                <a:path w="2819" h="5477" extrusionOk="0">
                  <a:moveTo>
                    <a:pt x="536" y="0"/>
                  </a:moveTo>
                  <a:lnTo>
                    <a:pt x="0" y="5461"/>
                  </a:lnTo>
                  <a:lnTo>
                    <a:pt x="2818" y="5476"/>
                  </a:lnTo>
                  <a:lnTo>
                    <a:pt x="2818" y="5476"/>
                  </a:lnTo>
                  <a:lnTo>
                    <a:pt x="2674" y="578"/>
                  </a:lnTo>
                  <a:lnTo>
                    <a:pt x="536"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0"/>
            <p:cNvSpPr/>
            <p:nvPr/>
          </p:nvSpPr>
          <p:spPr>
            <a:xfrm>
              <a:off x="943875" y="2404300"/>
              <a:ext cx="46250" cy="72650"/>
            </a:xfrm>
            <a:custGeom>
              <a:avLst/>
              <a:gdLst/>
              <a:ahLst/>
              <a:cxnLst/>
              <a:rect l="l" t="t" r="r" b="b"/>
              <a:pathLst>
                <a:path w="1850" h="2906" extrusionOk="0">
                  <a:moveTo>
                    <a:pt x="1749" y="1"/>
                  </a:moveTo>
                  <a:lnTo>
                    <a:pt x="0" y="709"/>
                  </a:lnTo>
                  <a:lnTo>
                    <a:pt x="1849" y="2905"/>
                  </a:lnTo>
                  <a:lnTo>
                    <a:pt x="1749"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0"/>
            <p:cNvSpPr/>
            <p:nvPr/>
          </p:nvSpPr>
          <p:spPr>
            <a:xfrm>
              <a:off x="872000" y="2245550"/>
              <a:ext cx="176625" cy="194375"/>
            </a:xfrm>
            <a:custGeom>
              <a:avLst/>
              <a:gdLst/>
              <a:ahLst/>
              <a:cxnLst/>
              <a:rect l="l" t="t" r="r" b="b"/>
              <a:pathLst>
                <a:path w="7065" h="7775" extrusionOk="0">
                  <a:moveTo>
                    <a:pt x="4025" y="0"/>
                  </a:moveTo>
                  <a:cubicBezTo>
                    <a:pt x="3654" y="0"/>
                    <a:pt x="3281" y="52"/>
                    <a:pt x="2919" y="154"/>
                  </a:cubicBezTo>
                  <a:cubicBezTo>
                    <a:pt x="1" y="948"/>
                    <a:pt x="1301" y="4010"/>
                    <a:pt x="1301" y="4010"/>
                  </a:cubicBezTo>
                  <a:lnTo>
                    <a:pt x="1777" y="5383"/>
                  </a:lnTo>
                  <a:cubicBezTo>
                    <a:pt x="1879" y="5875"/>
                    <a:pt x="2283" y="6900"/>
                    <a:pt x="2702" y="7146"/>
                  </a:cubicBezTo>
                  <a:cubicBezTo>
                    <a:pt x="3401" y="7554"/>
                    <a:pt x="3940" y="7774"/>
                    <a:pt x="4484" y="7774"/>
                  </a:cubicBezTo>
                  <a:cubicBezTo>
                    <a:pt x="4806" y="7774"/>
                    <a:pt x="5130" y="7697"/>
                    <a:pt x="5491" y="7536"/>
                  </a:cubicBezTo>
                  <a:cubicBezTo>
                    <a:pt x="6762" y="6958"/>
                    <a:pt x="7065" y="4892"/>
                    <a:pt x="6849" y="2335"/>
                  </a:cubicBezTo>
                  <a:cubicBezTo>
                    <a:pt x="6718" y="789"/>
                    <a:pt x="5649" y="254"/>
                    <a:pt x="4811" y="81"/>
                  </a:cubicBezTo>
                  <a:cubicBezTo>
                    <a:pt x="4553" y="27"/>
                    <a:pt x="4289" y="0"/>
                    <a:pt x="402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0"/>
            <p:cNvSpPr/>
            <p:nvPr/>
          </p:nvSpPr>
          <p:spPr>
            <a:xfrm>
              <a:off x="877775" y="2264550"/>
              <a:ext cx="70450" cy="100050"/>
            </a:xfrm>
            <a:custGeom>
              <a:avLst/>
              <a:gdLst/>
              <a:ahLst/>
              <a:cxnLst/>
              <a:rect l="l" t="t" r="r" b="b"/>
              <a:pathLst>
                <a:path w="2818" h="4002" extrusionOk="0">
                  <a:moveTo>
                    <a:pt x="997" y="0"/>
                  </a:moveTo>
                  <a:lnTo>
                    <a:pt x="1" y="1936"/>
                  </a:lnTo>
                  <a:lnTo>
                    <a:pt x="521" y="3554"/>
                  </a:lnTo>
                  <a:lnTo>
                    <a:pt x="1575" y="4002"/>
                  </a:lnTo>
                  <a:cubicBezTo>
                    <a:pt x="1575" y="4002"/>
                    <a:pt x="2817" y="101"/>
                    <a:pt x="997"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0"/>
            <p:cNvSpPr/>
            <p:nvPr/>
          </p:nvSpPr>
          <p:spPr>
            <a:xfrm>
              <a:off x="863325" y="2345050"/>
              <a:ext cx="62875" cy="51000"/>
            </a:xfrm>
            <a:custGeom>
              <a:avLst/>
              <a:gdLst/>
              <a:ahLst/>
              <a:cxnLst/>
              <a:rect l="l" t="t" r="r" b="b"/>
              <a:pathLst>
                <a:path w="2515" h="2040" extrusionOk="0">
                  <a:moveTo>
                    <a:pt x="1235" y="1"/>
                  </a:moveTo>
                  <a:cubicBezTo>
                    <a:pt x="1120" y="1"/>
                    <a:pt x="997" y="36"/>
                    <a:pt x="868" y="117"/>
                  </a:cubicBezTo>
                  <a:cubicBezTo>
                    <a:pt x="1" y="637"/>
                    <a:pt x="1055" y="2024"/>
                    <a:pt x="2009" y="2039"/>
                  </a:cubicBezTo>
                  <a:cubicBezTo>
                    <a:pt x="2284" y="2039"/>
                    <a:pt x="2515" y="1822"/>
                    <a:pt x="2471" y="1606"/>
                  </a:cubicBezTo>
                  <a:cubicBezTo>
                    <a:pt x="2384" y="1259"/>
                    <a:pt x="2255" y="912"/>
                    <a:pt x="2052" y="608"/>
                  </a:cubicBezTo>
                  <a:cubicBezTo>
                    <a:pt x="1848" y="297"/>
                    <a:pt x="1571" y="1"/>
                    <a:pt x="1235"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0"/>
            <p:cNvSpPr/>
            <p:nvPr/>
          </p:nvSpPr>
          <p:spPr>
            <a:xfrm>
              <a:off x="900900" y="2203600"/>
              <a:ext cx="167050" cy="71025"/>
            </a:xfrm>
            <a:custGeom>
              <a:avLst/>
              <a:gdLst/>
              <a:ahLst/>
              <a:cxnLst/>
              <a:rect l="l" t="t" r="r" b="b"/>
              <a:pathLst>
                <a:path w="6682" h="2841" extrusionOk="0">
                  <a:moveTo>
                    <a:pt x="4942" y="0"/>
                  </a:moveTo>
                  <a:cubicBezTo>
                    <a:pt x="3991" y="0"/>
                    <a:pt x="2907" y="421"/>
                    <a:pt x="2457" y="849"/>
                  </a:cubicBezTo>
                  <a:lnTo>
                    <a:pt x="0" y="2106"/>
                  </a:lnTo>
                  <a:lnTo>
                    <a:pt x="477" y="2539"/>
                  </a:lnTo>
                  <a:cubicBezTo>
                    <a:pt x="477" y="2539"/>
                    <a:pt x="2070" y="2841"/>
                    <a:pt x="3636" y="2841"/>
                  </a:cubicBezTo>
                  <a:cubicBezTo>
                    <a:pt x="5172" y="2841"/>
                    <a:pt x="6682" y="2550"/>
                    <a:pt x="6631" y="1398"/>
                  </a:cubicBezTo>
                  <a:cubicBezTo>
                    <a:pt x="6583" y="358"/>
                    <a:pt x="5819" y="0"/>
                    <a:pt x="494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0"/>
            <p:cNvSpPr/>
            <p:nvPr/>
          </p:nvSpPr>
          <p:spPr>
            <a:xfrm>
              <a:off x="1006000" y="2358650"/>
              <a:ext cx="9400" cy="21125"/>
            </a:xfrm>
            <a:custGeom>
              <a:avLst/>
              <a:gdLst/>
              <a:ahLst/>
              <a:cxnLst/>
              <a:rect l="l" t="t" r="r" b="b"/>
              <a:pathLst>
                <a:path w="376" h="845" extrusionOk="0">
                  <a:moveTo>
                    <a:pt x="109" y="1"/>
                  </a:moveTo>
                  <a:cubicBezTo>
                    <a:pt x="102" y="1"/>
                    <a:pt x="95" y="2"/>
                    <a:pt x="87" y="7"/>
                  </a:cubicBezTo>
                  <a:cubicBezTo>
                    <a:pt x="73" y="7"/>
                    <a:pt x="73" y="35"/>
                    <a:pt x="73" y="50"/>
                  </a:cubicBezTo>
                  <a:lnTo>
                    <a:pt x="289" y="555"/>
                  </a:lnTo>
                  <a:lnTo>
                    <a:pt x="15" y="773"/>
                  </a:lnTo>
                  <a:cubicBezTo>
                    <a:pt x="0" y="787"/>
                    <a:pt x="0" y="816"/>
                    <a:pt x="15" y="831"/>
                  </a:cubicBezTo>
                  <a:cubicBezTo>
                    <a:pt x="15" y="831"/>
                    <a:pt x="29" y="844"/>
                    <a:pt x="44" y="844"/>
                  </a:cubicBezTo>
                  <a:cubicBezTo>
                    <a:pt x="44" y="844"/>
                    <a:pt x="58" y="844"/>
                    <a:pt x="58" y="831"/>
                  </a:cubicBezTo>
                  <a:lnTo>
                    <a:pt x="362" y="599"/>
                  </a:lnTo>
                  <a:cubicBezTo>
                    <a:pt x="376" y="584"/>
                    <a:pt x="376" y="571"/>
                    <a:pt x="376" y="555"/>
                  </a:cubicBezTo>
                  <a:lnTo>
                    <a:pt x="145" y="22"/>
                  </a:lnTo>
                  <a:cubicBezTo>
                    <a:pt x="135" y="11"/>
                    <a:pt x="124" y="1"/>
                    <a:pt x="10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0"/>
            <p:cNvSpPr/>
            <p:nvPr/>
          </p:nvSpPr>
          <p:spPr>
            <a:xfrm>
              <a:off x="1014300" y="2302075"/>
              <a:ext cx="33275" cy="21775"/>
            </a:xfrm>
            <a:custGeom>
              <a:avLst/>
              <a:gdLst/>
              <a:ahLst/>
              <a:cxnLst/>
              <a:rect l="l" t="t" r="r" b="b"/>
              <a:pathLst>
                <a:path w="1331" h="871" extrusionOk="0">
                  <a:moveTo>
                    <a:pt x="500" y="1"/>
                  </a:moveTo>
                  <a:cubicBezTo>
                    <a:pt x="169" y="1"/>
                    <a:pt x="101" y="247"/>
                    <a:pt x="101" y="247"/>
                  </a:cubicBezTo>
                  <a:cubicBezTo>
                    <a:pt x="101" y="247"/>
                    <a:pt x="1" y="609"/>
                    <a:pt x="390" y="680"/>
                  </a:cubicBezTo>
                  <a:cubicBezTo>
                    <a:pt x="679" y="738"/>
                    <a:pt x="853" y="767"/>
                    <a:pt x="1026" y="854"/>
                  </a:cubicBezTo>
                  <a:cubicBezTo>
                    <a:pt x="1049" y="865"/>
                    <a:pt x="1074" y="871"/>
                    <a:pt x="1098" y="871"/>
                  </a:cubicBezTo>
                  <a:cubicBezTo>
                    <a:pt x="1168" y="871"/>
                    <a:pt x="1240" y="827"/>
                    <a:pt x="1272" y="753"/>
                  </a:cubicBezTo>
                  <a:cubicBezTo>
                    <a:pt x="1315" y="680"/>
                    <a:pt x="1330" y="580"/>
                    <a:pt x="1286" y="493"/>
                  </a:cubicBezTo>
                  <a:cubicBezTo>
                    <a:pt x="1186" y="334"/>
                    <a:pt x="997" y="89"/>
                    <a:pt x="650" y="16"/>
                  </a:cubicBezTo>
                  <a:cubicBezTo>
                    <a:pt x="595" y="5"/>
                    <a:pt x="545" y="1"/>
                    <a:pt x="50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0"/>
            <p:cNvSpPr/>
            <p:nvPr/>
          </p:nvSpPr>
          <p:spPr>
            <a:xfrm>
              <a:off x="937025" y="2301350"/>
              <a:ext cx="52025" cy="25025"/>
            </a:xfrm>
            <a:custGeom>
              <a:avLst/>
              <a:gdLst/>
              <a:ahLst/>
              <a:cxnLst/>
              <a:rect l="l" t="t" r="r" b="b"/>
              <a:pathLst>
                <a:path w="2081" h="1001" extrusionOk="0">
                  <a:moveTo>
                    <a:pt x="1420" y="1"/>
                  </a:moveTo>
                  <a:cubicBezTo>
                    <a:pt x="1359" y="1"/>
                    <a:pt x="1290" y="5"/>
                    <a:pt x="1214" y="16"/>
                  </a:cubicBezTo>
                  <a:cubicBezTo>
                    <a:pt x="708" y="89"/>
                    <a:pt x="202" y="464"/>
                    <a:pt x="72" y="623"/>
                  </a:cubicBezTo>
                  <a:cubicBezTo>
                    <a:pt x="0" y="709"/>
                    <a:pt x="0" y="811"/>
                    <a:pt x="58" y="883"/>
                  </a:cubicBezTo>
                  <a:cubicBezTo>
                    <a:pt x="111" y="958"/>
                    <a:pt x="204" y="1001"/>
                    <a:pt x="301" y="1001"/>
                  </a:cubicBezTo>
                  <a:cubicBezTo>
                    <a:pt x="336" y="1001"/>
                    <a:pt x="371" y="996"/>
                    <a:pt x="405" y="984"/>
                  </a:cubicBezTo>
                  <a:cubicBezTo>
                    <a:pt x="636" y="898"/>
                    <a:pt x="1127" y="738"/>
                    <a:pt x="1532" y="680"/>
                  </a:cubicBezTo>
                  <a:cubicBezTo>
                    <a:pt x="2081" y="609"/>
                    <a:pt x="1950" y="247"/>
                    <a:pt x="1950" y="247"/>
                  </a:cubicBezTo>
                  <a:cubicBezTo>
                    <a:pt x="1950" y="247"/>
                    <a:pt x="1872" y="1"/>
                    <a:pt x="142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0"/>
            <p:cNvSpPr/>
            <p:nvPr/>
          </p:nvSpPr>
          <p:spPr>
            <a:xfrm>
              <a:off x="949650" y="2337950"/>
              <a:ext cx="38675" cy="20175"/>
            </a:xfrm>
            <a:custGeom>
              <a:avLst/>
              <a:gdLst/>
              <a:ahLst/>
              <a:cxnLst/>
              <a:rect l="l" t="t" r="r" b="b"/>
              <a:pathLst>
                <a:path w="1547" h="807" extrusionOk="0">
                  <a:moveTo>
                    <a:pt x="826" y="1"/>
                  </a:moveTo>
                  <a:cubicBezTo>
                    <a:pt x="615" y="1"/>
                    <a:pt x="344" y="69"/>
                    <a:pt x="0" y="257"/>
                  </a:cubicBezTo>
                  <a:cubicBezTo>
                    <a:pt x="0" y="257"/>
                    <a:pt x="279" y="807"/>
                    <a:pt x="831" y="807"/>
                  </a:cubicBezTo>
                  <a:cubicBezTo>
                    <a:pt x="1033" y="807"/>
                    <a:pt x="1272" y="733"/>
                    <a:pt x="1547" y="532"/>
                  </a:cubicBezTo>
                  <a:cubicBezTo>
                    <a:pt x="1547" y="532"/>
                    <a:pt x="1414" y="1"/>
                    <a:pt x="82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0"/>
            <p:cNvSpPr/>
            <p:nvPr/>
          </p:nvSpPr>
          <p:spPr>
            <a:xfrm>
              <a:off x="959025" y="2337425"/>
              <a:ext cx="23875" cy="23300"/>
            </a:xfrm>
            <a:custGeom>
              <a:avLst/>
              <a:gdLst/>
              <a:ahLst/>
              <a:cxnLst/>
              <a:rect l="l" t="t" r="r" b="b"/>
              <a:pathLst>
                <a:path w="955" h="932" extrusionOk="0">
                  <a:moveTo>
                    <a:pt x="470" y="1"/>
                  </a:moveTo>
                  <a:cubicBezTo>
                    <a:pt x="454" y="1"/>
                    <a:pt x="437" y="2"/>
                    <a:pt x="420" y="4"/>
                  </a:cubicBezTo>
                  <a:cubicBezTo>
                    <a:pt x="174" y="33"/>
                    <a:pt x="1" y="264"/>
                    <a:pt x="30" y="524"/>
                  </a:cubicBezTo>
                  <a:cubicBezTo>
                    <a:pt x="57" y="752"/>
                    <a:pt x="259" y="931"/>
                    <a:pt x="486" y="931"/>
                  </a:cubicBezTo>
                  <a:cubicBezTo>
                    <a:pt x="503" y="931"/>
                    <a:pt x="519" y="930"/>
                    <a:pt x="536" y="928"/>
                  </a:cubicBezTo>
                  <a:cubicBezTo>
                    <a:pt x="781" y="899"/>
                    <a:pt x="954" y="668"/>
                    <a:pt x="926" y="422"/>
                  </a:cubicBezTo>
                  <a:cubicBezTo>
                    <a:pt x="899" y="180"/>
                    <a:pt x="696" y="1"/>
                    <a:pt x="47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0"/>
            <p:cNvSpPr/>
            <p:nvPr/>
          </p:nvSpPr>
          <p:spPr>
            <a:xfrm>
              <a:off x="1015025" y="2337650"/>
              <a:ext cx="27475" cy="19275"/>
            </a:xfrm>
            <a:custGeom>
              <a:avLst/>
              <a:gdLst/>
              <a:ahLst/>
              <a:cxnLst/>
              <a:rect l="l" t="t" r="r" b="b"/>
              <a:pathLst>
                <a:path w="1099" h="771" extrusionOk="0">
                  <a:moveTo>
                    <a:pt x="618" y="1"/>
                  </a:moveTo>
                  <a:cubicBezTo>
                    <a:pt x="216" y="1"/>
                    <a:pt x="1" y="544"/>
                    <a:pt x="1" y="544"/>
                  </a:cubicBezTo>
                  <a:cubicBezTo>
                    <a:pt x="210" y="709"/>
                    <a:pt x="384" y="770"/>
                    <a:pt x="526" y="770"/>
                  </a:cubicBezTo>
                  <a:cubicBezTo>
                    <a:pt x="946" y="770"/>
                    <a:pt x="1099" y="240"/>
                    <a:pt x="1099" y="240"/>
                  </a:cubicBezTo>
                  <a:cubicBezTo>
                    <a:pt x="917" y="66"/>
                    <a:pt x="756" y="1"/>
                    <a:pt x="61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0"/>
            <p:cNvSpPr/>
            <p:nvPr/>
          </p:nvSpPr>
          <p:spPr>
            <a:xfrm>
              <a:off x="1020425" y="2337050"/>
              <a:ext cx="18825" cy="21500"/>
            </a:xfrm>
            <a:custGeom>
              <a:avLst/>
              <a:gdLst/>
              <a:ahLst/>
              <a:cxnLst/>
              <a:rect l="l" t="t" r="r" b="b"/>
              <a:pathLst>
                <a:path w="753" h="860" extrusionOk="0">
                  <a:moveTo>
                    <a:pt x="405" y="0"/>
                  </a:moveTo>
                  <a:cubicBezTo>
                    <a:pt x="235" y="0"/>
                    <a:pt x="84" y="152"/>
                    <a:pt x="45" y="365"/>
                  </a:cubicBezTo>
                  <a:cubicBezTo>
                    <a:pt x="1" y="610"/>
                    <a:pt x="117" y="813"/>
                    <a:pt x="305" y="857"/>
                  </a:cubicBezTo>
                  <a:cubicBezTo>
                    <a:pt x="319" y="859"/>
                    <a:pt x="332" y="860"/>
                    <a:pt x="346" y="860"/>
                  </a:cubicBezTo>
                  <a:cubicBezTo>
                    <a:pt x="517" y="860"/>
                    <a:pt x="669" y="695"/>
                    <a:pt x="709" y="481"/>
                  </a:cubicBezTo>
                  <a:cubicBezTo>
                    <a:pt x="752" y="250"/>
                    <a:pt x="637" y="33"/>
                    <a:pt x="449" y="4"/>
                  </a:cubicBezTo>
                  <a:cubicBezTo>
                    <a:pt x="435" y="1"/>
                    <a:pt x="420" y="0"/>
                    <a:pt x="40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0"/>
            <p:cNvSpPr/>
            <p:nvPr/>
          </p:nvSpPr>
          <p:spPr>
            <a:xfrm>
              <a:off x="979250" y="2387075"/>
              <a:ext cx="32550" cy="8600"/>
            </a:xfrm>
            <a:custGeom>
              <a:avLst/>
              <a:gdLst/>
              <a:ahLst/>
              <a:cxnLst/>
              <a:rect l="l" t="t" r="r" b="b"/>
              <a:pathLst>
                <a:path w="1302" h="344" extrusionOk="0">
                  <a:moveTo>
                    <a:pt x="44" y="0"/>
                  </a:moveTo>
                  <a:cubicBezTo>
                    <a:pt x="34" y="0"/>
                    <a:pt x="23" y="4"/>
                    <a:pt x="16" y="11"/>
                  </a:cubicBezTo>
                  <a:cubicBezTo>
                    <a:pt x="1" y="25"/>
                    <a:pt x="1" y="40"/>
                    <a:pt x="16" y="54"/>
                  </a:cubicBezTo>
                  <a:cubicBezTo>
                    <a:pt x="16" y="54"/>
                    <a:pt x="305" y="343"/>
                    <a:pt x="781" y="343"/>
                  </a:cubicBezTo>
                  <a:cubicBezTo>
                    <a:pt x="926" y="343"/>
                    <a:pt x="1099" y="314"/>
                    <a:pt x="1272" y="256"/>
                  </a:cubicBezTo>
                  <a:cubicBezTo>
                    <a:pt x="1287" y="243"/>
                    <a:pt x="1301" y="228"/>
                    <a:pt x="1287" y="214"/>
                  </a:cubicBezTo>
                  <a:cubicBezTo>
                    <a:pt x="1287" y="185"/>
                    <a:pt x="1272" y="185"/>
                    <a:pt x="1243" y="185"/>
                  </a:cubicBezTo>
                  <a:cubicBezTo>
                    <a:pt x="1070" y="246"/>
                    <a:pt x="914" y="270"/>
                    <a:pt x="777" y="270"/>
                  </a:cubicBezTo>
                  <a:cubicBezTo>
                    <a:pt x="332" y="270"/>
                    <a:pt x="84" y="22"/>
                    <a:pt x="74" y="11"/>
                  </a:cubicBezTo>
                  <a:cubicBezTo>
                    <a:pt x="66" y="4"/>
                    <a:pt x="55" y="0"/>
                    <a:pt x="4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0"/>
            <p:cNvSpPr/>
            <p:nvPr/>
          </p:nvSpPr>
          <p:spPr>
            <a:xfrm>
              <a:off x="2283500" y="3764500"/>
              <a:ext cx="487975" cy="61800"/>
            </a:xfrm>
            <a:custGeom>
              <a:avLst/>
              <a:gdLst/>
              <a:ahLst/>
              <a:cxnLst/>
              <a:rect l="l" t="t" r="r" b="b"/>
              <a:pathLst>
                <a:path w="19519" h="2472" extrusionOk="0">
                  <a:moveTo>
                    <a:pt x="1" y="1"/>
                  </a:moveTo>
                  <a:lnTo>
                    <a:pt x="1" y="2472"/>
                  </a:lnTo>
                  <a:lnTo>
                    <a:pt x="19519" y="2472"/>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0"/>
            <p:cNvSpPr/>
            <p:nvPr/>
          </p:nvSpPr>
          <p:spPr>
            <a:xfrm>
              <a:off x="2334075" y="3764500"/>
              <a:ext cx="92825" cy="61800"/>
            </a:xfrm>
            <a:custGeom>
              <a:avLst/>
              <a:gdLst/>
              <a:ahLst/>
              <a:cxnLst/>
              <a:rect l="l" t="t" r="r" b="b"/>
              <a:pathLst>
                <a:path w="3713" h="2472" extrusionOk="0">
                  <a:moveTo>
                    <a:pt x="1" y="1"/>
                  </a:moveTo>
                  <a:lnTo>
                    <a:pt x="1" y="2472"/>
                  </a:lnTo>
                  <a:lnTo>
                    <a:pt x="3713" y="2472"/>
                  </a:lnTo>
                  <a:lnTo>
                    <a:pt x="3713"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0"/>
            <p:cNvSpPr/>
            <p:nvPr/>
          </p:nvSpPr>
          <p:spPr>
            <a:xfrm>
              <a:off x="2645425" y="3764500"/>
              <a:ext cx="67925" cy="61800"/>
            </a:xfrm>
            <a:custGeom>
              <a:avLst/>
              <a:gdLst/>
              <a:ahLst/>
              <a:cxnLst/>
              <a:rect l="l" t="t" r="r" b="b"/>
              <a:pathLst>
                <a:path w="2717" h="2472" extrusionOk="0">
                  <a:moveTo>
                    <a:pt x="0" y="1"/>
                  </a:moveTo>
                  <a:lnTo>
                    <a:pt x="0" y="2472"/>
                  </a:lnTo>
                  <a:lnTo>
                    <a:pt x="2716" y="2472"/>
                  </a:lnTo>
                  <a:lnTo>
                    <a:pt x="27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0"/>
            <p:cNvSpPr/>
            <p:nvPr/>
          </p:nvSpPr>
          <p:spPr>
            <a:xfrm>
              <a:off x="2283500" y="3640650"/>
              <a:ext cx="487975" cy="61750"/>
            </a:xfrm>
            <a:custGeom>
              <a:avLst/>
              <a:gdLst/>
              <a:ahLst/>
              <a:cxnLst/>
              <a:rect l="l" t="t" r="r" b="b"/>
              <a:pathLst>
                <a:path w="19519" h="2470" extrusionOk="0">
                  <a:moveTo>
                    <a:pt x="1" y="0"/>
                  </a:moveTo>
                  <a:lnTo>
                    <a:pt x="1" y="2470"/>
                  </a:lnTo>
                  <a:lnTo>
                    <a:pt x="19519" y="2470"/>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0"/>
            <p:cNvSpPr/>
            <p:nvPr/>
          </p:nvSpPr>
          <p:spPr>
            <a:xfrm>
              <a:off x="2334075" y="3640650"/>
              <a:ext cx="92825" cy="61750"/>
            </a:xfrm>
            <a:custGeom>
              <a:avLst/>
              <a:gdLst/>
              <a:ahLst/>
              <a:cxnLst/>
              <a:rect l="l" t="t" r="r" b="b"/>
              <a:pathLst>
                <a:path w="3713" h="2470" extrusionOk="0">
                  <a:moveTo>
                    <a:pt x="1" y="0"/>
                  </a:moveTo>
                  <a:lnTo>
                    <a:pt x="1" y="2470"/>
                  </a:lnTo>
                  <a:lnTo>
                    <a:pt x="3713" y="2470"/>
                  </a:lnTo>
                  <a:lnTo>
                    <a:pt x="371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0"/>
            <p:cNvSpPr/>
            <p:nvPr/>
          </p:nvSpPr>
          <p:spPr>
            <a:xfrm>
              <a:off x="2645425" y="3640650"/>
              <a:ext cx="67925" cy="61750"/>
            </a:xfrm>
            <a:custGeom>
              <a:avLst/>
              <a:gdLst/>
              <a:ahLst/>
              <a:cxnLst/>
              <a:rect l="l" t="t" r="r" b="b"/>
              <a:pathLst>
                <a:path w="2717" h="2470" extrusionOk="0">
                  <a:moveTo>
                    <a:pt x="0" y="0"/>
                  </a:moveTo>
                  <a:lnTo>
                    <a:pt x="0" y="2470"/>
                  </a:lnTo>
                  <a:lnTo>
                    <a:pt x="2716" y="2470"/>
                  </a:lnTo>
                  <a:lnTo>
                    <a:pt x="2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0"/>
            <p:cNvSpPr/>
            <p:nvPr/>
          </p:nvSpPr>
          <p:spPr>
            <a:xfrm>
              <a:off x="2283500" y="3455000"/>
              <a:ext cx="487975" cy="61775"/>
            </a:xfrm>
            <a:custGeom>
              <a:avLst/>
              <a:gdLst/>
              <a:ahLst/>
              <a:cxnLst/>
              <a:rect l="l" t="t" r="r" b="b"/>
              <a:pathLst>
                <a:path w="19519" h="2471" extrusionOk="0">
                  <a:moveTo>
                    <a:pt x="1" y="0"/>
                  </a:moveTo>
                  <a:lnTo>
                    <a:pt x="1" y="2470"/>
                  </a:lnTo>
                  <a:lnTo>
                    <a:pt x="19519" y="2470"/>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0"/>
            <p:cNvSpPr/>
            <p:nvPr/>
          </p:nvSpPr>
          <p:spPr>
            <a:xfrm>
              <a:off x="2334075" y="3455000"/>
              <a:ext cx="92825" cy="61775"/>
            </a:xfrm>
            <a:custGeom>
              <a:avLst/>
              <a:gdLst/>
              <a:ahLst/>
              <a:cxnLst/>
              <a:rect l="l" t="t" r="r" b="b"/>
              <a:pathLst>
                <a:path w="3713" h="2471" extrusionOk="0">
                  <a:moveTo>
                    <a:pt x="1" y="0"/>
                  </a:moveTo>
                  <a:lnTo>
                    <a:pt x="1" y="2470"/>
                  </a:lnTo>
                  <a:lnTo>
                    <a:pt x="3713" y="2470"/>
                  </a:lnTo>
                  <a:lnTo>
                    <a:pt x="371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0"/>
            <p:cNvSpPr/>
            <p:nvPr/>
          </p:nvSpPr>
          <p:spPr>
            <a:xfrm>
              <a:off x="2645425" y="3455000"/>
              <a:ext cx="67925" cy="61775"/>
            </a:xfrm>
            <a:custGeom>
              <a:avLst/>
              <a:gdLst/>
              <a:ahLst/>
              <a:cxnLst/>
              <a:rect l="l" t="t" r="r" b="b"/>
              <a:pathLst>
                <a:path w="2717" h="2471" extrusionOk="0">
                  <a:moveTo>
                    <a:pt x="0" y="0"/>
                  </a:moveTo>
                  <a:lnTo>
                    <a:pt x="0" y="2470"/>
                  </a:lnTo>
                  <a:lnTo>
                    <a:pt x="2716" y="2470"/>
                  </a:lnTo>
                  <a:lnTo>
                    <a:pt x="2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0"/>
            <p:cNvSpPr/>
            <p:nvPr/>
          </p:nvSpPr>
          <p:spPr>
            <a:xfrm>
              <a:off x="2341650" y="38262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0"/>
            <p:cNvSpPr/>
            <p:nvPr/>
          </p:nvSpPr>
          <p:spPr>
            <a:xfrm>
              <a:off x="2392200" y="38262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0"/>
            <p:cNvSpPr/>
            <p:nvPr/>
          </p:nvSpPr>
          <p:spPr>
            <a:xfrm>
              <a:off x="2703550" y="38262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0"/>
            <p:cNvSpPr/>
            <p:nvPr/>
          </p:nvSpPr>
          <p:spPr>
            <a:xfrm>
              <a:off x="2341650" y="3578525"/>
              <a:ext cx="488000" cy="62150"/>
            </a:xfrm>
            <a:custGeom>
              <a:avLst/>
              <a:gdLst/>
              <a:ahLst/>
              <a:cxnLst/>
              <a:rect l="l" t="t" r="r" b="b"/>
              <a:pathLst>
                <a:path w="19520" h="2486" extrusionOk="0">
                  <a:moveTo>
                    <a:pt x="0" y="0"/>
                  </a:moveTo>
                  <a:lnTo>
                    <a:pt x="0" y="2485"/>
                  </a:lnTo>
                  <a:lnTo>
                    <a:pt x="19519" y="2485"/>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0"/>
            <p:cNvSpPr/>
            <p:nvPr/>
          </p:nvSpPr>
          <p:spPr>
            <a:xfrm>
              <a:off x="2392200" y="3578525"/>
              <a:ext cx="92875" cy="62150"/>
            </a:xfrm>
            <a:custGeom>
              <a:avLst/>
              <a:gdLst/>
              <a:ahLst/>
              <a:cxnLst/>
              <a:rect l="l" t="t" r="r" b="b"/>
              <a:pathLst>
                <a:path w="3715" h="2486" extrusionOk="0">
                  <a:moveTo>
                    <a:pt x="1" y="0"/>
                  </a:moveTo>
                  <a:lnTo>
                    <a:pt x="1" y="2485"/>
                  </a:lnTo>
                  <a:lnTo>
                    <a:pt x="3715" y="2485"/>
                  </a:lnTo>
                  <a:lnTo>
                    <a:pt x="37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0"/>
            <p:cNvSpPr/>
            <p:nvPr/>
          </p:nvSpPr>
          <p:spPr>
            <a:xfrm>
              <a:off x="2703550" y="3578525"/>
              <a:ext cx="67925" cy="62150"/>
            </a:xfrm>
            <a:custGeom>
              <a:avLst/>
              <a:gdLst/>
              <a:ahLst/>
              <a:cxnLst/>
              <a:rect l="l" t="t" r="r" b="b"/>
              <a:pathLst>
                <a:path w="2717" h="2486" extrusionOk="0">
                  <a:moveTo>
                    <a:pt x="1" y="0"/>
                  </a:moveTo>
                  <a:lnTo>
                    <a:pt x="1" y="2485"/>
                  </a:lnTo>
                  <a:lnTo>
                    <a:pt x="2717" y="2485"/>
                  </a:lnTo>
                  <a:lnTo>
                    <a:pt x="27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0"/>
            <p:cNvSpPr/>
            <p:nvPr/>
          </p:nvSpPr>
          <p:spPr>
            <a:xfrm>
              <a:off x="2341650" y="3516750"/>
              <a:ext cx="488000" cy="61800"/>
            </a:xfrm>
            <a:custGeom>
              <a:avLst/>
              <a:gdLst/>
              <a:ahLst/>
              <a:cxnLst/>
              <a:rect l="l" t="t" r="r" b="b"/>
              <a:pathLst>
                <a:path w="19520" h="2472" extrusionOk="0">
                  <a:moveTo>
                    <a:pt x="0" y="0"/>
                  </a:moveTo>
                  <a:lnTo>
                    <a:pt x="0" y="2471"/>
                  </a:lnTo>
                  <a:lnTo>
                    <a:pt x="19519" y="2471"/>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0"/>
            <p:cNvSpPr/>
            <p:nvPr/>
          </p:nvSpPr>
          <p:spPr>
            <a:xfrm>
              <a:off x="2392200" y="3516750"/>
              <a:ext cx="92875" cy="61800"/>
            </a:xfrm>
            <a:custGeom>
              <a:avLst/>
              <a:gdLst/>
              <a:ahLst/>
              <a:cxnLst/>
              <a:rect l="l" t="t" r="r" b="b"/>
              <a:pathLst>
                <a:path w="3715" h="2472" extrusionOk="0">
                  <a:moveTo>
                    <a:pt x="1" y="0"/>
                  </a:moveTo>
                  <a:lnTo>
                    <a:pt x="1" y="2471"/>
                  </a:lnTo>
                  <a:lnTo>
                    <a:pt x="3715" y="2471"/>
                  </a:lnTo>
                  <a:lnTo>
                    <a:pt x="37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0"/>
            <p:cNvSpPr/>
            <p:nvPr/>
          </p:nvSpPr>
          <p:spPr>
            <a:xfrm>
              <a:off x="2703550" y="3516750"/>
              <a:ext cx="67925" cy="61800"/>
            </a:xfrm>
            <a:custGeom>
              <a:avLst/>
              <a:gdLst/>
              <a:ahLst/>
              <a:cxnLst/>
              <a:rect l="l" t="t" r="r" b="b"/>
              <a:pathLst>
                <a:path w="2717" h="2472" extrusionOk="0">
                  <a:moveTo>
                    <a:pt x="1" y="0"/>
                  </a:moveTo>
                  <a:lnTo>
                    <a:pt x="1" y="2471"/>
                  </a:lnTo>
                  <a:lnTo>
                    <a:pt x="2717" y="2471"/>
                  </a:lnTo>
                  <a:lnTo>
                    <a:pt x="27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0"/>
            <p:cNvSpPr/>
            <p:nvPr/>
          </p:nvSpPr>
          <p:spPr>
            <a:xfrm>
              <a:off x="2341650" y="37023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0"/>
            <p:cNvSpPr/>
            <p:nvPr/>
          </p:nvSpPr>
          <p:spPr>
            <a:xfrm>
              <a:off x="2392200" y="37023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0"/>
            <p:cNvSpPr/>
            <p:nvPr/>
          </p:nvSpPr>
          <p:spPr>
            <a:xfrm>
              <a:off x="2703550" y="37023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0"/>
            <p:cNvSpPr/>
            <p:nvPr/>
          </p:nvSpPr>
          <p:spPr>
            <a:xfrm>
              <a:off x="2341650" y="3824475"/>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0"/>
            <p:cNvSpPr/>
            <p:nvPr/>
          </p:nvSpPr>
          <p:spPr>
            <a:xfrm>
              <a:off x="2341650" y="3762350"/>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0"/>
            <p:cNvSpPr/>
            <p:nvPr/>
          </p:nvSpPr>
          <p:spPr>
            <a:xfrm>
              <a:off x="2341650" y="3700600"/>
              <a:ext cx="429825" cy="3975"/>
            </a:xfrm>
            <a:custGeom>
              <a:avLst/>
              <a:gdLst/>
              <a:ahLst/>
              <a:cxnLst/>
              <a:rect l="l" t="t" r="r" b="b"/>
              <a:pathLst>
                <a:path w="17193" h="159" extrusionOk="0">
                  <a:moveTo>
                    <a:pt x="0" y="0"/>
                  </a:moveTo>
                  <a:lnTo>
                    <a:pt x="0" y="159"/>
                  </a:lnTo>
                  <a:lnTo>
                    <a:pt x="17193" y="159"/>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0"/>
            <p:cNvSpPr/>
            <p:nvPr/>
          </p:nvSpPr>
          <p:spPr>
            <a:xfrm>
              <a:off x="2341650" y="3638825"/>
              <a:ext cx="429825" cy="3625"/>
            </a:xfrm>
            <a:custGeom>
              <a:avLst/>
              <a:gdLst/>
              <a:ahLst/>
              <a:cxnLst/>
              <a:rect l="l" t="t" r="r" b="b"/>
              <a:pathLst>
                <a:path w="17193" h="145" extrusionOk="0">
                  <a:moveTo>
                    <a:pt x="0" y="0"/>
                  </a:moveTo>
                  <a:lnTo>
                    <a:pt x="0" y="145"/>
                  </a:lnTo>
                  <a:lnTo>
                    <a:pt x="17193" y="145"/>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0"/>
            <p:cNvSpPr/>
            <p:nvPr/>
          </p:nvSpPr>
          <p:spPr>
            <a:xfrm>
              <a:off x="2341650" y="3576700"/>
              <a:ext cx="488000" cy="4000"/>
            </a:xfrm>
            <a:custGeom>
              <a:avLst/>
              <a:gdLst/>
              <a:ahLst/>
              <a:cxnLst/>
              <a:rect l="l" t="t" r="r" b="b"/>
              <a:pathLst>
                <a:path w="19520" h="160" extrusionOk="0">
                  <a:moveTo>
                    <a:pt x="0" y="0"/>
                  </a:moveTo>
                  <a:lnTo>
                    <a:pt x="0" y="160"/>
                  </a:lnTo>
                  <a:lnTo>
                    <a:pt x="19519" y="160"/>
                  </a:lnTo>
                  <a:lnTo>
                    <a:pt x="19519"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0"/>
            <p:cNvSpPr/>
            <p:nvPr/>
          </p:nvSpPr>
          <p:spPr>
            <a:xfrm>
              <a:off x="2341650" y="3514950"/>
              <a:ext cx="488000" cy="3625"/>
            </a:xfrm>
            <a:custGeom>
              <a:avLst/>
              <a:gdLst/>
              <a:ahLst/>
              <a:cxnLst/>
              <a:rect l="l" t="t" r="r" b="b"/>
              <a:pathLst>
                <a:path w="19520" h="145" extrusionOk="0">
                  <a:moveTo>
                    <a:pt x="0" y="0"/>
                  </a:moveTo>
                  <a:lnTo>
                    <a:pt x="0" y="145"/>
                  </a:lnTo>
                  <a:lnTo>
                    <a:pt x="19519" y="145"/>
                  </a:lnTo>
                  <a:lnTo>
                    <a:pt x="19519"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0"/>
            <p:cNvSpPr/>
            <p:nvPr/>
          </p:nvSpPr>
          <p:spPr>
            <a:xfrm>
              <a:off x="2766400" y="3473350"/>
              <a:ext cx="458725" cy="413700"/>
            </a:xfrm>
            <a:custGeom>
              <a:avLst/>
              <a:gdLst/>
              <a:ahLst/>
              <a:cxnLst/>
              <a:rect l="l" t="t" r="r" b="b"/>
              <a:pathLst>
                <a:path w="18349" h="16548" extrusionOk="0">
                  <a:moveTo>
                    <a:pt x="9160" y="0"/>
                  </a:moveTo>
                  <a:cubicBezTo>
                    <a:pt x="5520" y="0"/>
                    <a:pt x="2188" y="2431"/>
                    <a:pt x="1185" y="6114"/>
                  </a:cubicBezTo>
                  <a:cubicBezTo>
                    <a:pt x="0" y="10520"/>
                    <a:pt x="2601" y="15056"/>
                    <a:pt x="7008" y="16256"/>
                  </a:cubicBezTo>
                  <a:cubicBezTo>
                    <a:pt x="7732" y="16453"/>
                    <a:pt x="8459" y="16547"/>
                    <a:pt x="9175" y="16547"/>
                  </a:cubicBezTo>
                  <a:cubicBezTo>
                    <a:pt x="12815" y="16547"/>
                    <a:pt x="16147" y="14116"/>
                    <a:pt x="17150" y="10433"/>
                  </a:cubicBezTo>
                  <a:cubicBezTo>
                    <a:pt x="18349" y="6028"/>
                    <a:pt x="15734" y="1491"/>
                    <a:pt x="11327" y="291"/>
                  </a:cubicBezTo>
                  <a:cubicBezTo>
                    <a:pt x="10603" y="94"/>
                    <a:pt x="9876" y="0"/>
                    <a:pt x="916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0"/>
            <p:cNvSpPr/>
            <p:nvPr/>
          </p:nvSpPr>
          <p:spPr>
            <a:xfrm>
              <a:off x="2737150" y="3465525"/>
              <a:ext cx="458725" cy="413575"/>
            </a:xfrm>
            <a:custGeom>
              <a:avLst/>
              <a:gdLst/>
              <a:ahLst/>
              <a:cxnLst/>
              <a:rect l="l" t="t" r="r" b="b"/>
              <a:pathLst>
                <a:path w="18349" h="16543" extrusionOk="0">
                  <a:moveTo>
                    <a:pt x="9179" y="0"/>
                  </a:moveTo>
                  <a:cubicBezTo>
                    <a:pt x="5526" y="0"/>
                    <a:pt x="2188" y="2423"/>
                    <a:pt x="1185" y="6109"/>
                  </a:cubicBezTo>
                  <a:cubicBezTo>
                    <a:pt x="1" y="10515"/>
                    <a:pt x="2601" y="15052"/>
                    <a:pt x="7007" y="16251"/>
                  </a:cubicBezTo>
                  <a:cubicBezTo>
                    <a:pt x="7731" y="16448"/>
                    <a:pt x="8459" y="16542"/>
                    <a:pt x="9176" y="16542"/>
                  </a:cubicBezTo>
                  <a:cubicBezTo>
                    <a:pt x="12819" y="16542"/>
                    <a:pt x="16159" y="14111"/>
                    <a:pt x="17149" y="10429"/>
                  </a:cubicBezTo>
                  <a:cubicBezTo>
                    <a:pt x="18349" y="6023"/>
                    <a:pt x="15748" y="1486"/>
                    <a:pt x="11341" y="287"/>
                  </a:cubicBezTo>
                  <a:cubicBezTo>
                    <a:pt x="10619" y="93"/>
                    <a:pt x="9893" y="0"/>
                    <a:pt x="9179"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0"/>
            <p:cNvSpPr/>
            <p:nvPr/>
          </p:nvSpPr>
          <p:spPr>
            <a:xfrm>
              <a:off x="2782675" y="3506500"/>
              <a:ext cx="367700" cy="331700"/>
            </a:xfrm>
            <a:custGeom>
              <a:avLst/>
              <a:gdLst/>
              <a:ahLst/>
              <a:cxnLst/>
              <a:rect l="l" t="t" r="r" b="b"/>
              <a:pathLst>
                <a:path w="14708" h="13268" extrusionOk="0">
                  <a:moveTo>
                    <a:pt x="7337" y="1"/>
                  </a:moveTo>
                  <a:cubicBezTo>
                    <a:pt x="4418" y="1"/>
                    <a:pt x="1750" y="1948"/>
                    <a:pt x="954" y="4904"/>
                  </a:cubicBezTo>
                  <a:cubicBezTo>
                    <a:pt x="0" y="8429"/>
                    <a:pt x="2081" y="12070"/>
                    <a:pt x="5620" y="13037"/>
                  </a:cubicBezTo>
                  <a:cubicBezTo>
                    <a:pt x="6198" y="13193"/>
                    <a:pt x="6780" y="13267"/>
                    <a:pt x="7352" y="13267"/>
                  </a:cubicBezTo>
                  <a:cubicBezTo>
                    <a:pt x="10279" y="13267"/>
                    <a:pt x="12956" y="11320"/>
                    <a:pt x="13754" y="8371"/>
                  </a:cubicBezTo>
                  <a:cubicBezTo>
                    <a:pt x="14708" y="4831"/>
                    <a:pt x="12627" y="1190"/>
                    <a:pt x="9087" y="237"/>
                  </a:cubicBezTo>
                  <a:cubicBezTo>
                    <a:pt x="8502" y="77"/>
                    <a:pt x="7915" y="1"/>
                    <a:pt x="733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0"/>
            <p:cNvSpPr/>
            <p:nvPr/>
          </p:nvSpPr>
          <p:spPr>
            <a:xfrm>
              <a:off x="2792775" y="3506500"/>
              <a:ext cx="308475" cy="262375"/>
            </a:xfrm>
            <a:custGeom>
              <a:avLst/>
              <a:gdLst/>
              <a:ahLst/>
              <a:cxnLst/>
              <a:rect l="l" t="t" r="r" b="b"/>
              <a:pathLst>
                <a:path w="12339" h="10495" extrusionOk="0">
                  <a:moveTo>
                    <a:pt x="6933" y="1"/>
                  </a:moveTo>
                  <a:cubicBezTo>
                    <a:pt x="4014" y="1"/>
                    <a:pt x="1346" y="1948"/>
                    <a:pt x="550" y="4904"/>
                  </a:cubicBezTo>
                  <a:cubicBezTo>
                    <a:pt x="1" y="6898"/>
                    <a:pt x="434" y="8934"/>
                    <a:pt x="1561" y="10494"/>
                  </a:cubicBezTo>
                  <a:cubicBezTo>
                    <a:pt x="1099" y="9671"/>
                    <a:pt x="810" y="8761"/>
                    <a:pt x="737" y="7793"/>
                  </a:cubicBezTo>
                  <a:cubicBezTo>
                    <a:pt x="650" y="7013"/>
                    <a:pt x="708" y="6189"/>
                    <a:pt x="925" y="5380"/>
                  </a:cubicBezTo>
                  <a:cubicBezTo>
                    <a:pt x="1723" y="2431"/>
                    <a:pt x="4410" y="484"/>
                    <a:pt x="7331" y="484"/>
                  </a:cubicBezTo>
                  <a:cubicBezTo>
                    <a:pt x="7902" y="484"/>
                    <a:pt x="8482" y="558"/>
                    <a:pt x="9059" y="714"/>
                  </a:cubicBezTo>
                  <a:cubicBezTo>
                    <a:pt x="10388" y="1075"/>
                    <a:pt x="11501" y="1812"/>
                    <a:pt x="12339" y="2779"/>
                  </a:cubicBezTo>
                  <a:cubicBezTo>
                    <a:pt x="11486" y="1581"/>
                    <a:pt x="10214" y="641"/>
                    <a:pt x="8683" y="237"/>
                  </a:cubicBezTo>
                  <a:cubicBezTo>
                    <a:pt x="8098" y="77"/>
                    <a:pt x="7511" y="1"/>
                    <a:pt x="693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0"/>
            <p:cNvSpPr/>
            <p:nvPr/>
          </p:nvSpPr>
          <p:spPr>
            <a:xfrm>
              <a:off x="2896800" y="3559025"/>
              <a:ext cx="138000" cy="226450"/>
            </a:xfrm>
            <a:custGeom>
              <a:avLst/>
              <a:gdLst/>
              <a:ahLst/>
              <a:cxnLst/>
              <a:rect l="l" t="t" r="r" b="b"/>
              <a:pathLst>
                <a:path w="5520" h="9058" extrusionOk="0">
                  <a:moveTo>
                    <a:pt x="3597" y="0"/>
                  </a:moveTo>
                  <a:lnTo>
                    <a:pt x="3395" y="722"/>
                  </a:lnTo>
                  <a:cubicBezTo>
                    <a:pt x="3139" y="668"/>
                    <a:pt x="2915" y="638"/>
                    <a:pt x="2718" y="638"/>
                  </a:cubicBezTo>
                  <a:cubicBezTo>
                    <a:pt x="1981" y="638"/>
                    <a:pt x="1617" y="1045"/>
                    <a:pt x="1344" y="2037"/>
                  </a:cubicBezTo>
                  <a:cubicBezTo>
                    <a:pt x="1055" y="3134"/>
                    <a:pt x="1041" y="3568"/>
                    <a:pt x="1372" y="3959"/>
                  </a:cubicBezTo>
                  <a:cubicBezTo>
                    <a:pt x="1748" y="4406"/>
                    <a:pt x="2644" y="4926"/>
                    <a:pt x="2933" y="5388"/>
                  </a:cubicBezTo>
                  <a:cubicBezTo>
                    <a:pt x="3077" y="5606"/>
                    <a:pt x="3048" y="5721"/>
                    <a:pt x="2948" y="6068"/>
                  </a:cubicBezTo>
                  <a:cubicBezTo>
                    <a:pt x="2797" y="6622"/>
                    <a:pt x="2703" y="6844"/>
                    <a:pt x="2405" y="6844"/>
                  </a:cubicBezTo>
                  <a:cubicBezTo>
                    <a:pt x="2330" y="6844"/>
                    <a:pt x="2243" y="6830"/>
                    <a:pt x="2139" y="6804"/>
                  </a:cubicBezTo>
                  <a:cubicBezTo>
                    <a:pt x="1604" y="6660"/>
                    <a:pt x="1647" y="6342"/>
                    <a:pt x="1792" y="5793"/>
                  </a:cubicBezTo>
                  <a:cubicBezTo>
                    <a:pt x="1835" y="5648"/>
                    <a:pt x="1879" y="5533"/>
                    <a:pt x="1921" y="5432"/>
                  </a:cubicBezTo>
                  <a:lnTo>
                    <a:pt x="607" y="5085"/>
                  </a:lnTo>
                  <a:cubicBezTo>
                    <a:pt x="521" y="5288"/>
                    <a:pt x="419" y="5548"/>
                    <a:pt x="332" y="5866"/>
                  </a:cubicBezTo>
                  <a:cubicBezTo>
                    <a:pt x="0" y="7122"/>
                    <a:pt x="419" y="7613"/>
                    <a:pt x="1445" y="7946"/>
                  </a:cubicBezTo>
                  <a:lnTo>
                    <a:pt x="1199" y="8856"/>
                  </a:lnTo>
                  <a:lnTo>
                    <a:pt x="1936" y="9058"/>
                  </a:lnTo>
                  <a:lnTo>
                    <a:pt x="2196" y="8133"/>
                  </a:lnTo>
                  <a:cubicBezTo>
                    <a:pt x="2405" y="8172"/>
                    <a:pt x="2592" y="8193"/>
                    <a:pt x="2762" y="8193"/>
                  </a:cubicBezTo>
                  <a:cubicBezTo>
                    <a:pt x="3662" y="8193"/>
                    <a:pt x="4061" y="7616"/>
                    <a:pt x="4450" y="6168"/>
                  </a:cubicBezTo>
                  <a:cubicBezTo>
                    <a:pt x="4782" y="4955"/>
                    <a:pt x="4464" y="4739"/>
                    <a:pt x="4002" y="4348"/>
                  </a:cubicBezTo>
                  <a:cubicBezTo>
                    <a:pt x="3670" y="4059"/>
                    <a:pt x="3279" y="3814"/>
                    <a:pt x="2904" y="3496"/>
                  </a:cubicBezTo>
                  <a:cubicBezTo>
                    <a:pt x="2543" y="3207"/>
                    <a:pt x="2528" y="3150"/>
                    <a:pt x="2702" y="2528"/>
                  </a:cubicBezTo>
                  <a:cubicBezTo>
                    <a:pt x="2824" y="2073"/>
                    <a:pt x="2938" y="1908"/>
                    <a:pt x="3180" y="1908"/>
                  </a:cubicBezTo>
                  <a:cubicBezTo>
                    <a:pt x="3253" y="1908"/>
                    <a:pt x="3338" y="1923"/>
                    <a:pt x="3439" y="1950"/>
                  </a:cubicBezTo>
                  <a:cubicBezTo>
                    <a:pt x="3930" y="2080"/>
                    <a:pt x="3930" y="2354"/>
                    <a:pt x="3800" y="2846"/>
                  </a:cubicBezTo>
                  <a:cubicBezTo>
                    <a:pt x="3757" y="3019"/>
                    <a:pt x="3728" y="3134"/>
                    <a:pt x="3684" y="3236"/>
                  </a:cubicBezTo>
                  <a:lnTo>
                    <a:pt x="4970" y="3597"/>
                  </a:lnTo>
                  <a:cubicBezTo>
                    <a:pt x="5042" y="3423"/>
                    <a:pt x="5129" y="3207"/>
                    <a:pt x="5215" y="2889"/>
                  </a:cubicBezTo>
                  <a:cubicBezTo>
                    <a:pt x="5519" y="1763"/>
                    <a:pt x="5244" y="1271"/>
                    <a:pt x="4146" y="925"/>
                  </a:cubicBezTo>
                  <a:lnTo>
                    <a:pt x="4335" y="187"/>
                  </a:lnTo>
                  <a:lnTo>
                    <a:pt x="3597"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0"/>
            <p:cNvSpPr/>
            <p:nvPr/>
          </p:nvSpPr>
          <p:spPr>
            <a:xfrm>
              <a:off x="2158550" y="3808950"/>
              <a:ext cx="231900" cy="79850"/>
            </a:xfrm>
            <a:custGeom>
              <a:avLst/>
              <a:gdLst/>
              <a:ahLst/>
              <a:cxnLst/>
              <a:rect l="l" t="t" r="r" b="b"/>
              <a:pathLst>
                <a:path w="9276" h="3194" extrusionOk="0">
                  <a:moveTo>
                    <a:pt x="8351" y="0"/>
                  </a:moveTo>
                  <a:lnTo>
                    <a:pt x="2254" y="1199"/>
                  </a:lnTo>
                  <a:lnTo>
                    <a:pt x="332" y="2239"/>
                  </a:lnTo>
                  <a:cubicBezTo>
                    <a:pt x="130" y="2355"/>
                    <a:pt x="0" y="2601"/>
                    <a:pt x="58" y="2846"/>
                  </a:cubicBezTo>
                  <a:cubicBezTo>
                    <a:pt x="116" y="3034"/>
                    <a:pt x="274" y="3179"/>
                    <a:pt x="694" y="3193"/>
                  </a:cubicBezTo>
                  <a:cubicBezTo>
                    <a:pt x="714" y="3193"/>
                    <a:pt x="737" y="3194"/>
                    <a:pt x="762" y="3194"/>
                  </a:cubicBezTo>
                  <a:cubicBezTo>
                    <a:pt x="1882" y="3194"/>
                    <a:pt x="7093" y="2572"/>
                    <a:pt x="7093" y="2572"/>
                  </a:cubicBezTo>
                  <a:lnTo>
                    <a:pt x="7195" y="3179"/>
                  </a:lnTo>
                  <a:lnTo>
                    <a:pt x="9275" y="3135"/>
                  </a:lnTo>
                  <a:cubicBezTo>
                    <a:pt x="9275" y="3135"/>
                    <a:pt x="8942" y="361"/>
                    <a:pt x="8351"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0"/>
            <p:cNvSpPr/>
            <p:nvPr/>
          </p:nvSpPr>
          <p:spPr>
            <a:xfrm>
              <a:off x="2214875" y="3790900"/>
              <a:ext cx="152450" cy="61925"/>
            </a:xfrm>
            <a:custGeom>
              <a:avLst/>
              <a:gdLst/>
              <a:ahLst/>
              <a:cxnLst/>
              <a:rect l="l" t="t" r="r" b="b"/>
              <a:pathLst>
                <a:path w="6098" h="2477" extrusionOk="0">
                  <a:moveTo>
                    <a:pt x="5838" y="0"/>
                  </a:moveTo>
                  <a:lnTo>
                    <a:pt x="3584" y="245"/>
                  </a:lnTo>
                  <a:lnTo>
                    <a:pt x="1" y="1921"/>
                  </a:lnTo>
                  <a:cubicBezTo>
                    <a:pt x="1" y="1921"/>
                    <a:pt x="763" y="2476"/>
                    <a:pt x="1772" y="2476"/>
                  </a:cubicBezTo>
                  <a:cubicBezTo>
                    <a:pt x="2096" y="2476"/>
                    <a:pt x="2446" y="2419"/>
                    <a:pt x="2804" y="2268"/>
                  </a:cubicBezTo>
                  <a:cubicBezTo>
                    <a:pt x="4262" y="1647"/>
                    <a:pt x="6098" y="722"/>
                    <a:pt x="6098" y="722"/>
                  </a:cubicBezTo>
                  <a:lnTo>
                    <a:pt x="5838"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0"/>
            <p:cNvSpPr/>
            <p:nvPr/>
          </p:nvSpPr>
          <p:spPr>
            <a:xfrm>
              <a:off x="2222450" y="3589350"/>
              <a:ext cx="144875" cy="232625"/>
            </a:xfrm>
            <a:custGeom>
              <a:avLst/>
              <a:gdLst/>
              <a:ahLst/>
              <a:cxnLst/>
              <a:rect l="l" t="t" r="r" b="b"/>
              <a:pathLst>
                <a:path w="5795" h="9305" extrusionOk="0">
                  <a:moveTo>
                    <a:pt x="3381" y="1"/>
                  </a:moveTo>
                  <a:lnTo>
                    <a:pt x="1" y="145"/>
                  </a:lnTo>
                  <a:lnTo>
                    <a:pt x="3194" y="9305"/>
                  </a:lnTo>
                  <a:lnTo>
                    <a:pt x="5795" y="8784"/>
                  </a:lnTo>
                  <a:lnTo>
                    <a:pt x="338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0"/>
            <p:cNvSpPr/>
            <p:nvPr/>
          </p:nvSpPr>
          <p:spPr>
            <a:xfrm>
              <a:off x="2126375" y="3355300"/>
              <a:ext cx="260075" cy="406725"/>
            </a:xfrm>
            <a:custGeom>
              <a:avLst/>
              <a:gdLst/>
              <a:ahLst/>
              <a:cxnLst/>
              <a:rect l="l" t="t" r="r" b="b"/>
              <a:pathLst>
                <a:path w="10403" h="16269" extrusionOk="0">
                  <a:moveTo>
                    <a:pt x="5650" y="1"/>
                  </a:moveTo>
                  <a:lnTo>
                    <a:pt x="1" y="2255"/>
                  </a:lnTo>
                  <a:lnTo>
                    <a:pt x="4639" y="16268"/>
                  </a:lnTo>
                  <a:lnTo>
                    <a:pt x="10403" y="15069"/>
                  </a:lnTo>
                  <a:lnTo>
                    <a:pt x="565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0"/>
            <p:cNvSpPr/>
            <p:nvPr/>
          </p:nvSpPr>
          <p:spPr>
            <a:xfrm>
              <a:off x="2111200" y="3224550"/>
              <a:ext cx="675825" cy="235525"/>
            </a:xfrm>
            <a:custGeom>
              <a:avLst/>
              <a:gdLst/>
              <a:ahLst/>
              <a:cxnLst/>
              <a:rect l="l" t="t" r="r" b="b"/>
              <a:pathLst>
                <a:path w="27033" h="9421" extrusionOk="0">
                  <a:moveTo>
                    <a:pt x="17700" y="1"/>
                  </a:moveTo>
                  <a:lnTo>
                    <a:pt x="18191" y="1633"/>
                  </a:lnTo>
                  <a:lnTo>
                    <a:pt x="2746" y="3713"/>
                  </a:lnTo>
                  <a:cubicBezTo>
                    <a:pt x="1012" y="4046"/>
                    <a:pt x="1" y="5838"/>
                    <a:pt x="608" y="7485"/>
                  </a:cubicBezTo>
                  <a:cubicBezTo>
                    <a:pt x="1027" y="8596"/>
                    <a:pt x="2067" y="9319"/>
                    <a:pt x="3252" y="9334"/>
                  </a:cubicBezTo>
                  <a:lnTo>
                    <a:pt x="20603" y="9421"/>
                  </a:lnTo>
                  <a:cubicBezTo>
                    <a:pt x="27032" y="7369"/>
                    <a:pt x="21889" y="30"/>
                    <a:pt x="21889" y="30"/>
                  </a:cubicBezTo>
                  <a:lnTo>
                    <a:pt x="1770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0"/>
            <p:cNvSpPr/>
            <p:nvPr/>
          </p:nvSpPr>
          <p:spPr>
            <a:xfrm>
              <a:off x="2160325" y="3224550"/>
              <a:ext cx="648725" cy="235525"/>
            </a:xfrm>
            <a:custGeom>
              <a:avLst/>
              <a:gdLst/>
              <a:ahLst/>
              <a:cxnLst/>
              <a:rect l="l" t="t" r="r" b="b"/>
              <a:pathLst>
                <a:path w="25949" h="9421" extrusionOk="0">
                  <a:moveTo>
                    <a:pt x="15257" y="1"/>
                  </a:moveTo>
                  <a:lnTo>
                    <a:pt x="14506" y="1864"/>
                  </a:lnTo>
                  <a:lnTo>
                    <a:pt x="2761" y="3453"/>
                  </a:lnTo>
                  <a:cubicBezTo>
                    <a:pt x="1027" y="3771"/>
                    <a:pt x="1" y="5851"/>
                    <a:pt x="608" y="7498"/>
                  </a:cubicBezTo>
                  <a:cubicBezTo>
                    <a:pt x="1027" y="8596"/>
                    <a:pt x="2067" y="9334"/>
                    <a:pt x="3252" y="9348"/>
                  </a:cubicBezTo>
                  <a:lnTo>
                    <a:pt x="19664" y="9421"/>
                  </a:lnTo>
                  <a:cubicBezTo>
                    <a:pt x="19686" y="9421"/>
                    <a:pt x="19708" y="9421"/>
                    <a:pt x="19731" y="9421"/>
                  </a:cubicBezTo>
                  <a:cubicBezTo>
                    <a:pt x="20675" y="9421"/>
                    <a:pt x="21603" y="9132"/>
                    <a:pt x="22351" y="8554"/>
                  </a:cubicBezTo>
                  <a:cubicBezTo>
                    <a:pt x="25948" y="5823"/>
                    <a:pt x="21889" y="30"/>
                    <a:pt x="21889" y="30"/>
                  </a:cubicBezTo>
                  <a:lnTo>
                    <a:pt x="15257"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0"/>
            <p:cNvSpPr/>
            <p:nvPr/>
          </p:nvSpPr>
          <p:spPr>
            <a:xfrm>
              <a:off x="1890550" y="3807500"/>
              <a:ext cx="223575" cy="79850"/>
            </a:xfrm>
            <a:custGeom>
              <a:avLst/>
              <a:gdLst/>
              <a:ahLst/>
              <a:cxnLst/>
              <a:rect l="l" t="t" r="r" b="b"/>
              <a:pathLst>
                <a:path w="8943" h="3194" extrusionOk="0">
                  <a:moveTo>
                    <a:pt x="8351" y="1"/>
                  </a:moveTo>
                  <a:lnTo>
                    <a:pt x="2254" y="1214"/>
                  </a:lnTo>
                  <a:lnTo>
                    <a:pt x="332" y="2239"/>
                  </a:lnTo>
                  <a:cubicBezTo>
                    <a:pt x="130" y="2355"/>
                    <a:pt x="0" y="2601"/>
                    <a:pt x="58" y="2846"/>
                  </a:cubicBezTo>
                  <a:cubicBezTo>
                    <a:pt x="116" y="3035"/>
                    <a:pt x="274" y="3193"/>
                    <a:pt x="694" y="3193"/>
                  </a:cubicBezTo>
                  <a:cubicBezTo>
                    <a:pt x="714" y="3194"/>
                    <a:pt x="737" y="3194"/>
                    <a:pt x="762" y="3194"/>
                  </a:cubicBezTo>
                  <a:cubicBezTo>
                    <a:pt x="1871" y="3194"/>
                    <a:pt x="6848" y="2572"/>
                    <a:pt x="6848" y="2572"/>
                  </a:cubicBezTo>
                  <a:lnTo>
                    <a:pt x="6848" y="3121"/>
                  </a:lnTo>
                  <a:lnTo>
                    <a:pt x="8798" y="3135"/>
                  </a:lnTo>
                  <a:cubicBezTo>
                    <a:pt x="8798" y="3135"/>
                    <a:pt x="8943" y="361"/>
                    <a:pt x="835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0"/>
            <p:cNvSpPr/>
            <p:nvPr/>
          </p:nvSpPr>
          <p:spPr>
            <a:xfrm>
              <a:off x="1946875" y="3789450"/>
              <a:ext cx="152450" cy="61975"/>
            </a:xfrm>
            <a:custGeom>
              <a:avLst/>
              <a:gdLst/>
              <a:ahLst/>
              <a:cxnLst/>
              <a:rect l="l" t="t" r="r" b="b"/>
              <a:pathLst>
                <a:path w="6098" h="2479" extrusionOk="0">
                  <a:moveTo>
                    <a:pt x="5838" y="0"/>
                  </a:moveTo>
                  <a:lnTo>
                    <a:pt x="3598" y="245"/>
                  </a:lnTo>
                  <a:lnTo>
                    <a:pt x="1" y="1936"/>
                  </a:lnTo>
                  <a:cubicBezTo>
                    <a:pt x="1" y="1936"/>
                    <a:pt x="757" y="2479"/>
                    <a:pt x="1761" y="2479"/>
                  </a:cubicBezTo>
                  <a:cubicBezTo>
                    <a:pt x="2088" y="2479"/>
                    <a:pt x="2441" y="2421"/>
                    <a:pt x="2804" y="2268"/>
                  </a:cubicBezTo>
                  <a:cubicBezTo>
                    <a:pt x="4262" y="1647"/>
                    <a:pt x="6098" y="723"/>
                    <a:pt x="6098" y="723"/>
                  </a:cubicBezTo>
                  <a:lnTo>
                    <a:pt x="5838"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0"/>
            <p:cNvSpPr/>
            <p:nvPr/>
          </p:nvSpPr>
          <p:spPr>
            <a:xfrm>
              <a:off x="2030675" y="3588975"/>
              <a:ext cx="174850" cy="227225"/>
            </a:xfrm>
            <a:custGeom>
              <a:avLst/>
              <a:gdLst/>
              <a:ahLst/>
              <a:cxnLst/>
              <a:rect l="l" t="t" r="r" b="b"/>
              <a:pathLst>
                <a:path w="6994" h="9089" extrusionOk="0">
                  <a:moveTo>
                    <a:pt x="6993" y="1"/>
                  </a:moveTo>
                  <a:lnTo>
                    <a:pt x="3135" y="131"/>
                  </a:lnTo>
                  <a:lnTo>
                    <a:pt x="1" y="9088"/>
                  </a:lnTo>
                  <a:lnTo>
                    <a:pt x="2746" y="8742"/>
                  </a:lnTo>
                  <a:lnTo>
                    <a:pt x="6993"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0"/>
            <p:cNvSpPr/>
            <p:nvPr/>
          </p:nvSpPr>
          <p:spPr>
            <a:xfrm>
              <a:off x="2023800" y="3356025"/>
              <a:ext cx="291525" cy="443550"/>
            </a:xfrm>
            <a:custGeom>
              <a:avLst/>
              <a:gdLst/>
              <a:ahLst/>
              <a:cxnLst/>
              <a:rect l="l" t="t" r="r" b="b"/>
              <a:pathLst>
                <a:path w="11661" h="17742" extrusionOk="0">
                  <a:moveTo>
                    <a:pt x="6141" y="1"/>
                  </a:moveTo>
                  <a:lnTo>
                    <a:pt x="1" y="15762"/>
                  </a:lnTo>
                  <a:lnTo>
                    <a:pt x="5491" y="17742"/>
                  </a:lnTo>
                  <a:lnTo>
                    <a:pt x="11660" y="2659"/>
                  </a:lnTo>
                  <a:lnTo>
                    <a:pt x="6141"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0"/>
            <p:cNvSpPr/>
            <p:nvPr/>
          </p:nvSpPr>
          <p:spPr>
            <a:xfrm>
              <a:off x="2468075" y="2959800"/>
              <a:ext cx="98975" cy="307475"/>
            </a:xfrm>
            <a:custGeom>
              <a:avLst/>
              <a:gdLst/>
              <a:ahLst/>
              <a:cxnLst/>
              <a:rect l="l" t="t" r="r" b="b"/>
              <a:pathLst>
                <a:path w="3959" h="12299" extrusionOk="0">
                  <a:moveTo>
                    <a:pt x="362" y="1"/>
                  </a:moveTo>
                  <a:lnTo>
                    <a:pt x="15" y="10605"/>
                  </a:lnTo>
                  <a:cubicBezTo>
                    <a:pt x="0" y="11540"/>
                    <a:pt x="753" y="12299"/>
                    <a:pt x="1677" y="12299"/>
                  </a:cubicBezTo>
                  <a:cubicBezTo>
                    <a:pt x="1710" y="12299"/>
                    <a:pt x="1744" y="12298"/>
                    <a:pt x="1778" y="12296"/>
                  </a:cubicBezTo>
                  <a:cubicBezTo>
                    <a:pt x="2629" y="12238"/>
                    <a:pt x="3309" y="11558"/>
                    <a:pt x="3338" y="10692"/>
                  </a:cubicBezTo>
                  <a:lnTo>
                    <a:pt x="3958" y="145"/>
                  </a:lnTo>
                  <a:lnTo>
                    <a:pt x="362"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0"/>
            <p:cNvSpPr/>
            <p:nvPr/>
          </p:nvSpPr>
          <p:spPr>
            <a:xfrm>
              <a:off x="2446775" y="2912725"/>
              <a:ext cx="153550" cy="156075"/>
            </a:xfrm>
            <a:custGeom>
              <a:avLst/>
              <a:gdLst/>
              <a:ahLst/>
              <a:cxnLst/>
              <a:rect l="l" t="t" r="r" b="b"/>
              <a:pathLst>
                <a:path w="6142" h="6243" extrusionOk="0">
                  <a:moveTo>
                    <a:pt x="3084" y="1"/>
                  </a:moveTo>
                  <a:cubicBezTo>
                    <a:pt x="3034" y="1"/>
                    <a:pt x="2984" y="2"/>
                    <a:pt x="2932" y="5"/>
                  </a:cubicBezTo>
                  <a:cubicBezTo>
                    <a:pt x="0" y="194"/>
                    <a:pt x="505" y="5857"/>
                    <a:pt x="505" y="5857"/>
                  </a:cubicBezTo>
                  <a:lnTo>
                    <a:pt x="5244" y="6218"/>
                  </a:lnTo>
                  <a:cubicBezTo>
                    <a:pt x="5243" y="6235"/>
                    <a:pt x="5243" y="6243"/>
                    <a:pt x="5245" y="6243"/>
                  </a:cubicBezTo>
                  <a:cubicBezTo>
                    <a:pt x="5283" y="6243"/>
                    <a:pt x="6141" y="1"/>
                    <a:pt x="3084"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0"/>
            <p:cNvSpPr/>
            <p:nvPr/>
          </p:nvSpPr>
          <p:spPr>
            <a:xfrm>
              <a:off x="2310575" y="3194575"/>
              <a:ext cx="201950" cy="90700"/>
            </a:xfrm>
            <a:custGeom>
              <a:avLst/>
              <a:gdLst/>
              <a:ahLst/>
              <a:cxnLst/>
              <a:rect l="l" t="t" r="r" b="b"/>
              <a:pathLst>
                <a:path w="8078" h="3628" extrusionOk="0">
                  <a:moveTo>
                    <a:pt x="7629" y="0"/>
                  </a:moveTo>
                  <a:lnTo>
                    <a:pt x="1" y="2225"/>
                  </a:lnTo>
                  <a:lnTo>
                    <a:pt x="521" y="3627"/>
                  </a:lnTo>
                  <a:lnTo>
                    <a:pt x="8078" y="2905"/>
                  </a:lnTo>
                  <a:lnTo>
                    <a:pt x="7629"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0"/>
            <p:cNvSpPr/>
            <p:nvPr/>
          </p:nvSpPr>
          <p:spPr>
            <a:xfrm>
              <a:off x="2487225" y="2888675"/>
              <a:ext cx="265475" cy="334825"/>
            </a:xfrm>
            <a:custGeom>
              <a:avLst/>
              <a:gdLst/>
              <a:ahLst/>
              <a:cxnLst/>
              <a:rect l="l" t="t" r="r" b="b"/>
              <a:pathLst>
                <a:path w="10619" h="13393" extrusionOk="0">
                  <a:moveTo>
                    <a:pt x="4984" y="0"/>
                  </a:moveTo>
                  <a:lnTo>
                    <a:pt x="3179" y="187"/>
                  </a:lnTo>
                  <a:lnTo>
                    <a:pt x="896" y="1040"/>
                  </a:lnTo>
                  <a:lnTo>
                    <a:pt x="534" y="3308"/>
                  </a:lnTo>
                  <a:cubicBezTo>
                    <a:pt x="116" y="4219"/>
                    <a:pt x="0" y="5259"/>
                    <a:pt x="72" y="6284"/>
                  </a:cubicBezTo>
                  <a:cubicBezTo>
                    <a:pt x="101" y="6761"/>
                    <a:pt x="202" y="7224"/>
                    <a:pt x="361" y="7686"/>
                  </a:cubicBezTo>
                  <a:lnTo>
                    <a:pt x="2110" y="13392"/>
                  </a:lnTo>
                  <a:lnTo>
                    <a:pt x="8740" y="13392"/>
                  </a:lnTo>
                  <a:cubicBezTo>
                    <a:pt x="8740" y="13392"/>
                    <a:pt x="10618" y="4363"/>
                    <a:pt x="10098" y="2586"/>
                  </a:cubicBezTo>
                  <a:cubicBezTo>
                    <a:pt x="9559" y="690"/>
                    <a:pt x="8912" y="606"/>
                    <a:pt x="8801" y="606"/>
                  </a:cubicBezTo>
                  <a:cubicBezTo>
                    <a:pt x="8790" y="606"/>
                    <a:pt x="8784" y="607"/>
                    <a:pt x="8784" y="607"/>
                  </a:cubicBezTo>
                  <a:lnTo>
                    <a:pt x="4984"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0"/>
            <p:cNvSpPr/>
            <p:nvPr/>
          </p:nvSpPr>
          <p:spPr>
            <a:xfrm>
              <a:off x="2521175" y="2888675"/>
              <a:ext cx="125325" cy="49575"/>
            </a:xfrm>
            <a:custGeom>
              <a:avLst/>
              <a:gdLst/>
              <a:ahLst/>
              <a:cxnLst/>
              <a:rect l="l" t="t" r="r" b="b"/>
              <a:pathLst>
                <a:path w="5013" h="1983" extrusionOk="0">
                  <a:moveTo>
                    <a:pt x="3626" y="0"/>
                  </a:moveTo>
                  <a:lnTo>
                    <a:pt x="1661" y="245"/>
                  </a:lnTo>
                  <a:lnTo>
                    <a:pt x="809" y="563"/>
                  </a:lnTo>
                  <a:cubicBezTo>
                    <a:pt x="809" y="563"/>
                    <a:pt x="0" y="1805"/>
                    <a:pt x="1343" y="1950"/>
                  </a:cubicBezTo>
                  <a:cubicBezTo>
                    <a:pt x="1533" y="1972"/>
                    <a:pt x="1718" y="1983"/>
                    <a:pt x="1899" y="1983"/>
                  </a:cubicBezTo>
                  <a:cubicBezTo>
                    <a:pt x="3253" y="1983"/>
                    <a:pt x="4324" y="1364"/>
                    <a:pt x="5013" y="216"/>
                  </a:cubicBezTo>
                  <a:lnTo>
                    <a:pt x="3626"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0"/>
            <p:cNvSpPr/>
            <p:nvPr/>
          </p:nvSpPr>
          <p:spPr>
            <a:xfrm>
              <a:off x="2664200" y="2947900"/>
              <a:ext cx="110550" cy="307950"/>
            </a:xfrm>
            <a:custGeom>
              <a:avLst/>
              <a:gdLst/>
              <a:ahLst/>
              <a:cxnLst/>
              <a:rect l="l" t="t" r="r" b="b"/>
              <a:pathLst>
                <a:path w="4422" h="12318" extrusionOk="0">
                  <a:moveTo>
                    <a:pt x="3597" y="0"/>
                  </a:moveTo>
                  <a:lnTo>
                    <a:pt x="0" y="245"/>
                  </a:lnTo>
                  <a:lnTo>
                    <a:pt x="1041" y="10821"/>
                  </a:lnTo>
                  <a:cubicBezTo>
                    <a:pt x="1131" y="11681"/>
                    <a:pt x="1868" y="12318"/>
                    <a:pt x="2712" y="12318"/>
                  </a:cubicBezTo>
                  <a:cubicBezTo>
                    <a:pt x="2804" y="12318"/>
                    <a:pt x="2897" y="12310"/>
                    <a:pt x="2990" y="12294"/>
                  </a:cubicBezTo>
                  <a:cubicBezTo>
                    <a:pt x="3828" y="12150"/>
                    <a:pt x="4421" y="11385"/>
                    <a:pt x="4363" y="10532"/>
                  </a:cubicBezTo>
                  <a:lnTo>
                    <a:pt x="3597"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0"/>
            <p:cNvSpPr/>
            <p:nvPr/>
          </p:nvSpPr>
          <p:spPr>
            <a:xfrm>
              <a:off x="2635300" y="2903675"/>
              <a:ext cx="146475" cy="150775"/>
            </a:xfrm>
            <a:custGeom>
              <a:avLst/>
              <a:gdLst/>
              <a:ahLst/>
              <a:cxnLst/>
              <a:rect l="l" t="t" r="r" b="b"/>
              <a:pathLst>
                <a:path w="5859" h="6031" extrusionOk="0">
                  <a:moveTo>
                    <a:pt x="2666" y="0"/>
                  </a:moveTo>
                  <a:cubicBezTo>
                    <a:pt x="2607" y="0"/>
                    <a:pt x="2547" y="2"/>
                    <a:pt x="2486" y="7"/>
                  </a:cubicBezTo>
                  <a:cubicBezTo>
                    <a:pt x="1" y="194"/>
                    <a:pt x="1084" y="6031"/>
                    <a:pt x="1084" y="6031"/>
                  </a:cubicBezTo>
                  <a:lnTo>
                    <a:pt x="5822" y="5857"/>
                  </a:lnTo>
                  <a:cubicBezTo>
                    <a:pt x="5824" y="5875"/>
                    <a:pt x="5825" y="5884"/>
                    <a:pt x="5827" y="5884"/>
                  </a:cubicBezTo>
                  <a:cubicBezTo>
                    <a:pt x="5858" y="5884"/>
                    <a:pt x="5708" y="0"/>
                    <a:pt x="2666"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0"/>
            <p:cNvSpPr/>
            <p:nvPr/>
          </p:nvSpPr>
          <p:spPr>
            <a:xfrm>
              <a:off x="2536350" y="3184100"/>
              <a:ext cx="202625" cy="110550"/>
            </a:xfrm>
            <a:custGeom>
              <a:avLst/>
              <a:gdLst/>
              <a:ahLst/>
              <a:cxnLst/>
              <a:rect l="l" t="t" r="r" b="b"/>
              <a:pathLst>
                <a:path w="8105" h="4422" extrusionOk="0">
                  <a:moveTo>
                    <a:pt x="7324" y="1"/>
                  </a:moveTo>
                  <a:lnTo>
                    <a:pt x="0" y="3093"/>
                  </a:lnTo>
                  <a:lnTo>
                    <a:pt x="665" y="4422"/>
                  </a:lnTo>
                  <a:lnTo>
                    <a:pt x="8104" y="2846"/>
                  </a:lnTo>
                  <a:lnTo>
                    <a:pt x="7324"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0"/>
            <p:cNvSpPr/>
            <p:nvPr/>
          </p:nvSpPr>
          <p:spPr>
            <a:xfrm>
              <a:off x="2442050" y="3245875"/>
              <a:ext cx="122475" cy="48775"/>
            </a:xfrm>
            <a:custGeom>
              <a:avLst/>
              <a:gdLst/>
              <a:ahLst/>
              <a:cxnLst/>
              <a:rect l="l" t="t" r="r" b="b"/>
              <a:pathLst>
                <a:path w="4899" h="1951" extrusionOk="0">
                  <a:moveTo>
                    <a:pt x="2418" y="0"/>
                  </a:moveTo>
                  <a:cubicBezTo>
                    <a:pt x="1808" y="0"/>
                    <a:pt x="999" y="291"/>
                    <a:pt x="1" y="1271"/>
                  </a:cubicBezTo>
                  <a:lnTo>
                    <a:pt x="825" y="1951"/>
                  </a:lnTo>
                  <a:lnTo>
                    <a:pt x="4437" y="1951"/>
                  </a:lnTo>
                  <a:lnTo>
                    <a:pt x="4899" y="737"/>
                  </a:lnTo>
                  <a:lnTo>
                    <a:pt x="3772" y="622"/>
                  </a:lnTo>
                  <a:cubicBezTo>
                    <a:pt x="3772" y="622"/>
                    <a:pt x="3308" y="0"/>
                    <a:pt x="2418"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0"/>
            <p:cNvSpPr/>
            <p:nvPr/>
          </p:nvSpPr>
          <p:spPr>
            <a:xfrm>
              <a:off x="2507800" y="3293175"/>
              <a:ext cx="187475" cy="18825"/>
            </a:xfrm>
            <a:custGeom>
              <a:avLst/>
              <a:gdLst/>
              <a:ahLst/>
              <a:cxnLst/>
              <a:rect l="l" t="t" r="r" b="b"/>
              <a:pathLst>
                <a:path w="7499" h="753" extrusionOk="0">
                  <a:moveTo>
                    <a:pt x="0" y="1"/>
                  </a:moveTo>
                  <a:lnTo>
                    <a:pt x="0" y="752"/>
                  </a:lnTo>
                  <a:lnTo>
                    <a:pt x="7499" y="752"/>
                  </a:lnTo>
                  <a:cubicBezTo>
                    <a:pt x="7499" y="333"/>
                    <a:pt x="7166" y="1"/>
                    <a:pt x="674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0"/>
            <p:cNvSpPr/>
            <p:nvPr/>
          </p:nvSpPr>
          <p:spPr>
            <a:xfrm>
              <a:off x="2169000" y="3089825"/>
              <a:ext cx="354350" cy="222175"/>
            </a:xfrm>
            <a:custGeom>
              <a:avLst/>
              <a:gdLst/>
              <a:ahLst/>
              <a:cxnLst/>
              <a:rect l="l" t="t" r="r" b="b"/>
              <a:pathLst>
                <a:path w="14174" h="8887" extrusionOk="0">
                  <a:moveTo>
                    <a:pt x="810" y="1"/>
                  </a:moveTo>
                  <a:cubicBezTo>
                    <a:pt x="347" y="1"/>
                    <a:pt x="1" y="449"/>
                    <a:pt x="116" y="911"/>
                  </a:cubicBezTo>
                  <a:lnTo>
                    <a:pt x="2659" y="8886"/>
                  </a:lnTo>
                  <a:lnTo>
                    <a:pt x="14174" y="8886"/>
                  </a:lnTo>
                  <a:lnTo>
                    <a:pt x="11529" y="536"/>
                  </a:lnTo>
                  <a:cubicBezTo>
                    <a:pt x="11443" y="218"/>
                    <a:pt x="11154" y="1"/>
                    <a:pt x="1083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0"/>
            <p:cNvSpPr/>
            <p:nvPr/>
          </p:nvSpPr>
          <p:spPr>
            <a:xfrm>
              <a:off x="2143000" y="3089825"/>
              <a:ext cx="364825" cy="222175"/>
            </a:xfrm>
            <a:custGeom>
              <a:avLst/>
              <a:gdLst/>
              <a:ahLst/>
              <a:cxnLst/>
              <a:rect l="l" t="t" r="r" b="b"/>
              <a:pathLst>
                <a:path w="14593" h="8887" extrusionOk="0">
                  <a:moveTo>
                    <a:pt x="809" y="1"/>
                  </a:moveTo>
                  <a:cubicBezTo>
                    <a:pt x="347" y="1"/>
                    <a:pt x="0" y="449"/>
                    <a:pt x="116" y="911"/>
                  </a:cubicBezTo>
                  <a:lnTo>
                    <a:pt x="2659" y="8886"/>
                  </a:lnTo>
                  <a:lnTo>
                    <a:pt x="14592" y="8886"/>
                  </a:lnTo>
                  <a:lnTo>
                    <a:pt x="11949" y="536"/>
                  </a:lnTo>
                  <a:cubicBezTo>
                    <a:pt x="11862" y="218"/>
                    <a:pt x="11587" y="1"/>
                    <a:pt x="11255" y="1"/>
                  </a:cubicBezTo>
                  <a:close/>
                </a:path>
              </a:pathLst>
            </a:custGeom>
            <a:solidFill>
              <a:srgbClr val="2F3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0"/>
            <p:cNvSpPr/>
            <p:nvPr/>
          </p:nvSpPr>
          <p:spPr>
            <a:xfrm>
              <a:off x="2293975" y="3179050"/>
              <a:ext cx="41575" cy="41925"/>
            </a:xfrm>
            <a:custGeom>
              <a:avLst/>
              <a:gdLst/>
              <a:ahLst/>
              <a:cxnLst/>
              <a:rect l="l" t="t" r="r" b="b"/>
              <a:pathLst>
                <a:path w="1663" h="1677" extrusionOk="0">
                  <a:moveTo>
                    <a:pt x="824" y="1"/>
                  </a:moveTo>
                  <a:cubicBezTo>
                    <a:pt x="362" y="1"/>
                    <a:pt x="0" y="376"/>
                    <a:pt x="0" y="839"/>
                  </a:cubicBezTo>
                  <a:cubicBezTo>
                    <a:pt x="0" y="1301"/>
                    <a:pt x="362" y="1676"/>
                    <a:pt x="824" y="1676"/>
                  </a:cubicBezTo>
                  <a:cubicBezTo>
                    <a:pt x="1287" y="1676"/>
                    <a:pt x="1662" y="1301"/>
                    <a:pt x="1662" y="839"/>
                  </a:cubicBezTo>
                  <a:cubicBezTo>
                    <a:pt x="1662" y="376"/>
                    <a:pt x="1287" y="1"/>
                    <a:pt x="824" y="1"/>
                  </a:cubicBezTo>
                  <a:close/>
                </a:path>
              </a:pathLst>
            </a:custGeom>
            <a:solidFill>
              <a:srgbClr val="D1E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0"/>
            <p:cNvSpPr/>
            <p:nvPr/>
          </p:nvSpPr>
          <p:spPr>
            <a:xfrm>
              <a:off x="2606025" y="2738575"/>
              <a:ext cx="115975" cy="110975"/>
            </a:xfrm>
            <a:custGeom>
              <a:avLst/>
              <a:gdLst/>
              <a:ahLst/>
              <a:cxnLst/>
              <a:rect l="l" t="t" r="r" b="b"/>
              <a:pathLst>
                <a:path w="4639" h="4439" extrusionOk="0">
                  <a:moveTo>
                    <a:pt x="2311" y="0"/>
                  </a:moveTo>
                  <a:cubicBezTo>
                    <a:pt x="2249" y="0"/>
                    <a:pt x="2187" y="3"/>
                    <a:pt x="2125" y="8"/>
                  </a:cubicBezTo>
                  <a:cubicBezTo>
                    <a:pt x="897" y="124"/>
                    <a:pt x="1" y="1193"/>
                    <a:pt x="103" y="2421"/>
                  </a:cubicBezTo>
                  <a:cubicBezTo>
                    <a:pt x="211" y="3577"/>
                    <a:pt x="1178" y="4439"/>
                    <a:pt x="2304" y="4439"/>
                  </a:cubicBezTo>
                  <a:cubicBezTo>
                    <a:pt x="2374" y="4439"/>
                    <a:pt x="2444" y="4436"/>
                    <a:pt x="2515" y="4429"/>
                  </a:cubicBezTo>
                  <a:cubicBezTo>
                    <a:pt x="3743" y="4328"/>
                    <a:pt x="4639" y="3244"/>
                    <a:pt x="4537" y="2031"/>
                  </a:cubicBezTo>
                  <a:cubicBezTo>
                    <a:pt x="4428" y="866"/>
                    <a:pt x="3447" y="0"/>
                    <a:pt x="2311"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0"/>
            <p:cNvSpPr/>
            <p:nvPr/>
          </p:nvSpPr>
          <p:spPr>
            <a:xfrm>
              <a:off x="2629875" y="2650075"/>
              <a:ext cx="56025" cy="102100"/>
            </a:xfrm>
            <a:custGeom>
              <a:avLst/>
              <a:gdLst/>
              <a:ahLst/>
              <a:cxnLst/>
              <a:rect l="l" t="t" r="r" b="b"/>
              <a:pathLst>
                <a:path w="2241" h="4084" extrusionOk="0">
                  <a:moveTo>
                    <a:pt x="371" y="1"/>
                  </a:moveTo>
                  <a:cubicBezTo>
                    <a:pt x="141" y="1"/>
                    <a:pt x="0" y="96"/>
                    <a:pt x="0" y="96"/>
                  </a:cubicBezTo>
                  <a:lnTo>
                    <a:pt x="882" y="4083"/>
                  </a:lnTo>
                  <a:cubicBezTo>
                    <a:pt x="2240" y="3592"/>
                    <a:pt x="2167" y="1525"/>
                    <a:pt x="1387" y="601"/>
                  </a:cubicBezTo>
                  <a:cubicBezTo>
                    <a:pt x="986" y="116"/>
                    <a:pt x="624" y="1"/>
                    <a:pt x="3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0"/>
            <p:cNvSpPr/>
            <p:nvPr/>
          </p:nvSpPr>
          <p:spPr>
            <a:xfrm>
              <a:off x="2420025" y="2610100"/>
              <a:ext cx="209875" cy="126900"/>
            </a:xfrm>
            <a:custGeom>
              <a:avLst/>
              <a:gdLst/>
              <a:ahLst/>
              <a:cxnLst/>
              <a:rect l="l" t="t" r="r" b="b"/>
              <a:pathLst>
                <a:path w="8395" h="5076" extrusionOk="0">
                  <a:moveTo>
                    <a:pt x="5592" y="0"/>
                  </a:moveTo>
                  <a:cubicBezTo>
                    <a:pt x="5289" y="0"/>
                    <a:pt x="4958" y="37"/>
                    <a:pt x="4595" y="119"/>
                  </a:cubicBezTo>
                  <a:cubicBezTo>
                    <a:pt x="1735" y="770"/>
                    <a:pt x="1" y="3573"/>
                    <a:pt x="2586" y="5075"/>
                  </a:cubicBezTo>
                  <a:lnTo>
                    <a:pt x="8394" y="1695"/>
                  </a:lnTo>
                  <a:cubicBezTo>
                    <a:pt x="8394" y="1695"/>
                    <a:pt x="7668" y="0"/>
                    <a:pt x="559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0"/>
            <p:cNvSpPr/>
            <p:nvPr/>
          </p:nvSpPr>
          <p:spPr>
            <a:xfrm>
              <a:off x="2481450" y="2632625"/>
              <a:ext cx="183500" cy="169250"/>
            </a:xfrm>
            <a:custGeom>
              <a:avLst/>
              <a:gdLst/>
              <a:ahLst/>
              <a:cxnLst/>
              <a:rect l="l" t="t" r="r" b="b"/>
              <a:pathLst>
                <a:path w="7340" h="6770" extrusionOk="0">
                  <a:moveTo>
                    <a:pt x="3622" y="1"/>
                  </a:moveTo>
                  <a:cubicBezTo>
                    <a:pt x="3518" y="1"/>
                    <a:pt x="3413" y="5"/>
                    <a:pt x="3308" y="13"/>
                  </a:cubicBezTo>
                  <a:cubicBezTo>
                    <a:pt x="1300" y="158"/>
                    <a:pt x="0" y="1776"/>
                    <a:pt x="129" y="3639"/>
                  </a:cubicBezTo>
                  <a:cubicBezTo>
                    <a:pt x="267" y="5415"/>
                    <a:pt x="1663" y="6770"/>
                    <a:pt x="3531" y="6770"/>
                  </a:cubicBezTo>
                  <a:cubicBezTo>
                    <a:pt x="3624" y="6770"/>
                    <a:pt x="3719" y="6767"/>
                    <a:pt x="3814" y="6760"/>
                  </a:cubicBezTo>
                  <a:cubicBezTo>
                    <a:pt x="5822" y="6601"/>
                    <a:pt x="7339" y="4968"/>
                    <a:pt x="7195" y="3105"/>
                  </a:cubicBezTo>
                  <a:cubicBezTo>
                    <a:pt x="7058" y="1339"/>
                    <a:pt x="5494" y="1"/>
                    <a:pt x="362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0"/>
            <p:cNvSpPr/>
            <p:nvPr/>
          </p:nvSpPr>
          <p:spPr>
            <a:xfrm>
              <a:off x="2547525" y="2778500"/>
              <a:ext cx="78400" cy="151700"/>
            </a:xfrm>
            <a:custGeom>
              <a:avLst/>
              <a:gdLst/>
              <a:ahLst/>
              <a:cxnLst/>
              <a:rect l="l" t="t" r="r" b="b"/>
              <a:pathLst>
                <a:path w="3136" h="6068" extrusionOk="0">
                  <a:moveTo>
                    <a:pt x="1633" y="0"/>
                  </a:moveTo>
                  <a:lnTo>
                    <a:pt x="0" y="824"/>
                  </a:lnTo>
                  <a:lnTo>
                    <a:pt x="535" y="5403"/>
                  </a:lnTo>
                  <a:lnTo>
                    <a:pt x="1474" y="6068"/>
                  </a:lnTo>
                  <a:lnTo>
                    <a:pt x="3136" y="4696"/>
                  </a:lnTo>
                  <a:lnTo>
                    <a:pt x="1633"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0"/>
            <p:cNvSpPr/>
            <p:nvPr/>
          </p:nvSpPr>
          <p:spPr>
            <a:xfrm>
              <a:off x="2548625" y="2807750"/>
              <a:ext cx="42975" cy="76600"/>
            </a:xfrm>
            <a:custGeom>
              <a:avLst/>
              <a:gdLst/>
              <a:ahLst/>
              <a:cxnLst/>
              <a:rect l="l" t="t" r="r" b="b"/>
              <a:pathLst>
                <a:path w="1719" h="3064" extrusionOk="0">
                  <a:moveTo>
                    <a:pt x="0" y="1"/>
                  </a:moveTo>
                  <a:lnTo>
                    <a:pt x="347" y="3064"/>
                  </a:lnTo>
                  <a:lnTo>
                    <a:pt x="1719" y="419"/>
                  </a:lnTo>
                  <a:lnTo>
                    <a:pt x="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0"/>
            <p:cNvSpPr/>
            <p:nvPr/>
          </p:nvSpPr>
          <p:spPr>
            <a:xfrm>
              <a:off x="2483950" y="2648775"/>
              <a:ext cx="170875" cy="193125"/>
            </a:xfrm>
            <a:custGeom>
              <a:avLst/>
              <a:gdLst/>
              <a:ahLst/>
              <a:cxnLst/>
              <a:rect l="l" t="t" r="r" b="b"/>
              <a:pathLst>
                <a:path w="6835" h="7725" extrusionOk="0">
                  <a:moveTo>
                    <a:pt x="3024" y="0"/>
                  </a:moveTo>
                  <a:cubicBezTo>
                    <a:pt x="2655" y="0"/>
                    <a:pt x="2286" y="48"/>
                    <a:pt x="1937" y="148"/>
                  </a:cubicBezTo>
                  <a:cubicBezTo>
                    <a:pt x="1099" y="393"/>
                    <a:pt x="58" y="999"/>
                    <a:pt x="45" y="2560"/>
                  </a:cubicBezTo>
                  <a:cubicBezTo>
                    <a:pt x="1" y="5160"/>
                    <a:pt x="463" y="7067"/>
                    <a:pt x="1778" y="7545"/>
                  </a:cubicBezTo>
                  <a:cubicBezTo>
                    <a:pt x="2104" y="7666"/>
                    <a:pt x="2396" y="7725"/>
                    <a:pt x="2680" y="7725"/>
                  </a:cubicBezTo>
                  <a:cubicBezTo>
                    <a:pt x="3276" y="7725"/>
                    <a:pt x="3832" y="7461"/>
                    <a:pt x="4566" y="6952"/>
                  </a:cubicBezTo>
                  <a:cubicBezTo>
                    <a:pt x="4970" y="6678"/>
                    <a:pt x="5303" y="5767"/>
                    <a:pt x="5375" y="5262"/>
                  </a:cubicBezTo>
                  <a:lnTo>
                    <a:pt x="5751" y="3846"/>
                  </a:lnTo>
                  <a:cubicBezTo>
                    <a:pt x="5751" y="3846"/>
                    <a:pt x="6835" y="668"/>
                    <a:pt x="3830" y="75"/>
                  </a:cubicBezTo>
                  <a:cubicBezTo>
                    <a:pt x="3566" y="26"/>
                    <a:pt x="3295" y="0"/>
                    <a:pt x="3024"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0"/>
            <p:cNvSpPr/>
            <p:nvPr/>
          </p:nvSpPr>
          <p:spPr>
            <a:xfrm>
              <a:off x="2569925" y="2652025"/>
              <a:ext cx="95025" cy="112775"/>
            </a:xfrm>
            <a:custGeom>
              <a:avLst/>
              <a:gdLst/>
              <a:ahLst/>
              <a:cxnLst/>
              <a:rect l="l" t="t" r="r" b="b"/>
              <a:pathLst>
                <a:path w="3801" h="4511" extrusionOk="0">
                  <a:moveTo>
                    <a:pt x="1852" y="0"/>
                  </a:moveTo>
                  <a:cubicBezTo>
                    <a:pt x="1823" y="0"/>
                    <a:pt x="1807" y="3"/>
                    <a:pt x="1807" y="3"/>
                  </a:cubicBezTo>
                  <a:cubicBezTo>
                    <a:pt x="0" y="1129"/>
                    <a:pt x="1907" y="4510"/>
                    <a:pt x="1907" y="4510"/>
                  </a:cubicBezTo>
                  <a:cubicBezTo>
                    <a:pt x="1907" y="4510"/>
                    <a:pt x="3800" y="4005"/>
                    <a:pt x="3078" y="1462"/>
                  </a:cubicBezTo>
                  <a:cubicBezTo>
                    <a:pt x="2692" y="96"/>
                    <a:pt x="2030" y="0"/>
                    <a:pt x="185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0"/>
            <p:cNvSpPr/>
            <p:nvPr/>
          </p:nvSpPr>
          <p:spPr>
            <a:xfrm>
              <a:off x="2608975" y="2739825"/>
              <a:ext cx="61025" cy="52475"/>
            </a:xfrm>
            <a:custGeom>
              <a:avLst/>
              <a:gdLst/>
              <a:ahLst/>
              <a:cxnLst/>
              <a:rect l="l" t="t" r="r" b="b"/>
              <a:pathLst>
                <a:path w="2441" h="2099" extrusionOk="0">
                  <a:moveTo>
                    <a:pt x="1197" y="1"/>
                  </a:moveTo>
                  <a:cubicBezTo>
                    <a:pt x="835" y="1"/>
                    <a:pt x="565" y="329"/>
                    <a:pt x="374" y="666"/>
                  </a:cubicBezTo>
                  <a:cubicBezTo>
                    <a:pt x="187" y="998"/>
                    <a:pt x="85" y="1345"/>
                    <a:pt x="27" y="1707"/>
                  </a:cubicBezTo>
                  <a:cubicBezTo>
                    <a:pt x="0" y="1909"/>
                    <a:pt x="214" y="2099"/>
                    <a:pt x="466" y="2099"/>
                  </a:cubicBezTo>
                  <a:cubicBezTo>
                    <a:pt x="483" y="2099"/>
                    <a:pt x="501" y="2098"/>
                    <a:pt x="518" y="2096"/>
                  </a:cubicBezTo>
                  <a:cubicBezTo>
                    <a:pt x="1472" y="2009"/>
                    <a:pt x="2441" y="551"/>
                    <a:pt x="1530" y="89"/>
                  </a:cubicBezTo>
                  <a:cubicBezTo>
                    <a:pt x="1411" y="27"/>
                    <a:pt x="1300" y="1"/>
                    <a:pt x="1197"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0"/>
            <p:cNvSpPr/>
            <p:nvPr/>
          </p:nvSpPr>
          <p:spPr>
            <a:xfrm>
              <a:off x="2611475" y="2783900"/>
              <a:ext cx="20600" cy="19625"/>
            </a:xfrm>
            <a:custGeom>
              <a:avLst/>
              <a:gdLst/>
              <a:ahLst/>
              <a:cxnLst/>
              <a:rect l="l" t="t" r="r" b="b"/>
              <a:pathLst>
                <a:path w="824" h="785" extrusionOk="0">
                  <a:moveTo>
                    <a:pt x="404" y="0"/>
                  </a:moveTo>
                  <a:cubicBezTo>
                    <a:pt x="395" y="0"/>
                    <a:pt x="385" y="1"/>
                    <a:pt x="376" y="1"/>
                  </a:cubicBezTo>
                  <a:cubicBezTo>
                    <a:pt x="158" y="30"/>
                    <a:pt x="0" y="218"/>
                    <a:pt x="29" y="435"/>
                  </a:cubicBezTo>
                  <a:cubicBezTo>
                    <a:pt x="42" y="634"/>
                    <a:pt x="203" y="785"/>
                    <a:pt x="397" y="785"/>
                  </a:cubicBezTo>
                  <a:cubicBezTo>
                    <a:pt x="413" y="785"/>
                    <a:pt x="430" y="784"/>
                    <a:pt x="447" y="782"/>
                  </a:cubicBezTo>
                  <a:cubicBezTo>
                    <a:pt x="665" y="767"/>
                    <a:pt x="823" y="579"/>
                    <a:pt x="809" y="362"/>
                  </a:cubicBezTo>
                  <a:cubicBezTo>
                    <a:pt x="795" y="155"/>
                    <a:pt x="609" y="0"/>
                    <a:pt x="40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0"/>
            <p:cNvSpPr/>
            <p:nvPr/>
          </p:nvSpPr>
          <p:spPr>
            <a:xfrm>
              <a:off x="2451100" y="2628075"/>
              <a:ext cx="179775" cy="87225"/>
            </a:xfrm>
            <a:custGeom>
              <a:avLst/>
              <a:gdLst/>
              <a:ahLst/>
              <a:cxnLst/>
              <a:rect l="l" t="t" r="r" b="b"/>
              <a:pathLst>
                <a:path w="7191" h="3489" extrusionOk="0">
                  <a:moveTo>
                    <a:pt x="4927" y="1"/>
                  </a:moveTo>
                  <a:cubicBezTo>
                    <a:pt x="4555" y="1"/>
                    <a:pt x="4120" y="42"/>
                    <a:pt x="3612" y="138"/>
                  </a:cubicBezTo>
                  <a:cubicBezTo>
                    <a:pt x="0" y="816"/>
                    <a:pt x="896" y="2925"/>
                    <a:pt x="896" y="2925"/>
                  </a:cubicBezTo>
                  <a:cubicBezTo>
                    <a:pt x="1423" y="3331"/>
                    <a:pt x="2021" y="3489"/>
                    <a:pt x="2634" y="3489"/>
                  </a:cubicBezTo>
                  <a:cubicBezTo>
                    <a:pt x="4796" y="3489"/>
                    <a:pt x="7137" y="1525"/>
                    <a:pt x="7137" y="1525"/>
                  </a:cubicBezTo>
                  <a:cubicBezTo>
                    <a:pt x="7137" y="1525"/>
                    <a:pt x="7190" y="1"/>
                    <a:pt x="492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0"/>
            <p:cNvSpPr/>
            <p:nvPr/>
          </p:nvSpPr>
          <p:spPr>
            <a:xfrm>
              <a:off x="2518625" y="2777425"/>
              <a:ext cx="9425" cy="20600"/>
            </a:xfrm>
            <a:custGeom>
              <a:avLst/>
              <a:gdLst/>
              <a:ahLst/>
              <a:cxnLst/>
              <a:rect l="l" t="t" r="r" b="b"/>
              <a:pathLst>
                <a:path w="377" h="824" extrusionOk="0">
                  <a:moveTo>
                    <a:pt x="276" y="0"/>
                  </a:moveTo>
                  <a:cubicBezTo>
                    <a:pt x="261" y="0"/>
                    <a:pt x="247" y="0"/>
                    <a:pt x="232" y="29"/>
                  </a:cubicBezTo>
                  <a:lnTo>
                    <a:pt x="16" y="549"/>
                  </a:lnTo>
                  <a:cubicBezTo>
                    <a:pt x="1" y="563"/>
                    <a:pt x="1" y="578"/>
                    <a:pt x="16" y="592"/>
                  </a:cubicBezTo>
                  <a:lnTo>
                    <a:pt x="318" y="823"/>
                  </a:lnTo>
                  <a:lnTo>
                    <a:pt x="333" y="823"/>
                  </a:lnTo>
                  <a:cubicBezTo>
                    <a:pt x="347" y="823"/>
                    <a:pt x="347" y="823"/>
                    <a:pt x="362" y="809"/>
                  </a:cubicBezTo>
                  <a:cubicBezTo>
                    <a:pt x="376" y="794"/>
                    <a:pt x="376" y="781"/>
                    <a:pt x="362" y="765"/>
                  </a:cubicBezTo>
                  <a:lnTo>
                    <a:pt x="87" y="549"/>
                  </a:lnTo>
                  <a:lnTo>
                    <a:pt x="305" y="58"/>
                  </a:lnTo>
                  <a:cubicBezTo>
                    <a:pt x="305" y="29"/>
                    <a:pt x="305" y="14"/>
                    <a:pt x="276"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0"/>
            <p:cNvSpPr/>
            <p:nvPr/>
          </p:nvSpPr>
          <p:spPr>
            <a:xfrm>
              <a:off x="2487225" y="2725725"/>
              <a:ext cx="28200" cy="18400"/>
            </a:xfrm>
            <a:custGeom>
              <a:avLst/>
              <a:gdLst/>
              <a:ahLst/>
              <a:cxnLst/>
              <a:rect l="l" t="t" r="r" b="b"/>
              <a:pathLst>
                <a:path w="1128" h="736" extrusionOk="0">
                  <a:moveTo>
                    <a:pt x="715" y="1"/>
                  </a:moveTo>
                  <a:cubicBezTo>
                    <a:pt x="674" y="1"/>
                    <a:pt x="629" y="6"/>
                    <a:pt x="578" y="17"/>
                  </a:cubicBezTo>
                  <a:cubicBezTo>
                    <a:pt x="289" y="75"/>
                    <a:pt x="116" y="291"/>
                    <a:pt x="43" y="421"/>
                  </a:cubicBezTo>
                  <a:cubicBezTo>
                    <a:pt x="0" y="493"/>
                    <a:pt x="14" y="580"/>
                    <a:pt x="43" y="638"/>
                  </a:cubicBezTo>
                  <a:cubicBezTo>
                    <a:pt x="76" y="703"/>
                    <a:pt x="141" y="735"/>
                    <a:pt x="202" y="735"/>
                  </a:cubicBezTo>
                  <a:cubicBezTo>
                    <a:pt x="222" y="735"/>
                    <a:pt x="242" y="731"/>
                    <a:pt x="260" y="724"/>
                  </a:cubicBezTo>
                  <a:cubicBezTo>
                    <a:pt x="405" y="653"/>
                    <a:pt x="563" y="624"/>
                    <a:pt x="809" y="580"/>
                  </a:cubicBezTo>
                  <a:cubicBezTo>
                    <a:pt x="1127" y="522"/>
                    <a:pt x="1040" y="219"/>
                    <a:pt x="1040" y="219"/>
                  </a:cubicBezTo>
                  <a:cubicBezTo>
                    <a:pt x="1040" y="219"/>
                    <a:pt x="985" y="1"/>
                    <a:pt x="71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0"/>
            <p:cNvSpPr/>
            <p:nvPr/>
          </p:nvSpPr>
          <p:spPr>
            <a:xfrm>
              <a:off x="2547175" y="2724375"/>
              <a:ext cx="44425" cy="21175"/>
            </a:xfrm>
            <a:custGeom>
              <a:avLst/>
              <a:gdLst/>
              <a:ahLst/>
              <a:cxnLst/>
              <a:rect l="l" t="t" r="r" b="b"/>
              <a:pathLst>
                <a:path w="1777" h="847" extrusionOk="0">
                  <a:moveTo>
                    <a:pt x="567" y="1"/>
                  </a:moveTo>
                  <a:cubicBezTo>
                    <a:pt x="184" y="1"/>
                    <a:pt x="116" y="215"/>
                    <a:pt x="116" y="215"/>
                  </a:cubicBezTo>
                  <a:cubicBezTo>
                    <a:pt x="116" y="215"/>
                    <a:pt x="0" y="518"/>
                    <a:pt x="463" y="576"/>
                  </a:cubicBezTo>
                  <a:cubicBezTo>
                    <a:pt x="810" y="620"/>
                    <a:pt x="1228" y="764"/>
                    <a:pt x="1430" y="836"/>
                  </a:cubicBezTo>
                  <a:cubicBezTo>
                    <a:pt x="1456" y="843"/>
                    <a:pt x="1483" y="847"/>
                    <a:pt x="1510" y="847"/>
                  </a:cubicBezTo>
                  <a:cubicBezTo>
                    <a:pt x="1592" y="847"/>
                    <a:pt x="1676" y="814"/>
                    <a:pt x="1719" y="749"/>
                  </a:cubicBezTo>
                  <a:cubicBezTo>
                    <a:pt x="1777" y="678"/>
                    <a:pt x="1777" y="591"/>
                    <a:pt x="1719" y="533"/>
                  </a:cubicBezTo>
                  <a:cubicBezTo>
                    <a:pt x="1604" y="389"/>
                    <a:pt x="1170" y="71"/>
                    <a:pt x="737" y="13"/>
                  </a:cubicBezTo>
                  <a:cubicBezTo>
                    <a:pt x="674" y="5"/>
                    <a:pt x="618" y="1"/>
                    <a:pt x="56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0"/>
            <p:cNvSpPr/>
            <p:nvPr/>
          </p:nvSpPr>
          <p:spPr>
            <a:xfrm>
              <a:off x="2545000" y="2754675"/>
              <a:ext cx="38325" cy="19800"/>
            </a:xfrm>
            <a:custGeom>
              <a:avLst/>
              <a:gdLst/>
              <a:ahLst/>
              <a:cxnLst/>
              <a:rect l="l" t="t" r="r" b="b"/>
              <a:pathLst>
                <a:path w="1533" h="792" extrusionOk="0">
                  <a:moveTo>
                    <a:pt x="714" y="1"/>
                  </a:moveTo>
                  <a:cubicBezTo>
                    <a:pt x="140" y="1"/>
                    <a:pt x="1" y="520"/>
                    <a:pt x="1" y="520"/>
                  </a:cubicBezTo>
                  <a:cubicBezTo>
                    <a:pt x="274" y="719"/>
                    <a:pt x="511" y="791"/>
                    <a:pt x="712" y="791"/>
                  </a:cubicBezTo>
                  <a:cubicBezTo>
                    <a:pt x="1255" y="791"/>
                    <a:pt x="1532" y="260"/>
                    <a:pt x="1532" y="260"/>
                  </a:cubicBezTo>
                  <a:cubicBezTo>
                    <a:pt x="1192" y="70"/>
                    <a:pt x="924" y="1"/>
                    <a:pt x="71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0"/>
            <p:cNvSpPr/>
            <p:nvPr/>
          </p:nvSpPr>
          <p:spPr>
            <a:xfrm>
              <a:off x="2550775" y="2754225"/>
              <a:ext cx="23150" cy="22925"/>
            </a:xfrm>
            <a:custGeom>
              <a:avLst/>
              <a:gdLst/>
              <a:ahLst/>
              <a:cxnLst/>
              <a:rect l="l" t="t" r="r" b="b"/>
              <a:pathLst>
                <a:path w="926" h="917" extrusionOk="0">
                  <a:moveTo>
                    <a:pt x="471" y="1"/>
                  </a:moveTo>
                  <a:cubicBezTo>
                    <a:pt x="246" y="1"/>
                    <a:pt x="57" y="179"/>
                    <a:pt x="30" y="408"/>
                  </a:cubicBezTo>
                  <a:cubicBezTo>
                    <a:pt x="1" y="653"/>
                    <a:pt x="174" y="884"/>
                    <a:pt x="405" y="913"/>
                  </a:cubicBezTo>
                  <a:cubicBezTo>
                    <a:pt x="422" y="915"/>
                    <a:pt x="439" y="916"/>
                    <a:pt x="455" y="916"/>
                  </a:cubicBezTo>
                  <a:cubicBezTo>
                    <a:pt x="679" y="916"/>
                    <a:pt x="870" y="738"/>
                    <a:pt x="897" y="509"/>
                  </a:cubicBezTo>
                  <a:cubicBezTo>
                    <a:pt x="926" y="264"/>
                    <a:pt x="752" y="33"/>
                    <a:pt x="521" y="4"/>
                  </a:cubicBezTo>
                  <a:cubicBezTo>
                    <a:pt x="504" y="2"/>
                    <a:pt x="487" y="1"/>
                    <a:pt x="4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0"/>
            <p:cNvSpPr/>
            <p:nvPr/>
          </p:nvSpPr>
          <p:spPr>
            <a:xfrm>
              <a:off x="2491900" y="2754250"/>
              <a:ext cx="27125" cy="18950"/>
            </a:xfrm>
            <a:custGeom>
              <a:avLst/>
              <a:gdLst/>
              <a:ahLst/>
              <a:cxnLst/>
              <a:rect l="l" t="t" r="r" b="b"/>
              <a:pathLst>
                <a:path w="1085" h="758" extrusionOk="0">
                  <a:moveTo>
                    <a:pt x="471" y="1"/>
                  </a:moveTo>
                  <a:cubicBezTo>
                    <a:pt x="335" y="1"/>
                    <a:pt x="178" y="64"/>
                    <a:pt x="0" y="234"/>
                  </a:cubicBezTo>
                  <a:cubicBezTo>
                    <a:pt x="0" y="234"/>
                    <a:pt x="154" y="758"/>
                    <a:pt x="569" y="758"/>
                  </a:cubicBezTo>
                  <a:cubicBezTo>
                    <a:pt x="709" y="758"/>
                    <a:pt x="880" y="698"/>
                    <a:pt x="1085" y="537"/>
                  </a:cubicBezTo>
                  <a:cubicBezTo>
                    <a:pt x="1085" y="537"/>
                    <a:pt x="868" y="1"/>
                    <a:pt x="4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0"/>
            <p:cNvSpPr/>
            <p:nvPr/>
          </p:nvSpPr>
          <p:spPr>
            <a:xfrm>
              <a:off x="2495500" y="2753850"/>
              <a:ext cx="18100" cy="20800"/>
            </a:xfrm>
            <a:custGeom>
              <a:avLst/>
              <a:gdLst/>
              <a:ahLst/>
              <a:cxnLst/>
              <a:rect l="l" t="t" r="r" b="b"/>
              <a:pathLst>
                <a:path w="724" h="832" extrusionOk="0">
                  <a:moveTo>
                    <a:pt x="334" y="0"/>
                  </a:moveTo>
                  <a:cubicBezTo>
                    <a:pt x="319" y="0"/>
                    <a:pt x="305" y="1"/>
                    <a:pt x="290" y="4"/>
                  </a:cubicBezTo>
                  <a:cubicBezTo>
                    <a:pt x="116" y="33"/>
                    <a:pt x="1" y="250"/>
                    <a:pt x="30" y="466"/>
                  </a:cubicBezTo>
                  <a:cubicBezTo>
                    <a:pt x="70" y="679"/>
                    <a:pt x="221" y="831"/>
                    <a:pt x="390" y="831"/>
                  </a:cubicBezTo>
                  <a:cubicBezTo>
                    <a:pt x="405" y="831"/>
                    <a:pt x="420" y="830"/>
                    <a:pt x="434" y="828"/>
                  </a:cubicBezTo>
                  <a:cubicBezTo>
                    <a:pt x="608" y="799"/>
                    <a:pt x="723" y="597"/>
                    <a:pt x="694" y="365"/>
                  </a:cubicBezTo>
                  <a:cubicBezTo>
                    <a:pt x="655" y="152"/>
                    <a:pt x="505" y="0"/>
                    <a:pt x="33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0"/>
            <p:cNvSpPr/>
            <p:nvPr/>
          </p:nvSpPr>
          <p:spPr>
            <a:xfrm>
              <a:off x="2527300" y="2802100"/>
              <a:ext cx="28200" cy="8200"/>
            </a:xfrm>
            <a:custGeom>
              <a:avLst/>
              <a:gdLst/>
              <a:ahLst/>
              <a:cxnLst/>
              <a:rect l="l" t="t" r="r" b="b"/>
              <a:pathLst>
                <a:path w="1128" h="328" extrusionOk="0">
                  <a:moveTo>
                    <a:pt x="1090" y="1"/>
                  </a:moveTo>
                  <a:cubicBezTo>
                    <a:pt x="1077" y="1"/>
                    <a:pt x="1064" y="8"/>
                    <a:pt x="1056" y="25"/>
                  </a:cubicBezTo>
                  <a:cubicBezTo>
                    <a:pt x="1056" y="25"/>
                    <a:pt x="894" y="262"/>
                    <a:pt x="493" y="262"/>
                  </a:cubicBezTo>
                  <a:cubicBezTo>
                    <a:pt x="371" y="262"/>
                    <a:pt x="227" y="240"/>
                    <a:pt x="58" y="183"/>
                  </a:cubicBezTo>
                  <a:cubicBezTo>
                    <a:pt x="54" y="179"/>
                    <a:pt x="49" y="177"/>
                    <a:pt x="43" y="177"/>
                  </a:cubicBezTo>
                  <a:cubicBezTo>
                    <a:pt x="30" y="177"/>
                    <a:pt x="15" y="187"/>
                    <a:pt x="15" y="198"/>
                  </a:cubicBezTo>
                  <a:cubicBezTo>
                    <a:pt x="0" y="212"/>
                    <a:pt x="15" y="241"/>
                    <a:pt x="29" y="241"/>
                  </a:cubicBezTo>
                  <a:cubicBezTo>
                    <a:pt x="218" y="314"/>
                    <a:pt x="376" y="327"/>
                    <a:pt x="507" y="327"/>
                  </a:cubicBezTo>
                  <a:cubicBezTo>
                    <a:pt x="940" y="327"/>
                    <a:pt x="1113" y="67"/>
                    <a:pt x="1113" y="54"/>
                  </a:cubicBezTo>
                  <a:cubicBezTo>
                    <a:pt x="1127" y="39"/>
                    <a:pt x="1127" y="25"/>
                    <a:pt x="1113" y="10"/>
                  </a:cubicBezTo>
                  <a:cubicBezTo>
                    <a:pt x="1107" y="4"/>
                    <a:pt x="1099" y="1"/>
                    <a:pt x="109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0"/>
            <p:cNvSpPr/>
            <p:nvPr/>
          </p:nvSpPr>
          <p:spPr>
            <a:xfrm>
              <a:off x="424475" y="3883700"/>
              <a:ext cx="2833150" cy="9075"/>
            </a:xfrm>
            <a:custGeom>
              <a:avLst/>
              <a:gdLst/>
              <a:ahLst/>
              <a:cxnLst/>
              <a:rect l="l" t="t" r="r" b="b"/>
              <a:pathLst>
                <a:path w="113326" h="363" extrusionOk="0">
                  <a:moveTo>
                    <a:pt x="189" y="0"/>
                  </a:moveTo>
                  <a:cubicBezTo>
                    <a:pt x="88" y="0"/>
                    <a:pt x="1" y="73"/>
                    <a:pt x="1" y="189"/>
                  </a:cubicBezTo>
                  <a:cubicBezTo>
                    <a:pt x="1" y="289"/>
                    <a:pt x="88" y="362"/>
                    <a:pt x="189" y="362"/>
                  </a:cubicBezTo>
                  <a:lnTo>
                    <a:pt x="113139" y="362"/>
                  </a:lnTo>
                  <a:cubicBezTo>
                    <a:pt x="113239" y="362"/>
                    <a:pt x="113326" y="289"/>
                    <a:pt x="113326" y="189"/>
                  </a:cubicBezTo>
                  <a:cubicBezTo>
                    <a:pt x="113326" y="73"/>
                    <a:pt x="113239" y="0"/>
                    <a:pt x="113139" y="0"/>
                  </a:cubicBezTo>
                  <a:close/>
                </a:path>
              </a:pathLst>
            </a:custGeom>
            <a:solidFill>
              <a:srgbClr val="A0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72" name="Google Shape;472;p30"/>
          <p:cNvPicPr preferRelativeResize="0"/>
          <p:nvPr/>
        </p:nvPicPr>
        <p:blipFill rotWithShape="1">
          <a:blip r:embed="rId1"/>
          <a:srcRect l="4581" r="10579"/>
          <a:stretch>
            <a:fillRect/>
          </a:stretch>
        </p:blipFill>
        <p:spPr>
          <a:xfrm>
            <a:off x="8056775" y="127275"/>
            <a:ext cx="837900" cy="8253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1000"/>
                                        <p:tgtEl>
                                          <p:spTgt spid="300"/>
                                        </p:tgtEl>
                                        <p:attrNameLst>
                                          <p:attrName>ppt_x</p:attrName>
                                        </p:attrNameLst>
                                      </p:cBhvr>
                                      <p:tavLst>
                                        <p:tav tm="0" fmla="">
                                          <p:val>
                                            <p:strVal val="#ppt_x-1"/>
                                          </p:val>
                                        </p:tav>
                                        <p:tav tm="100000" fmla="">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1"/>
                                        </p:tgtEl>
                                        <p:attrNameLst>
                                          <p:attrName>style.visibility</p:attrName>
                                        </p:attrNameLst>
                                      </p:cBhvr>
                                      <p:to>
                                        <p:strVal val="visible"/>
                                      </p:to>
                                    </p:set>
                                    <p:anim calcmode="lin" valueType="num">
                                      <p:cBhvr additive="base">
                                        <p:cTn id="10" dur="1000"/>
                                        <p:tgtEl>
                                          <p:spTgt spid="301"/>
                                        </p:tgtEl>
                                        <p:attrNameLst>
                                          <p:attrName>ppt_x</p:attrName>
                                        </p:attrNameLst>
                                      </p:cBhvr>
                                      <p:tavLst>
                                        <p:tav tm="0" fmla="">
                                          <p:val>
                                            <p:strVal val="#ppt_x-1"/>
                                          </p:val>
                                        </p:tav>
                                        <p:tav tm="100000" fmla="">
                                          <p:val>
                                            <p:strVal val="#ppt_x"/>
                                          </p:val>
                                        </p:tav>
                                      </p:tavLst>
                                    </p:anim>
                                  </p:childTnLst>
                                </p:cTn>
                              </p:par>
                              <p:par>
                                <p:cTn id="11" presetID="23" presetClass="entr" presetSubtype="16"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anim calcmode="lin" valueType="num">
                                      <p:cBhvr additive="base">
                                        <p:cTn id="13" dur="1000"/>
                                        <p:tgtEl>
                                          <p:spTgt spid="306"/>
                                        </p:tgtEl>
                                        <p:attrNameLst>
                                          <p:attrName>ppt_w</p:attrName>
                                        </p:attrNameLst>
                                      </p:cBhvr>
                                      <p:tavLst>
                                        <p:tav tm="0" fmla="">
                                          <p:val>
                                            <p:fltVal val="0"/>
                                          </p:val>
                                        </p:tav>
                                        <p:tav tm="100000" fmla="">
                                          <p:val>
                                            <p:strVal val="#ppt_w"/>
                                          </p:val>
                                        </p:tav>
                                      </p:tavLst>
                                    </p:anim>
                                    <p:anim calcmode="lin" valueType="num">
                                      <p:cBhvr additive="base">
                                        <p:cTn id="14" dur="1000"/>
                                        <p:tgtEl>
                                          <p:spTgt spid="306"/>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6" name="Shape 476"/>
        <p:cNvGrpSpPr/>
        <p:nvPr/>
      </p:nvGrpSpPr>
      <p:grpSpPr>
        <a:xfrm>
          <a:off x="0" y="0"/>
          <a:ext cx="0" cy="0"/>
          <a:chOff x="0" y="0"/>
          <a:chExt cx="0" cy="0"/>
        </a:xfrm>
      </p:grpSpPr>
      <p:sp>
        <p:nvSpPr>
          <p:cNvPr id="477" name="Google Shape;477;p31"/>
          <p:cNvSpPr txBox="1"/>
          <p:nvPr>
            <p:ph type="subTitle" idx="1"/>
          </p:nvPr>
        </p:nvSpPr>
        <p:spPr>
          <a:xfrm>
            <a:off x="1384813" y="1109100"/>
            <a:ext cx="6674700" cy="3069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Stock price forecasting is a popular and important topic in financial and academic studies. Stock investments provide one of the highest returns in the market. Even though they are volatile in nature, one can visualize share prices and other statistical factors which help the keen investors to carefully decide on which company they want to spend their earnings on. </a:t>
            </a:r>
            <a:endParaRPr sz="1500">
              <a:solidFill>
                <a:srgbClr val="FFFFFF"/>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In this project we have created a single page web application using the Dash library (of Python), we have made dynamic plots of the financial data of a specific company by using the tabular data provided by yfinance python library. On top of it, we have used machine learning algorithm to predict the upcoming stock prices.</a:t>
            </a:r>
            <a:endParaRPr sz="1500">
              <a:solidFill>
                <a:srgbClr val="FFFFFF"/>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p>
        </p:txBody>
      </p:sp>
      <p:grpSp>
        <p:nvGrpSpPr>
          <p:cNvPr id="478" name="Google Shape;478;p31"/>
          <p:cNvGrpSpPr/>
          <p:nvPr/>
        </p:nvGrpSpPr>
        <p:grpSpPr>
          <a:xfrm>
            <a:off x="559796" y="256556"/>
            <a:ext cx="302887" cy="302887"/>
            <a:chOff x="150250" y="735900"/>
            <a:chExt cx="508200" cy="508200"/>
          </a:xfrm>
        </p:grpSpPr>
        <p:sp>
          <p:nvSpPr>
            <p:cNvPr id="479" name="Google Shape;479;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31"/>
          <p:cNvGrpSpPr/>
          <p:nvPr/>
        </p:nvGrpSpPr>
        <p:grpSpPr>
          <a:xfrm>
            <a:off x="359562" y="765301"/>
            <a:ext cx="503118" cy="503118"/>
            <a:chOff x="150250" y="735900"/>
            <a:chExt cx="508200" cy="508200"/>
          </a:xfrm>
        </p:grpSpPr>
        <p:sp>
          <p:nvSpPr>
            <p:cNvPr id="482" name="Google Shape;482;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4" name="Google Shape;484;p31"/>
          <p:cNvGrpSpPr/>
          <p:nvPr/>
        </p:nvGrpSpPr>
        <p:grpSpPr>
          <a:xfrm>
            <a:off x="1007885" y="559451"/>
            <a:ext cx="262993" cy="262993"/>
            <a:chOff x="150250" y="735900"/>
            <a:chExt cx="508200" cy="508200"/>
          </a:xfrm>
        </p:grpSpPr>
        <p:sp>
          <p:nvSpPr>
            <p:cNvPr id="485" name="Google Shape;485;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7" name="Google Shape;487;p31"/>
          <p:cNvGrpSpPr/>
          <p:nvPr/>
        </p:nvGrpSpPr>
        <p:grpSpPr>
          <a:xfrm>
            <a:off x="8059534" y="4489531"/>
            <a:ext cx="302887" cy="302887"/>
            <a:chOff x="150250" y="735900"/>
            <a:chExt cx="508200" cy="508200"/>
          </a:xfrm>
        </p:grpSpPr>
        <p:sp>
          <p:nvSpPr>
            <p:cNvPr id="488" name="Google Shape;488;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0" name="Google Shape;490;p31"/>
          <p:cNvGrpSpPr/>
          <p:nvPr/>
        </p:nvGrpSpPr>
        <p:grpSpPr>
          <a:xfrm>
            <a:off x="8448687" y="4489514"/>
            <a:ext cx="503118" cy="503118"/>
            <a:chOff x="150250" y="735900"/>
            <a:chExt cx="508200" cy="508200"/>
          </a:xfrm>
        </p:grpSpPr>
        <p:sp>
          <p:nvSpPr>
            <p:cNvPr id="491" name="Google Shape;491;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31"/>
          <p:cNvGrpSpPr/>
          <p:nvPr/>
        </p:nvGrpSpPr>
        <p:grpSpPr>
          <a:xfrm>
            <a:off x="8362897" y="4005701"/>
            <a:ext cx="262993" cy="262993"/>
            <a:chOff x="150250" y="735900"/>
            <a:chExt cx="508200" cy="508200"/>
          </a:xfrm>
        </p:grpSpPr>
        <p:sp>
          <p:nvSpPr>
            <p:cNvPr id="494" name="Google Shape;494;p31"/>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1"/>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6" name="Google Shape;496;p31"/>
          <p:cNvSpPr txBox="1"/>
          <p:nvPr/>
        </p:nvSpPr>
        <p:spPr>
          <a:xfrm>
            <a:off x="2341475" y="442700"/>
            <a:ext cx="494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a:solidFill>
                  <a:srgbClr val="FFFFFF"/>
                </a:solidFill>
                <a:latin typeface="Bungee"/>
                <a:ea typeface="Bungee"/>
                <a:cs typeface="Bungee"/>
                <a:sym typeface="Bungee"/>
              </a:rPr>
              <a:t>abstract</a:t>
            </a:r>
            <a:endParaRPr sz="2200">
              <a:solidFill>
                <a:srgbClr val="FFFFFF"/>
              </a:solidFill>
              <a:latin typeface="Bungee"/>
              <a:ea typeface="Bungee"/>
              <a:cs typeface="Bungee"/>
              <a:sym typeface="Bungee"/>
            </a:endParaRPr>
          </a:p>
        </p:txBody>
      </p:sp>
      <p:pic>
        <p:nvPicPr>
          <p:cNvPr id="497" name="Google Shape;497;p31"/>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1000"/>
                                        <p:tgtEl>
                                          <p:spTgt spid="496"/>
                                        </p:tgtEl>
                                        <p:attrNameLst>
                                          <p:attrName>ppt_w</p:attrName>
                                        </p:attrNameLst>
                                      </p:cBhvr>
                                      <p:tavLst>
                                        <p:tav tm="0" fmla="">
                                          <p:val>
                                            <p:fltVal val="0"/>
                                          </p:val>
                                        </p:tav>
                                        <p:tav tm="100000" fmla="">
                                          <p:val>
                                            <p:strVal val="#ppt_w"/>
                                          </p:val>
                                        </p:tav>
                                      </p:tavLst>
                                    </p:anim>
                                    <p:anim calcmode="lin" valueType="num">
                                      <p:cBhvr additive="base">
                                        <p:cTn id="8" dur="1000"/>
                                        <p:tgtEl>
                                          <p:spTgt spid="496"/>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77"/>
                                        </p:tgtEl>
                                        <p:attrNameLst>
                                          <p:attrName>style.visibility</p:attrName>
                                        </p:attrNameLst>
                                      </p:cBhvr>
                                      <p:to>
                                        <p:strVal val="visible"/>
                                      </p:to>
                                    </p:set>
                                    <p:anim calcmode="lin" valueType="num">
                                      <p:cBhvr additive="base">
                                        <p:cTn id="11" dur="1000"/>
                                        <p:tgtEl>
                                          <p:spTgt spid="477"/>
                                        </p:tgtEl>
                                        <p:attrNameLst>
                                          <p:attrName>ppt_w</p:attrName>
                                        </p:attrNameLst>
                                      </p:cBhvr>
                                      <p:tavLst>
                                        <p:tav tm="0" fmla="">
                                          <p:val>
                                            <p:fltVal val="0"/>
                                          </p:val>
                                        </p:tav>
                                        <p:tav tm="100000" fmla="">
                                          <p:val>
                                            <p:strVal val="#ppt_w"/>
                                          </p:val>
                                        </p:tav>
                                      </p:tavLst>
                                    </p:anim>
                                    <p:anim calcmode="lin" valueType="num">
                                      <p:cBhvr additive="base">
                                        <p:cTn id="12" dur="1000"/>
                                        <p:tgtEl>
                                          <p:spTgt spid="477"/>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1" name="Shape 501"/>
        <p:cNvGrpSpPr/>
        <p:nvPr/>
      </p:nvGrpSpPr>
      <p:grpSpPr>
        <a:xfrm>
          <a:off x="0" y="0"/>
          <a:ext cx="0" cy="0"/>
          <a:chOff x="0" y="0"/>
          <a:chExt cx="0" cy="0"/>
        </a:xfrm>
      </p:grpSpPr>
      <p:sp>
        <p:nvSpPr>
          <p:cNvPr id="502" name="Google Shape;502;p32"/>
          <p:cNvSpPr txBox="1"/>
          <p:nvPr>
            <p:ph type="title"/>
          </p:nvPr>
        </p:nvSpPr>
        <p:spPr>
          <a:xfrm>
            <a:off x="394715" y="1638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a:t>  </a:t>
            </a:r>
            <a:r>
              <a:rPr lang="en-GB" sz="2400"/>
              <a:t>INTRODUCTION</a:t>
            </a:r>
            <a:endParaRPr sz="2000"/>
          </a:p>
        </p:txBody>
      </p:sp>
      <p:sp>
        <p:nvSpPr>
          <p:cNvPr id="503" name="Google Shape;503;p32"/>
          <p:cNvSpPr txBox="1"/>
          <p:nvPr>
            <p:ph type="body" idx="1"/>
          </p:nvPr>
        </p:nvSpPr>
        <p:spPr>
          <a:xfrm>
            <a:off x="480625" y="801025"/>
            <a:ext cx="7418700" cy="3385800"/>
          </a:xfrm>
          <a:prstGeom prst="rect">
            <a:avLst/>
          </a:prstGeom>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Stock investments provide one of the highest returns in the market. Even though they are volatile in nature, one can visualize share prices and other statistical factors which helps the keen investors carefully decide on which company they want to spend their earnings on.</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323850" algn="just" rtl="0">
              <a:lnSpc>
                <a:spcPct val="115000"/>
              </a:lnSpc>
              <a:spcBef>
                <a:spcPts val="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Stock prices are inﬂuenced by various factors ranging from the performance of the company itself to the conditions of the economy in general. Thus, to manage investment portfolios, stock market data has to be analyzed regularly to identify potential relationships between various stocks, hence to adjust investment based on related stocks trends.</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323850" algn="just" rtl="0">
              <a:lnSpc>
                <a:spcPct val="115000"/>
              </a:lnSpc>
              <a:spcBef>
                <a:spcPts val="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A picture is worth a thousand words presenting data in visual form can assist humans in exploring deep insight of vast amounts of complex raw data, especially when people have limited knowledge of the data. Visual representation is one of the most eﬃcient ways to assist investors to have a clear overview of movements of the stock market, as well as providing a deeper understanding of each individual stock</a:t>
            </a:r>
            <a:endParaRPr sz="1500"/>
          </a:p>
        </p:txBody>
      </p:sp>
      <p:cxnSp>
        <p:nvCxnSpPr>
          <p:cNvPr id="504" name="Google Shape;504;p32"/>
          <p:cNvCxnSpPr/>
          <p:nvPr/>
        </p:nvCxnSpPr>
        <p:spPr>
          <a:xfrm flipH="1">
            <a:off x="150" y="591525"/>
            <a:ext cx="2920500" cy="1500"/>
          </a:xfrm>
          <a:prstGeom prst="straightConnector1">
            <a:avLst/>
          </a:prstGeom>
          <a:noFill/>
          <a:ln w="28575" cap="flat" cmpd="sng">
            <a:solidFill>
              <a:srgbClr val="FFFFFF"/>
            </a:solidFill>
            <a:prstDash val="solid"/>
            <a:miter lim="800000"/>
            <a:headEnd type="none" w="sm" len="sm"/>
            <a:tailEnd type="none" w="sm" len="sm"/>
          </a:ln>
        </p:spPr>
      </p:cxnSp>
      <p:cxnSp>
        <p:nvCxnSpPr>
          <p:cNvPr id="505" name="Google Shape;505;p32"/>
          <p:cNvCxnSpPr/>
          <p:nvPr/>
        </p:nvCxnSpPr>
        <p:spPr>
          <a:xfrm rot="10800000">
            <a:off x="5723655" y="555405"/>
            <a:ext cx="1774500" cy="3900"/>
          </a:xfrm>
          <a:prstGeom prst="straightConnector1">
            <a:avLst/>
          </a:prstGeom>
          <a:noFill/>
          <a:ln w="28575" cap="flat" cmpd="sng">
            <a:solidFill>
              <a:srgbClr val="FFFFFF"/>
            </a:solidFill>
            <a:prstDash val="solid"/>
            <a:miter lim="800000"/>
            <a:headEnd type="none" w="sm" len="sm"/>
            <a:tailEnd type="none" w="sm" len="sm"/>
          </a:ln>
        </p:spPr>
      </p:cxnSp>
      <p:pic>
        <p:nvPicPr>
          <p:cNvPr id="506" name="Google Shape;506;p32"/>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02"/>
                                        </p:tgtEl>
                                        <p:attrNameLst>
                                          <p:attrName>style.visibility</p:attrName>
                                        </p:attrNameLst>
                                      </p:cBhvr>
                                      <p:to>
                                        <p:strVal val="visible"/>
                                      </p:to>
                                    </p:set>
                                    <p:anim calcmode="lin" valueType="num">
                                      <p:cBhvr additive="base">
                                        <p:cTn id="7" dur="1000"/>
                                        <p:tgtEl>
                                          <p:spTgt spid="502"/>
                                        </p:tgtEl>
                                        <p:attrNameLst>
                                          <p:attrName>ppt_w</p:attrName>
                                        </p:attrNameLst>
                                      </p:cBhvr>
                                      <p:tavLst>
                                        <p:tav tm="0" fmla="">
                                          <p:val>
                                            <p:fltVal val="0"/>
                                          </p:val>
                                        </p:tav>
                                        <p:tav tm="100000" fmla="">
                                          <p:val>
                                            <p:strVal val="#ppt_w"/>
                                          </p:val>
                                        </p:tav>
                                      </p:tavLst>
                                    </p:anim>
                                    <p:anim calcmode="lin" valueType="num">
                                      <p:cBhvr additive="base">
                                        <p:cTn id="8" dur="1000"/>
                                        <p:tgtEl>
                                          <p:spTgt spid="502"/>
                                        </p:tgtEl>
                                        <p:attrNameLst>
                                          <p:attrName>ppt_h</p:attrName>
                                        </p:attrNameLst>
                                      </p:cBhvr>
                                      <p:tavLst>
                                        <p:tav tm="0" fmla="">
                                          <p:val>
                                            <p:fltVal val="0"/>
                                          </p:val>
                                        </p:tav>
                                        <p:tav tm="100000" fmla="">
                                          <p:val>
                                            <p:strVal val="#ppt_h"/>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503"/>
                                        </p:tgtEl>
                                        <p:attrNameLst>
                                          <p:attrName>style.visibility</p:attrName>
                                        </p:attrNameLst>
                                      </p:cBhvr>
                                      <p:to>
                                        <p:strVal val="visible"/>
                                      </p:to>
                                    </p:set>
                                    <p:anim calcmode="lin" valueType="num">
                                      <p:cBhvr additive="base">
                                        <p:cTn id="12" dur="1000"/>
                                        <p:tgtEl>
                                          <p:spTgt spid="503"/>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p33"/>
          <p:cNvSpPr txBox="1"/>
          <p:nvPr>
            <p:ph type="body" idx="1"/>
          </p:nvPr>
        </p:nvSpPr>
        <p:spPr>
          <a:xfrm>
            <a:off x="98675" y="742550"/>
            <a:ext cx="6050700" cy="4337400"/>
          </a:xfrm>
          <a:prstGeom prst="rect">
            <a:avLst/>
          </a:prstGeom>
        </p:spPr>
        <p:txBody>
          <a:bodyPr spcFirstLastPara="1" wrap="square" lIns="91425" tIns="91425" rIns="91425" bIns="91425" anchor="t" anchorCtr="0">
            <a:noAutofit/>
          </a:bodyPr>
          <a:lstStyle/>
          <a:p>
            <a:pPr marL="457200" lvl="0" indent="-323850" algn="just" rtl="0">
              <a:lnSpc>
                <a:spcPct val="115000"/>
              </a:lnSpc>
              <a:spcBef>
                <a:spcPts val="1200"/>
              </a:spcBef>
              <a:spcAft>
                <a:spcPts val="0"/>
              </a:spcAft>
              <a:buClr>
                <a:srgbClr val="FFFFFF"/>
              </a:buClr>
              <a:buSzPts val="1500"/>
              <a:buFont typeface="Arial" panose="020B0604020202020204"/>
              <a:buChar char="●"/>
            </a:pPr>
            <a:r>
              <a:rPr lang="en-GB" sz="1500">
                <a:solidFill>
                  <a:srgbClr val="FFFFFF"/>
                </a:solidFill>
                <a:latin typeface="Bungee"/>
                <a:ea typeface="Bungee"/>
                <a:cs typeface="Bungee"/>
                <a:sym typeface="Bungee"/>
              </a:rPr>
              <a:t>Data visualization</a:t>
            </a:r>
            <a:r>
              <a:rPr lang="en-GB" sz="1500">
                <a:solidFill>
                  <a:srgbClr val="FFFFFF"/>
                </a:solidFill>
                <a:latin typeface="Arial" panose="020B0604020202020204"/>
                <a:ea typeface="Arial" panose="020B0604020202020204"/>
                <a:cs typeface="Arial" panose="020B0604020202020204"/>
                <a:sym typeface="Arial" panose="020B0604020202020204"/>
              </a:rPr>
              <a:t> is the graphical representation of information and data.</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323850" algn="just" rtl="0">
              <a:lnSpc>
                <a:spcPct val="115000"/>
              </a:lnSpc>
              <a:spcBef>
                <a:spcPts val="100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By using visual elements like charts, graphs, and maps, data visualization tools provide an accessible way to see and understand trends, outliers, and patterns in data.</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323850" algn="just" rtl="0">
              <a:lnSpc>
                <a:spcPct val="115000"/>
              </a:lnSpc>
              <a:spcBef>
                <a:spcPts val="100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The main goal of data visualization is effectively, efficiently, elegantly, accurately as well as meaningfully communicating information. It fulfills its objectives only if it encodes the given input in such a manner that our eyes can recognize and our brain can comprehend.</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323850" algn="just" rtl="0">
              <a:lnSpc>
                <a:spcPct val="115000"/>
              </a:lnSpc>
              <a:spcBef>
                <a:spcPts val="1000"/>
              </a:spcBef>
              <a:spcAft>
                <a:spcPts val="0"/>
              </a:spcAft>
              <a:buClr>
                <a:srgbClr val="FFFFFF"/>
              </a:buClr>
              <a:buSzPts val="1500"/>
              <a:buFont typeface="Arial" panose="020B0604020202020204"/>
              <a:buChar char="●"/>
            </a:pPr>
            <a:r>
              <a:rPr lang="en-GB" sz="1500">
                <a:solidFill>
                  <a:srgbClr val="FFFFFF"/>
                </a:solidFill>
                <a:latin typeface="Arial" panose="020B0604020202020204"/>
                <a:ea typeface="Arial" panose="020B0604020202020204"/>
                <a:cs typeface="Arial" panose="020B0604020202020204"/>
                <a:sym typeface="Arial" panose="020B0604020202020204"/>
              </a:rPr>
              <a:t>In stock market, Data visualization helps traders when making decisions quickly and enables them to easily synthesize large amounts of complex information.</a:t>
            </a:r>
            <a:endParaRPr sz="1500">
              <a:solidFill>
                <a:srgbClr val="FFFFFF"/>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600"/>
              </a:spcBef>
              <a:spcAft>
                <a:spcPts val="0"/>
              </a:spcAft>
              <a:buNone/>
            </a:pPr>
            <a:endParaRPr sz="1500">
              <a:solidFill>
                <a:srgbClr val="FFFFFF"/>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300"/>
              </a:spcBef>
              <a:spcAft>
                <a:spcPts val="0"/>
              </a:spcAft>
              <a:buNone/>
            </a:pPr>
            <a:endParaRPr sz="1500">
              <a:solidFill>
                <a:srgbClr val="FFFFFF"/>
              </a:solidFill>
              <a:highlight>
                <a:srgbClr val="00517C"/>
              </a:highlight>
              <a:latin typeface="Arial" panose="020B0604020202020204"/>
              <a:ea typeface="Arial" panose="020B0604020202020204"/>
              <a:cs typeface="Arial" panose="020B0604020202020204"/>
              <a:sym typeface="Arial" panose="020B0604020202020204"/>
            </a:endParaRPr>
          </a:p>
          <a:p>
            <a:pPr marL="0" lvl="0" indent="0" algn="l" rtl="0">
              <a:spcBef>
                <a:spcPts val="1300"/>
              </a:spcBef>
              <a:spcAft>
                <a:spcPts val="0"/>
              </a:spcAft>
              <a:buNone/>
            </a:pPr>
            <a:endParaRPr sz="1500">
              <a:solidFill>
                <a:srgbClr val="FFFFFF"/>
              </a:solidFill>
              <a:highlight>
                <a:srgbClr val="00517C"/>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1200"/>
              </a:spcAft>
              <a:buNone/>
            </a:pPr>
            <a:endParaRPr sz="1300"/>
          </a:p>
        </p:txBody>
      </p:sp>
      <p:cxnSp>
        <p:nvCxnSpPr>
          <p:cNvPr id="512" name="Google Shape;512;p33"/>
          <p:cNvCxnSpPr/>
          <p:nvPr/>
        </p:nvCxnSpPr>
        <p:spPr>
          <a:xfrm flipH="1">
            <a:off x="25" y="345050"/>
            <a:ext cx="7739100" cy="1500"/>
          </a:xfrm>
          <a:prstGeom prst="straightConnector1">
            <a:avLst/>
          </a:prstGeom>
          <a:noFill/>
          <a:ln w="28575" cap="flat" cmpd="sng">
            <a:solidFill>
              <a:srgbClr val="BAC8D3"/>
            </a:solidFill>
            <a:prstDash val="solid"/>
            <a:miter lim="800000"/>
            <a:headEnd type="none" w="sm" len="sm"/>
            <a:tailEnd type="none" w="sm" len="sm"/>
          </a:ln>
        </p:spPr>
      </p:cxnSp>
      <p:sp>
        <p:nvSpPr>
          <p:cNvPr id="513" name="Google Shape;513;p33"/>
          <p:cNvSpPr txBox="1"/>
          <p:nvPr/>
        </p:nvSpPr>
        <p:spPr>
          <a:xfrm>
            <a:off x="6420525" y="2711150"/>
            <a:ext cx="103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514" name="Google Shape;514;p33"/>
          <p:cNvSpPr txBox="1"/>
          <p:nvPr/>
        </p:nvSpPr>
        <p:spPr>
          <a:xfrm>
            <a:off x="6482150" y="2194025"/>
            <a:ext cx="18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pic>
        <p:nvPicPr>
          <p:cNvPr id="515" name="Google Shape;515;p33"/>
          <p:cNvPicPr preferRelativeResize="0"/>
          <p:nvPr/>
        </p:nvPicPr>
        <p:blipFill>
          <a:blip r:embed="rId1"/>
          <a:stretch>
            <a:fillRect/>
          </a:stretch>
        </p:blipFill>
        <p:spPr>
          <a:xfrm>
            <a:off x="6482150" y="862451"/>
            <a:ext cx="1256975" cy="1099941"/>
          </a:xfrm>
          <a:prstGeom prst="rect">
            <a:avLst/>
          </a:prstGeom>
          <a:noFill/>
          <a:ln>
            <a:noFill/>
          </a:ln>
          <a:effectLst>
            <a:outerShdw blurRad="57150" dist="85725" dir="5400000" algn="bl" rotWithShape="0">
              <a:srgbClr val="000000">
                <a:alpha val="50000"/>
              </a:srgbClr>
            </a:outerShdw>
          </a:effectLst>
        </p:spPr>
      </p:pic>
      <p:pic>
        <p:nvPicPr>
          <p:cNvPr id="516" name="Google Shape;516;p33"/>
          <p:cNvPicPr preferRelativeResize="0"/>
          <p:nvPr/>
        </p:nvPicPr>
        <p:blipFill>
          <a:blip r:embed="rId2"/>
          <a:stretch>
            <a:fillRect/>
          </a:stretch>
        </p:blipFill>
        <p:spPr>
          <a:xfrm>
            <a:off x="6585050" y="3722525"/>
            <a:ext cx="1470100" cy="1376600"/>
          </a:xfrm>
          <a:prstGeom prst="rect">
            <a:avLst/>
          </a:prstGeom>
          <a:noFill/>
          <a:ln>
            <a:noFill/>
          </a:ln>
          <a:effectLst>
            <a:outerShdw blurRad="57150" dist="19050" dir="5400000" algn="bl" rotWithShape="0">
              <a:srgbClr val="000000">
                <a:alpha val="50000"/>
              </a:srgbClr>
            </a:outerShdw>
          </a:effectLst>
        </p:spPr>
      </p:pic>
      <p:pic>
        <p:nvPicPr>
          <p:cNvPr id="517" name="Google Shape;517;p33"/>
          <p:cNvPicPr preferRelativeResize="0"/>
          <p:nvPr/>
        </p:nvPicPr>
        <p:blipFill>
          <a:blip r:embed="rId3"/>
          <a:stretch>
            <a:fillRect/>
          </a:stretch>
        </p:blipFill>
        <p:spPr>
          <a:xfrm>
            <a:off x="7455825" y="2306213"/>
            <a:ext cx="1210075" cy="1210075"/>
          </a:xfrm>
          <a:prstGeom prst="rect">
            <a:avLst/>
          </a:prstGeom>
          <a:noFill/>
          <a:ln>
            <a:noFill/>
          </a:ln>
        </p:spPr>
      </p:pic>
      <p:pic>
        <p:nvPicPr>
          <p:cNvPr id="518" name="Google Shape;518;p33"/>
          <p:cNvPicPr preferRelativeResize="0"/>
          <p:nvPr/>
        </p:nvPicPr>
        <p:blipFill rotWithShape="1">
          <a:blip r:embed="rId4"/>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1000"/>
                                        <p:tgtEl>
                                          <p:spTgt spid="511"/>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515"/>
                                        </p:tgtEl>
                                        <p:attrNameLst>
                                          <p:attrName>style.visibility</p:attrName>
                                        </p:attrNameLst>
                                      </p:cBhvr>
                                      <p:to>
                                        <p:strVal val="visible"/>
                                      </p:to>
                                    </p:set>
                                    <p:anim calcmode="lin" valueType="num">
                                      <p:cBhvr additive="base">
                                        <p:cTn id="11" dur="1000"/>
                                        <p:tgtEl>
                                          <p:spTgt spid="515"/>
                                        </p:tgtEl>
                                        <p:attrNameLst>
                                          <p:attrName>ppt_y</p:attrName>
                                        </p:attrNameLst>
                                      </p:cBhvr>
                                      <p:tavLst>
                                        <p:tav tm="0" fmla="">
                                          <p:val>
                                            <p:strVal val="#ppt_y-1"/>
                                          </p:val>
                                        </p:tav>
                                        <p:tav tm="100000" fmla="">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517"/>
                                        </p:tgtEl>
                                        <p:attrNameLst>
                                          <p:attrName>style.visibility</p:attrName>
                                        </p:attrNameLst>
                                      </p:cBhvr>
                                      <p:to>
                                        <p:strVal val="visible"/>
                                      </p:to>
                                    </p:set>
                                    <p:anim calcmode="lin" valueType="num">
                                      <p:cBhvr additive="base">
                                        <p:cTn id="14" dur="1000"/>
                                        <p:tgtEl>
                                          <p:spTgt spid="517"/>
                                        </p:tgtEl>
                                        <p:attrNameLst>
                                          <p:attrName>ppt_x</p:attrName>
                                        </p:attrNameLst>
                                      </p:cBhvr>
                                      <p:tavLst>
                                        <p:tav tm="0" fmla="">
                                          <p:val>
                                            <p:strVal val="#ppt_x+1"/>
                                          </p:val>
                                        </p:tav>
                                        <p:tav tm="100000" fmla="">
                                          <p:val>
                                            <p:strVal val="#ppt_x"/>
                                          </p:val>
                                        </p:tav>
                                      </p:tavLst>
                                    </p:anim>
                                  </p:childTnLst>
                                </p:cTn>
                              </p:par>
                              <p:par>
                                <p:cTn id="15" presetID="2" presetClass="entr" presetSubtype="4" fill="hold" nodeType="withEffect">
                                  <p:stCondLst>
                                    <p:cond delay="0"/>
                                  </p:stCondLst>
                                  <p:childTnLst>
                                    <p:set>
                                      <p:cBhvr>
                                        <p:cTn id="16" dur="1" fill="hold">
                                          <p:stCondLst>
                                            <p:cond delay="0"/>
                                          </p:stCondLst>
                                        </p:cTn>
                                        <p:tgtEl>
                                          <p:spTgt spid="516"/>
                                        </p:tgtEl>
                                        <p:attrNameLst>
                                          <p:attrName>style.visibility</p:attrName>
                                        </p:attrNameLst>
                                      </p:cBhvr>
                                      <p:to>
                                        <p:strVal val="visible"/>
                                      </p:to>
                                    </p:set>
                                    <p:anim calcmode="lin" valueType="num">
                                      <p:cBhvr additive="base">
                                        <p:cTn id="17" dur="1000"/>
                                        <p:tgtEl>
                                          <p:spTgt spid="51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612575" y="3587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t>OBJECTIVE</a:t>
            </a:r>
            <a:endParaRPr sz="1600" b="1">
              <a:solidFill>
                <a:srgbClr val="FFFFFF"/>
              </a:solidFill>
            </a:endParaRPr>
          </a:p>
        </p:txBody>
      </p:sp>
      <p:sp>
        <p:nvSpPr>
          <p:cNvPr id="524" name="Google Shape;524;p34"/>
          <p:cNvSpPr txBox="1"/>
          <p:nvPr/>
        </p:nvSpPr>
        <p:spPr>
          <a:xfrm>
            <a:off x="455950" y="931450"/>
            <a:ext cx="4966500" cy="28353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0"/>
              </a:spcAft>
              <a:buNone/>
            </a:pPr>
            <a:r>
              <a:rPr lang="en-GB" sz="1600">
                <a:solidFill>
                  <a:srgbClr val="FFFFFF"/>
                </a:solidFill>
              </a:rPr>
              <a:t>We will be creating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dates inputted by the user.</a:t>
            </a:r>
            <a:endParaRPr sz="1600" b="1">
              <a:solidFill>
                <a:srgbClr val="FFFFFF"/>
              </a:solidFill>
            </a:endParaRPr>
          </a:p>
          <a:p>
            <a:pPr marL="0" lvl="0" indent="0" algn="l" rtl="0">
              <a:spcBef>
                <a:spcPts val="1200"/>
              </a:spcBef>
              <a:spcAft>
                <a:spcPts val="0"/>
              </a:spcAft>
              <a:buNone/>
            </a:pPr>
            <a:endParaRPr sz="1500">
              <a:solidFill>
                <a:srgbClr val="F4CCCC"/>
              </a:solidFill>
            </a:endParaRPr>
          </a:p>
        </p:txBody>
      </p:sp>
      <p:grpSp>
        <p:nvGrpSpPr>
          <p:cNvPr id="525" name="Google Shape;525;p34"/>
          <p:cNvGrpSpPr/>
          <p:nvPr/>
        </p:nvGrpSpPr>
        <p:grpSpPr>
          <a:xfrm>
            <a:off x="5297309" y="2118654"/>
            <a:ext cx="3735838" cy="2835331"/>
            <a:chOff x="1745275" y="238125"/>
            <a:chExt cx="2435675" cy="1552500"/>
          </a:xfrm>
        </p:grpSpPr>
        <p:sp>
          <p:nvSpPr>
            <p:cNvPr id="526" name="Google Shape;526;p34"/>
            <p:cNvSpPr/>
            <p:nvPr/>
          </p:nvSpPr>
          <p:spPr>
            <a:xfrm>
              <a:off x="1772875" y="484350"/>
              <a:ext cx="2335550" cy="1097225"/>
            </a:xfrm>
            <a:custGeom>
              <a:avLst/>
              <a:gdLst/>
              <a:ahLst/>
              <a:cxnLst/>
              <a:rect l="l" t="t" r="r" b="b"/>
              <a:pathLst>
                <a:path w="93422" h="43889" extrusionOk="0">
                  <a:moveTo>
                    <a:pt x="18067" y="1"/>
                  </a:moveTo>
                  <a:cubicBezTo>
                    <a:pt x="16321" y="1"/>
                    <a:pt x="14554" y="234"/>
                    <a:pt x="12803" y="773"/>
                  </a:cubicBezTo>
                  <a:cubicBezTo>
                    <a:pt x="51" y="4691"/>
                    <a:pt x="0" y="16048"/>
                    <a:pt x="3321" y="22221"/>
                  </a:cubicBezTo>
                  <a:cubicBezTo>
                    <a:pt x="6400" y="27945"/>
                    <a:pt x="26880" y="43888"/>
                    <a:pt x="54194" y="43888"/>
                  </a:cubicBezTo>
                  <a:cubicBezTo>
                    <a:pt x="56341" y="43888"/>
                    <a:pt x="58529" y="43790"/>
                    <a:pt x="60755" y="43580"/>
                  </a:cubicBezTo>
                  <a:cubicBezTo>
                    <a:pt x="88097" y="41006"/>
                    <a:pt x="93421" y="11561"/>
                    <a:pt x="78844" y="6237"/>
                  </a:cubicBezTo>
                  <a:cubicBezTo>
                    <a:pt x="76737" y="5468"/>
                    <a:pt x="74860" y="5154"/>
                    <a:pt x="73127" y="5154"/>
                  </a:cubicBezTo>
                  <a:cubicBezTo>
                    <a:pt x="69230" y="5154"/>
                    <a:pt x="66058" y="6745"/>
                    <a:pt x="62619" y="8341"/>
                  </a:cubicBezTo>
                  <a:cubicBezTo>
                    <a:pt x="59172" y="9935"/>
                    <a:pt x="55447" y="11529"/>
                    <a:pt x="50450" y="11529"/>
                  </a:cubicBezTo>
                  <a:cubicBezTo>
                    <a:pt x="49327" y="11529"/>
                    <a:pt x="48139" y="11448"/>
                    <a:pt x="46875" y="11269"/>
                  </a:cubicBezTo>
                  <a:cubicBezTo>
                    <a:pt x="43085" y="10724"/>
                    <a:pt x="39485" y="9241"/>
                    <a:pt x="36392" y="6998"/>
                  </a:cubicBezTo>
                  <a:cubicBezTo>
                    <a:pt x="32631" y="4274"/>
                    <a:pt x="25545" y="1"/>
                    <a:pt x="18067"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4"/>
            <p:cNvSpPr/>
            <p:nvPr/>
          </p:nvSpPr>
          <p:spPr>
            <a:xfrm>
              <a:off x="2402525" y="428325"/>
              <a:ext cx="77975" cy="72450"/>
            </a:xfrm>
            <a:custGeom>
              <a:avLst/>
              <a:gdLst/>
              <a:ahLst/>
              <a:cxnLst/>
              <a:rect l="l" t="t" r="r" b="b"/>
              <a:pathLst>
                <a:path w="3119" h="2898" extrusionOk="0">
                  <a:moveTo>
                    <a:pt x="1563" y="1"/>
                  </a:moveTo>
                  <a:cubicBezTo>
                    <a:pt x="875" y="1"/>
                    <a:pt x="265" y="500"/>
                    <a:pt x="141" y="1202"/>
                  </a:cubicBezTo>
                  <a:cubicBezTo>
                    <a:pt x="1" y="1988"/>
                    <a:pt x="521" y="2735"/>
                    <a:pt x="1307" y="2875"/>
                  </a:cubicBezTo>
                  <a:cubicBezTo>
                    <a:pt x="1391" y="2890"/>
                    <a:pt x="1475" y="2897"/>
                    <a:pt x="1558" y="2897"/>
                  </a:cubicBezTo>
                  <a:cubicBezTo>
                    <a:pt x="2248" y="2897"/>
                    <a:pt x="2867" y="2398"/>
                    <a:pt x="2980" y="1696"/>
                  </a:cubicBezTo>
                  <a:cubicBezTo>
                    <a:pt x="3119" y="910"/>
                    <a:pt x="2600" y="163"/>
                    <a:pt x="1814" y="23"/>
                  </a:cubicBezTo>
                  <a:cubicBezTo>
                    <a:pt x="1730" y="8"/>
                    <a:pt x="1646" y="1"/>
                    <a:pt x="1563"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4"/>
            <p:cNvSpPr/>
            <p:nvPr/>
          </p:nvSpPr>
          <p:spPr>
            <a:xfrm>
              <a:off x="3820650" y="601275"/>
              <a:ext cx="51675" cy="51700"/>
            </a:xfrm>
            <a:custGeom>
              <a:avLst/>
              <a:gdLst/>
              <a:ahLst/>
              <a:cxnLst/>
              <a:rect l="l" t="t" r="r" b="b"/>
              <a:pathLst>
                <a:path w="2067" h="2068" extrusionOk="0">
                  <a:moveTo>
                    <a:pt x="1040" y="1"/>
                  </a:moveTo>
                  <a:cubicBezTo>
                    <a:pt x="457" y="1"/>
                    <a:pt x="0" y="457"/>
                    <a:pt x="0" y="1040"/>
                  </a:cubicBezTo>
                  <a:cubicBezTo>
                    <a:pt x="0" y="1611"/>
                    <a:pt x="457" y="2067"/>
                    <a:pt x="1040" y="2067"/>
                  </a:cubicBezTo>
                  <a:cubicBezTo>
                    <a:pt x="1610" y="2067"/>
                    <a:pt x="2066" y="1611"/>
                    <a:pt x="2066" y="1040"/>
                  </a:cubicBezTo>
                  <a:cubicBezTo>
                    <a:pt x="2066" y="457"/>
                    <a:pt x="1610" y="1"/>
                    <a:pt x="1040"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4"/>
            <p:cNvSpPr/>
            <p:nvPr/>
          </p:nvSpPr>
          <p:spPr>
            <a:xfrm>
              <a:off x="2341675" y="413300"/>
              <a:ext cx="47275" cy="43550"/>
            </a:xfrm>
            <a:custGeom>
              <a:avLst/>
              <a:gdLst/>
              <a:ahLst/>
              <a:cxnLst/>
              <a:rect l="l" t="t" r="r" b="b"/>
              <a:pathLst>
                <a:path w="1891" h="1742" extrusionOk="0">
                  <a:moveTo>
                    <a:pt x="933" y="1"/>
                  </a:moveTo>
                  <a:cubicBezTo>
                    <a:pt x="524" y="1"/>
                    <a:pt x="158" y="298"/>
                    <a:pt x="90" y="725"/>
                  </a:cubicBezTo>
                  <a:cubicBezTo>
                    <a:pt x="1" y="1195"/>
                    <a:pt x="318" y="1651"/>
                    <a:pt x="800" y="1727"/>
                  </a:cubicBezTo>
                  <a:cubicBezTo>
                    <a:pt x="853" y="1737"/>
                    <a:pt x="905" y="1742"/>
                    <a:pt x="957" y="1742"/>
                  </a:cubicBezTo>
                  <a:cubicBezTo>
                    <a:pt x="1367" y="1742"/>
                    <a:pt x="1733" y="1445"/>
                    <a:pt x="1801" y="1017"/>
                  </a:cubicBezTo>
                  <a:cubicBezTo>
                    <a:pt x="1890" y="548"/>
                    <a:pt x="1573" y="91"/>
                    <a:pt x="1091" y="15"/>
                  </a:cubicBezTo>
                  <a:cubicBezTo>
                    <a:pt x="1038" y="5"/>
                    <a:pt x="985" y="1"/>
                    <a:pt x="933"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4"/>
            <p:cNvSpPr/>
            <p:nvPr/>
          </p:nvSpPr>
          <p:spPr>
            <a:xfrm>
              <a:off x="1771275" y="1014500"/>
              <a:ext cx="52000" cy="51700"/>
            </a:xfrm>
            <a:custGeom>
              <a:avLst/>
              <a:gdLst/>
              <a:ahLst/>
              <a:cxnLst/>
              <a:rect l="l" t="t" r="r" b="b"/>
              <a:pathLst>
                <a:path w="2080" h="2068" extrusionOk="0">
                  <a:moveTo>
                    <a:pt x="1040" y="1"/>
                  </a:moveTo>
                  <a:cubicBezTo>
                    <a:pt x="470" y="1"/>
                    <a:pt x="0" y="457"/>
                    <a:pt x="0" y="1028"/>
                  </a:cubicBezTo>
                  <a:cubicBezTo>
                    <a:pt x="0" y="1611"/>
                    <a:pt x="470" y="2067"/>
                    <a:pt x="1040" y="2067"/>
                  </a:cubicBezTo>
                  <a:cubicBezTo>
                    <a:pt x="1611" y="2067"/>
                    <a:pt x="2079" y="1611"/>
                    <a:pt x="2079" y="1028"/>
                  </a:cubicBezTo>
                  <a:cubicBezTo>
                    <a:pt x="2079" y="457"/>
                    <a:pt x="1611" y="1"/>
                    <a:pt x="1040"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4"/>
            <p:cNvSpPr/>
            <p:nvPr/>
          </p:nvSpPr>
          <p:spPr>
            <a:xfrm>
              <a:off x="3737625" y="1247600"/>
              <a:ext cx="321650" cy="276200"/>
            </a:xfrm>
            <a:custGeom>
              <a:avLst/>
              <a:gdLst/>
              <a:ahLst/>
              <a:cxnLst/>
              <a:rect l="l" t="t" r="r" b="b"/>
              <a:pathLst>
                <a:path w="12866" h="11048" extrusionOk="0">
                  <a:moveTo>
                    <a:pt x="10515" y="1"/>
                  </a:moveTo>
                  <a:cubicBezTo>
                    <a:pt x="9549" y="1"/>
                    <a:pt x="8172" y="845"/>
                    <a:pt x="6642" y="3214"/>
                  </a:cubicBezTo>
                  <a:cubicBezTo>
                    <a:pt x="4119" y="7130"/>
                    <a:pt x="0" y="10223"/>
                    <a:pt x="0" y="10223"/>
                  </a:cubicBezTo>
                  <a:lnTo>
                    <a:pt x="381" y="10490"/>
                  </a:lnTo>
                  <a:lnTo>
                    <a:pt x="570" y="10629"/>
                  </a:lnTo>
                  <a:lnTo>
                    <a:pt x="1141" y="11047"/>
                  </a:lnTo>
                  <a:cubicBezTo>
                    <a:pt x="1141" y="11047"/>
                    <a:pt x="12866" y="6484"/>
                    <a:pt x="11902" y="1223"/>
                  </a:cubicBezTo>
                  <a:cubicBezTo>
                    <a:pt x="11775" y="517"/>
                    <a:pt x="11271" y="1"/>
                    <a:pt x="1051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4"/>
            <p:cNvSpPr/>
            <p:nvPr/>
          </p:nvSpPr>
          <p:spPr>
            <a:xfrm>
              <a:off x="3747125" y="1318800"/>
              <a:ext cx="229125" cy="194525"/>
            </a:xfrm>
            <a:custGeom>
              <a:avLst/>
              <a:gdLst/>
              <a:ahLst/>
              <a:cxnLst/>
              <a:rect l="l" t="t" r="r" b="b"/>
              <a:pathLst>
                <a:path w="9165" h="7781" extrusionOk="0">
                  <a:moveTo>
                    <a:pt x="9042" y="0"/>
                  </a:moveTo>
                  <a:cubicBezTo>
                    <a:pt x="9006" y="0"/>
                    <a:pt x="8972" y="14"/>
                    <a:pt x="8950" y="36"/>
                  </a:cubicBezTo>
                  <a:cubicBezTo>
                    <a:pt x="8950" y="48"/>
                    <a:pt x="7885" y="1380"/>
                    <a:pt x="6173" y="3002"/>
                  </a:cubicBezTo>
                  <a:cubicBezTo>
                    <a:pt x="4728" y="4397"/>
                    <a:pt x="2510" y="6273"/>
                    <a:pt x="1" y="7642"/>
                  </a:cubicBezTo>
                  <a:lnTo>
                    <a:pt x="190" y="7781"/>
                  </a:lnTo>
                  <a:cubicBezTo>
                    <a:pt x="2700" y="6412"/>
                    <a:pt x="4880" y="4549"/>
                    <a:pt x="6325" y="3167"/>
                  </a:cubicBezTo>
                  <a:cubicBezTo>
                    <a:pt x="8049" y="1519"/>
                    <a:pt x="9114" y="188"/>
                    <a:pt x="9127" y="175"/>
                  </a:cubicBezTo>
                  <a:cubicBezTo>
                    <a:pt x="9165" y="138"/>
                    <a:pt x="9153" y="62"/>
                    <a:pt x="9114" y="23"/>
                  </a:cubicBezTo>
                  <a:cubicBezTo>
                    <a:pt x="9093" y="7"/>
                    <a:pt x="9067" y="0"/>
                    <a:pt x="9042"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4"/>
            <p:cNvSpPr/>
            <p:nvPr/>
          </p:nvSpPr>
          <p:spPr>
            <a:xfrm>
              <a:off x="3660600" y="1324125"/>
              <a:ext cx="520350" cy="267150"/>
            </a:xfrm>
            <a:custGeom>
              <a:avLst/>
              <a:gdLst/>
              <a:ahLst/>
              <a:cxnLst/>
              <a:rect l="l" t="t" r="r" b="b"/>
              <a:pathLst>
                <a:path w="20814" h="10686" extrusionOk="0">
                  <a:moveTo>
                    <a:pt x="18282" y="1"/>
                  </a:moveTo>
                  <a:cubicBezTo>
                    <a:pt x="16921" y="1"/>
                    <a:pt x="14972" y="721"/>
                    <a:pt x="12448" y="2663"/>
                  </a:cubicBezTo>
                  <a:cubicBezTo>
                    <a:pt x="7112" y="6782"/>
                    <a:pt x="1" y="9013"/>
                    <a:pt x="1" y="9013"/>
                  </a:cubicBezTo>
                  <a:lnTo>
                    <a:pt x="381" y="9570"/>
                  </a:lnTo>
                  <a:lnTo>
                    <a:pt x="584" y="9862"/>
                  </a:lnTo>
                  <a:lnTo>
                    <a:pt x="1155" y="10686"/>
                  </a:lnTo>
                  <a:cubicBezTo>
                    <a:pt x="1155" y="10686"/>
                    <a:pt x="19357" y="10141"/>
                    <a:pt x="20599" y="2510"/>
                  </a:cubicBezTo>
                  <a:cubicBezTo>
                    <a:pt x="20813" y="1191"/>
                    <a:pt x="20033" y="1"/>
                    <a:pt x="18282"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4"/>
            <p:cNvSpPr/>
            <p:nvPr/>
          </p:nvSpPr>
          <p:spPr>
            <a:xfrm>
              <a:off x="3670100" y="1411875"/>
              <a:ext cx="404400" cy="158825"/>
            </a:xfrm>
            <a:custGeom>
              <a:avLst/>
              <a:gdLst/>
              <a:ahLst/>
              <a:cxnLst/>
              <a:rect l="l" t="t" r="r" b="b"/>
              <a:pathLst>
                <a:path w="16176" h="6353" extrusionOk="0">
                  <a:moveTo>
                    <a:pt x="15987" y="0"/>
                  </a:moveTo>
                  <a:cubicBezTo>
                    <a:pt x="15959" y="0"/>
                    <a:pt x="15932" y="9"/>
                    <a:pt x="15910" y="27"/>
                  </a:cubicBezTo>
                  <a:cubicBezTo>
                    <a:pt x="15884" y="40"/>
                    <a:pt x="13792" y="1320"/>
                    <a:pt x="10674" y="2727"/>
                  </a:cubicBezTo>
                  <a:cubicBezTo>
                    <a:pt x="8025" y="3919"/>
                    <a:pt x="4096" y="5414"/>
                    <a:pt x="1" y="6060"/>
                  </a:cubicBezTo>
                  <a:lnTo>
                    <a:pt x="204" y="6352"/>
                  </a:lnTo>
                  <a:cubicBezTo>
                    <a:pt x="4273" y="5693"/>
                    <a:pt x="8164" y="4198"/>
                    <a:pt x="10814" y="3018"/>
                  </a:cubicBezTo>
                  <a:cubicBezTo>
                    <a:pt x="13944" y="1612"/>
                    <a:pt x="16048" y="306"/>
                    <a:pt x="16074" y="293"/>
                  </a:cubicBezTo>
                  <a:cubicBezTo>
                    <a:pt x="16150" y="243"/>
                    <a:pt x="16175" y="153"/>
                    <a:pt x="16125" y="77"/>
                  </a:cubicBezTo>
                  <a:cubicBezTo>
                    <a:pt x="16092" y="28"/>
                    <a:pt x="16038" y="0"/>
                    <a:pt x="15987"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4"/>
            <p:cNvSpPr/>
            <p:nvPr/>
          </p:nvSpPr>
          <p:spPr>
            <a:xfrm>
              <a:off x="3383975" y="238125"/>
              <a:ext cx="418325" cy="118850"/>
            </a:xfrm>
            <a:custGeom>
              <a:avLst/>
              <a:gdLst/>
              <a:ahLst/>
              <a:cxnLst/>
              <a:rect l="l" t="t" r="r" b="b"/>
              <a:pathLst>
                <a:path w="16733" h="4754" extrusionOk="0">
                  <a:moveTo>
                    <a:pt x="10077" y="0"/>
                  </a:moveTo>
                  <a:cubicBezTo>
                    <a:pt x="8936" y="0"/>
                    <a:pt x="7961" y="647"/>
                    <a:pt x="7454" y="1585"/>
                  </a:cubicBezTo>
                  <a:cubicBezTo>
                    <a:pt x="7225" y="1509"/>
                    <a:pt x="6972" y="1470"/>
                    <a:pt x="6705" y="1470"/>
                  </a:cubicBezTo>
                  <a:cubicBezTo>
                    <a:pt x="5755" y="1470"/>
                    <a:pt x="4918" y="1977"/>
                    <a:pt x="4474" y="2751"/>
                  </a:cubicBezTo>
                  <a:cubicBezTo>
                    <a:pt x="4132" y="2408"/>
                    <a:pt x="3663" y="2193"/>
                    <a:pt x="3144" y="2193"/>
                  </a:cubicBezTo>
                  <a:cubicBezTo>
                    <a:pt x="2383" y="2193"/>
                    <a:pt x="1724" y="2662"/>
                    <a:pt x="1432" y="3321"/>
                  </a:cubicBezTo>
                  <a:lnTo>
                    <a:pt x="710" y="3321"/>
                  </a:lnTo>
                  <a:cubicBezTo>
                    <a:pt x="519" y="3321"/>
                    <a:pt x="342" y="3410"/>
                    <a:pt x="203" y="3537"/>
                  </a:cubicBezTo>
                  <a:cubicBezTo>
                    <a:pt x="76" y="3664"/>
                    <a:pt x="0" y="3841"/>
                    <a:pt x="0" y="4044"/>
                  </a:cubicBezTo>
                  <a:cubicBezTo>
                    <a:pt x="0" y="4437"/>
                    <a:pt x="317" y="4754"/>
                    <a:pt x="710" y="4754"/>
                  </a:cubicBezTo>
                  <a:lnTo>
                    <a:pt x="16022" y="4754"/>
                  </a:lnTo>
                  <a:cubicBezTo>
                    <a:pt x="16212" y="4754"/>
                    <a:pt x="16389" y="4678"/>
                    <a:pt x="16529" y="4551"/>
                  </a:cubicBezTo>
                  <a:cubicBezTo>
                    <a:pt x="16656" y="4411"/>
                    <a:pt x="16732" y="4234"/>
                    <a:pt x="16732" y="4044"/>
                  </a:cubicBezTo>
                  <a:cubicBezTo>
                    <a:pt x="16732" y="3651"/>
                    <a:pt x="16415" y="3321"/>
                    <a:pt x="16022" y="3321"/>
                  </a:cubicBezTo>
                  <a:lnTo>
                    <a:pt x="15553" y="3321"/>
                  </a:lnTo>
                  <a:cubicBezTo>
                    <a:pt x="15338" y="2548"/>
                    <a:pt x="14615" y="1977"/>
                    <a:pt x="13766" y="1977"/>
                  </a:cubicBezTo>
                  <a:cubicBezTo>
                    <a:pt x="13462" y="1977"/>
                    <a:pt x="13183" y="2053"/>
                    <a:pt x="12929" y="2180"/>
                  </a:cubicBezTo>
                  <a:cubicBezTo>
                    <a:pt x="12587" y="926"/>
                    <a:pt x="11434" y="0"/>
                    <a:pt x="10077"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4"/>
            <p:cNvSpPr/>
            <p:nvPr/>
          </p:nvSpPr>
          <p:spPr>
            <a:xfrm>
              <a:off x="1964275" y="259350"/>
              <a:ext cx="270325" cy="76725"/>
            </a:xfrm>
            <a:custGeom>
              <a:avLst/>
              <a:gdLst/>
              <a:ahLst/>
              <a:cxnLst/>
              <a:rect l="l" t="t" r="r" b="b"/>
              <a:pathLst>
                <a:path w="10813" h="3069" extrusionOk="0">
                  <a:moveTo>
                    <a:pt x="6516" y="1"/>
                  </a:moveTo>
                  <a:cubicBezTo>
                    <a:pt x="5781" y="1"/>
                    <a:pt x="5147" y="406"/>
                    <a:pt x="4817" y="1015"/>
                  </a:cubicBezTo>
                  <a:cubicBezTo>
                    <a:pt x="4665" y="964"/>
                    <a:pt x="4500" y="939"/>
                    <a:pt x="4336" y="939"/>
                  </a:cubicBezTo>
                  <a:cubicBezTo>
                    <a:pt x="3714" y="939"/>
                    <a:pt x="3182" y="1268"/>
                    <a:pt x="2891" y="1762"/>
                  </a:cubicBezTo>
                  <a:cubicBezTo>
                    <a:pt x="2675" y="1547"/>
                    <a:pt x="2370" y="1407"/>
                    <a:pt x="2041" y="1407"/>
                  </a:cubicBezTo>
                  <a:cubicBezTo>
                    <a:pt x="1534" y="1407"/>
                    <a:pt x="1116" y="1712"/>
                    <a:pt x="925" y="2143"/>
                  </a:cubicBezTo>
                  <a:lnTo>
                    <a:pt x="457" y="2143"/>
                  </a:lnTo>
                  <a:cubicBezTo>
                    <a:pt x="330" y="2143"/>
                    <a:pt x="215" y="2193"/>
                    <a:pt x="127" y="2282"/>
                  </a:cubicBezTo>
                  <a:cubicBezTo>
                    <a:pt x="51" y="2358"/>
                    <a:pt x="0" y="2472"/>
                    <a:pt x="0" y="2612"/>
                  </a:cubicBezTo>
                  <a:cubicBezTo>
                    <a:pt x="0" y="2866"/>
                    <a:pt x="203" y="3068"/>
                    <a:pt x="457" y="3068"/>
                  </a:cubicBezTo>
                  <a:lnTo>
                    <a:pt x="10356" y="3068"/>
                  </a:lnTo>
                  <a:cubicBezTo>
                    <a:pt x="10483" y="3068"/>
                    <a:pt x="10597" y="3018"/>
                    <a:pt x="10686" y="2928"/>
                  </a:cubicBezTo>
                  <a:cubicBezTo>
                    <a:pt x="10762" y="2852"/>
                    <a:pt x="10812" y="2739"/>
                    <a:pt x="10812" y="2612"/>
                  </a:cubicBezTo>
                  <a:cubicBezTo>
                    <a:pt x="10812" y="2345"/>
                    <a:pt x="10610" y="2143"/>
                    <a:pt x="10356" y="2143"/>
                  </a:cubicBezTo>
                  <a:lnTo>
                    <a:pt x="10065" y="2143"/>
                  </a:lnTo>
                  <a:cubicBezTo>
                    <a:pt x="9913" y="1635"/>
                    <a:pt x="9443" y="1268"/>
                    <a:pt x="8899" y="1268"/>
                  </a:cubicBezTo>
                  <a:cubicBezTo>
                    <a:pt x="8708" y="1268"/>
                    <a:pt x="8519" y="1319"/>
                    <a:pt x="8353" y="1395"/>
                  </a:cubicBezTo>
                  <a:cubicBezTo>
                    <a:pt x="8138" y="596"/>
                    <a:pt x="7390" y="1"/>
                    <a:pt x="6516"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4"/>
            <p:cNvSpPr/>
            <p:nvPr/>
          </p:nvSpPr>
          <p:spPr>
            <a:xfrm>
              <a:off x="3828250" y="452675"/>
              <a:ext cx="270325" cy="76700"/>
            </a:xfrm>
            <a:custGeom>
              <a:avLst/>
              <a:gdLst/>
              <a:ahLst/>
              <a:cxnLst/>
              <a:rect l="l" t="t" r="r" b="b"/>
              <a:pathLst>
                <a:path w="10813" h="3068" extrusionOk="0">
                  <a:moveTo>
                    <a:pt x="6516" y="0"/>
                  </a:moveTo>
                  <a:cubicBezTo>
                    <a:pt x="5781" y="0"/>
                    <a:pt x="5147" y="406"/>
                    <a:pt x="4817" y="1014"/>
                  </a:cubicBezTo>
                  <a:cubicBezTo>
                    <a:pt x="4665" y="976"/>
                    <a:pt x="4500" y="950"/>
                    <a:pt x="4336" y="950"/>
                  </a:cubicBezTo>
                  <a:cubicBezTo>
                    <a:pt x="3714" y="950"/>
                    <a:pt x="3182" y="1280"/>
                    <a:pt x="2891" y="1775"/>
                  </a:cubicBezTo>
                  <a:cubicBezTo>
                    <a:pt x="2675" y="1547"/>
                    <a:pt x="2371" y="1420"/>
                    <a:pt x="2029" y="1420"/>
                  </a:cubicBezTo>
                  <a:cubicBezTo>
                    <a:pt x="1534" y="1420"/>
                    <a:pt x="1103" y="1711"/>
                    <a:pt x="925" y="2142"/>
                  </a:cubicBezTo>
                  <a:lnTo>
                    <a:pt x="457" y="2142"/>
                  </a:lnTo>
                  <a:cubicBezTo>
                    <a:pt x="330" y="2142"/>
                    <a:pt x="216" y="2192"/>
                    <a:pt x="127" y="2282"/>
                  </a:cubicBezTo>
                  <a:cubicBezTo>
                    <a:pt x="51" y="2370"/>
                    <a:pt x="1" y="2485"/>
                    <a:pt x="1" y="2611"/>
                  </a:cubicBezTo>
                  <a:cubicBezTo>
                    <a:pt x="1" y="2865"/>
                    <a:pt x="203" y="3068"/>
                    <a:pt x="457" y="3068"/>
                  </a:cubicBezTo>
                  <a:lnTo>
                    <a:pt x="10356" y="3068"/>
                  </a:lnTo>
                  <a:cubicBezTo>
                    <a:pt x="10483" y="3068"/>
                    <a:pt x="10598" y="3017"/>
                    <a:pt x="10686" y="2941"/>
                  </a:cubicBezTo>
                  <a:cubicBezTo>
                    <a:pt x="10762" y="2852"/>
                    <a:pt x="10813" y="2738"/>
                    <a:pt x="10813" y="2611"/>
                  </a:cubicBezTo>
                  <a:cubicBezTo>
                    <a:pt x="10813" y="2358"/>
                    <a:pt x="10610" y="2142"/>
                    <a:pt x="10356" y="2142"/>
                  </a:cubicBezTo>
                  <a:lnTo>
                    <a:pt x="10052" y="2142"/>
                  </a:lnTo>
                  <a:cubicBezTo>
                    <a:pt x="9913" y="1648"/>
                    <a:pt x="9444" y="1280"/>
                    <a:pt x="8899" y="1280"/>
                  </a:cubicBezTo>
                  <a:cubicBezTo>
                    <a:pt x="8708" y="1280"/>
                    <a:pt x="8519" y="1318"/>
                    <a:pt x="8354" y="1407"/>
                  </a:cubicBezTo>
                  <a:cubicBezTo>
                    <a:pt x="8139" y="595"/>
                    <a:pt x="7390" y="0"/>
                    <a:pt x="6516"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4"/>
            <p:cNvSpPr/>
            <p:nvPr/>
          </p:nvSpPr>
          <p:spPr>
            <a:xfrm>
              <a:off x="2835725" y="344600"/>
              <a:ext cx="330250" cy="93825"/>
            </a:xfrm>
            <a:custGeom>
              <a:avLst/>
              <a:gdLst/>
              <a:ahLst/>
              <a:cxnLst/>
              <a:rect l="l" t="t" r="r" b="b"/>
              <a:pathLst>
                <a:path w="13210" h="3753" extrusionOk="0">
                  <a:moveTo>
                    <a:pt x="7948" y="0"/>
                  </a:moveTo>
                  <a:cubicBezTo>
                    <a:pt x="7061" y="0"/>
                    <a:pt x="6288" y="507"/>
                    <a:pt x="5895" y="1242"/>
                  </a:cubicBezTo>
                  <a:cubicBezTo>
                    <a:pt x="5705" y="1192"/>
                    <a:pt x="5502" y="1154"/>
                    <a:pt x="5299" y="1154"/>
                  </a:cubicBezTo>
                  <a:cubicBezTo>
                    <a:pt x="4539" y="1154"/>
                    <a:pt x="3892" y="1560"/>
                    <a:pt x="3537" y="2168"/>
                  </a:cubicBezTo>
                  <a:cubicBezTo>
                    <a:pt x="3271" y="1901"/>
                    <a:pt x="2891" y="1737"/>
                    <a:pt x="2485" y="1737"/>
                  </a:cubicBezTo>
                  <a:cubicBezTo>
                    <a:pt x="1877" y="1737"/>
                    <a:pt x="1357" y="2104"/>
                    <a:pt x="1142" y="2624"/>
                  </a:cubicBezTo>
                  <a:lnTo>
                    <a:pt x="571" y="2624"/>
                  </a:lnTo>
                  <a:cubicBezTo>
                    <a:pt x="407" y="2624"/>
                    <a:pt x="267" y="2687"/>
                    <a:pt x="165" y="2789"/>
                  </a:cubicBezTo>
                  <a:cubicBezTo>
                    <a:pt x="64" y="2890"/>
                    <a:pt x="1" y="3030"/>
                    <a:pt x="1" y="3182"/>
                  </a:cubicBezTo>
                  <a:cubicBezTo>
                    <a:pt x="1" y="3499"/>
                    <a:pt x="255" y="3752"/>
                    <a:pt x="571" y="3752"/>
                  </a:cubicBezTo>
                  <a:lnTo>
                    <a:pt x="12638" y="3752"/>
                  </a:lnTo>
                  <a:cubicBezTo>
                    <a:pt x="12804" y="3752"/>
                    <a:pt x="12942" y="3689"/>
                    <a:pt x="13044" y="3588"/>
                  </a:cubicBezTo>
                  <a:cubicBezTo>
                    <a:pt x="13145" y="3486"/>
                    <a:pt x="13209" y="3347"/>
                    <a:pt x="13209" y="3182"/>
                  </a:cubicBezTo>
                  <a:cubicBezTo>
                    <a:pt x="13209" y="2878"/>
                    <a:pt x="12956" y="2624"/>
                    <a:pt x="12638" y="2624"/>
                  </a:cubicBezTo>
                  <a:lnTo>
                    <a:pt x="12283" y="2624"/>
                  </a:lnTo>
                  <a:cubicBezTo>
                    <a:pt x="12106" y="2016"/>
                    <a:pt x="11536" y="1560"/>
                    <a:pt x="10864" y="1560"/>
                  </a:cubicBezTo>
                  <a:cubicBezTo>
                    <a:pt x="10623" y="1560"/>
                    <a:pt x="10407" y="1623"/>
                    <a:pt x="10205" y="1712"/>
                  </a:cubicBezTo>
                  <a:cubicBezTo>
                    <a:pt x="9939" y="735"/>
                    <a:pt x="9026" y="0"/>
                    <a:pt x="7948"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4"/>
            <p:cNvSpPr/>
            <p:nvPr/>
          </p:nvSpPr>
          <p:spPr>
            <a:xfrm>
              <a:off x="2670000" y="438775"/>
              <a:ext cx="246550" cy="293725"/>
            </a:xfrm>
            <a:custGeom>
              <a:avLst/>
              <a:gdLst/>
              <a:ahLst/>
              <a:cxnLst/>
              <a:rect l="l" t="t" r="r" b="b"/>
              <a:pathLst>
                <a:path w="9862" h="11749" extrusionOk="0">
                  <a:moveTo>
                    <a:pt x="3255" y="1"/>
                  </a:moveTo>
                  <a:cubicBezTo>
                    <a:pt x="2779" y="1"/>
                    <a:pt x="2377" y="286"/>
                    <a:pt x="2143" y="734"/>
                  </a:cubicBezTo>
                  <a:cubicBezTo>
                    <a:pt x="0" y="4903"/>
                    <a:pt x="8696" y="11748"/>
                    <a:pt x="8696" y="11748"/>
                  </a:cubicBezTo>
                  <a:lnTo>
                    <a:pt x="9267" y="11559"/>
                  </a:lnTo>
                  <a:lnTo>
                    <a:pt x="9469" y="11483"/>
                  </a:lnTo>
                  <a:lnTo>
                    <a:pt x="9862" y="11356"/>
                  </a:lnTo>
                  <a:cubicBezTo>
                    <a:pt x="9862" y="11356"/>
                    <a:pt x="7188" y="7692"/>
                    <a:pt x="6072" y="3750"/>
                  </a:cubicBezTo>
                  <a:cubicBezTo>
                    <a:pt x="5281" y="988"/>
                    <a:pt x="4140" y="1"/>
                    <a:pt x="325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4"/>
            <p:cNvSpPr/>
            <p:nvPr/>
          </p:nvSpPr>
          <p:spPr>
            <a:xfrm>
              <a:off x="2762225" y="506925"/>
              <a:ext cx="144525" cy="220825"/>
            </a:xfrm>
            <a:custGeom>
              <a:avLst/>
              <a:gdLst/>
              <a:ahLst/>
              <a:cxnLst/>
              <a:rect l="l" t="t" r="r" b="b"/>
              <a:pathLst>
                <a:path w="5781" h="8833" extrusionOk="0">
                  <a:moveTo>
                    <a:pt x="117" y="0"/>
                  </a:moveTo>
                  <a:cubicBezTo>
                    <a:pt x="103" y="0"/>
                    <a:pt x="90" y="4"/>
                    <a:pt x="76" y="10"/>
                  </a:cubicBezTo>
                  <a:cubicBezTo>
                    <a:pt x="26" y="36"/>
                    <a:pt x="0" y="86"/>
                    <a:pt x="12" y="137"/>
                  </a:cubicBezTo>
                  <a:cubicBezTo>
                    <a:pt x="26" y="149"/>
                    <a:pt x="583" y="1544"/>
                    <a:pt x="1610" y="3369"/>
                  </a:cubicBezTo>
                  <a:cubicBezTo>
                    <a:pt x="2471" y="4903"/>
                    <a:pt x="3828" y="7033"/>
                    <a:pt x="5578" y="8833"/>
                  </a:cubicBezTo>
                  <a:lnTo>
                    <a:pt x="5780" y="8757"/>
                  </a:lnTo>
                  <a:cubicBezTo>
                    <a:pt x="4018" y="6969"/>
                    <a:pt x="2637" y="4814"/>
                    <a:pt x="1775" y="3267"/>
                  </a:cubicBezTo>
                  <a:cubicBezTo>
                    <a:pt x="761" y="1468"/>
                    <a:pt x="203" y="73"/>
                    <a:pt x="203" y="61"/>
                  </a:cubicBezTo>
                  <a:cubicBezTo>
                    <a:pt x="184" y="24"/>
                    <a:pt x="152" y="0"/>
                    <a:pt x="117"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4"/>
            <p:cNvSpPr/>
            <p:nvPr/>
          </p:nvSpPr>
          <p:spPr>
            <a:xfrm>
              <a:off x="2559400" y="471375"/>
              <a:ext cx="371425" cy="323875"/>
            </a:xfrm>
            <a:custGeom>
              <a:avLst/>
              <a:gdLst/>
              <a:ahLst/>
              <a:cxnLst/>
              <a:rect l="l" t="t" r="r" b="b"/>
              <a:pathLst>
                <a:path w="14857" h="12955" extrusionOk="0">
                  <a:moveTo>
                    <a:pt x="2534" y="1"/>
                  </a:moveTo>
                  <a:cubicBezTo>
                    <a:pt x="1513" y="1"/>
                    <a:pt x="862" y="704"/>
                    <a:pt x="736" y="1647"/>
                  </a:cubicBezTo>
                  <a:cubicBezTo>
                    <a:pt x="1" y="7086"/>
                    <a:pt x="9736" y="11472"/>
                    <a:pt x="13538" y="12954"/>
                  </a:cubicBezTo>
                  <a:cubicBezTo>
                    <a:pt x="13982" y="12396"/>
                    <a:pt x="14426" y="11839"/>
                    <a:pt x="14857" y="11256"/>
                  </a:cubicBezTo>
                  <a:cubicBezTo>
                    <a:pt x="12993" y="9798"/>
                    <a:pt x="9837" y="7086"/>
                    <a:pt x="7555" y="3866"/>
                  </a:cubicBezTo>
                  <a:cubicBezTo>
                    <a:pt x="5526" y="1020"/>
                    <a:pt x="3762" y="1"/>
                    <a:pt x="2534"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4"/>
            <p:cNvSpPr/>
            <p:nvPr/>
          </p:nvSpPr>
          <p:spPr>
            <a:xfrm>
              <a:off x="2655400" y="560425"/>
              <a:ext cx="262750" cy="214875"/>
            </a:xfrm>
            <a:custGeom>
              <a:avLst/>
              <a:gdLst/>
              <a:ahLst/>
              <a:cxnLst/>
              <a:rect l="l" t="t" r="r" b="b"/>
              <a:pathLst>
                <a:path w="10510" h="8595" extrusionOk="0">
                  <a:moveTo>
                    <a:pt x="164" y="1"/>
                  </a:moveTo>
                  <a:cubicBezTo>
                    <a:pt x="130" y="1"/>
                    <a:pt x="94" y="13"/>
                    <a:pt x="65" y="37"/>
                  </a:cubicBezTo>
                  <a:cubicBezTo>
                    <a:pt x="14" y="88"/>
                    <a:pt x="1" y="177"/>
                    <a:pt x="52" y="240"/>
                  </a:cubicBezTo>
                  <a:cubicBezTo>
                    <a:pt x="65" y="253"/>
                    <a:pt x="1510" y="1888"/>
                    <a:pt x="3792" y="3879"/>
                  </a:cubicBezTo>
                  <a:cubicBezTo>
                    <a:pt x="5401" y="5285"/>
                    <a:pt x="7708" y="7098"/>
                    <a:pt x="10332" y="8594"/>
                  </a:cubicBezTo>
                  <a:cubicBezTo>
                    <a:pt x="10395" y="8518"/>
                    <a:pt x="10446" y="8442"/>
                    <a:pt x="10510" y="8366"/>
                  </a:cubicBezTo>
                  <a:cubicBezTo>
                    <a:pt x="7885" y="6882"/>
                    <a:pt x="5578" y="5070"/>
                    <a:pt x="3969" y="3663"/>
                  </a:cubicBezTo>
                  <a:cubicBezTo>
                    <a:pt x="1713" y="1685"/>
                    <a:pt x="280" y="63"/>
                    <a:pt x="268" y="51"/>
                  </a:cubicBezTo>
                  <a:cubicBezTo>
                    <a:pt x="241" y="17"/>
                    <a:pt x="203" y="1"/>
                    <a:pt x="164"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4"/>
            <p:cNvSpPr/>
            <p:nvPr/>
          </p:nvSpPr>
          <p:spPr>
            <a:xfrm>
              <a:off x="1745275" y="1356700"/>
              <a:ext cx="364800" cy="268750"/>
            </a:xfrm>
            <a:custGeom>
              <a:avLst/>
              <a:gdLst/>
              <a:ahLst/>
              <a:cxnLst/>
              <a:rect l="l" t="t" r="r" b="b"/>
              <a:pathLst>
                <a:path w="14592" h="10750" extrusionOk="0">
                  <a:moveTo>
                    <a:pt x="1805" y="0"/>
                  </a:moveTo>
                  <a:cubicBezTo>
                    <a:pt x="777" y="0"/>
                    <a:pt x="1" y="586"/>
                    <a:pt x="432" y="1828"/>
                  </a:cubicBezTo>
                  <a:cubicBezTo>
                    <a:pt x="1155" y="3907"/>
                    <a:pt x="3259" y="3755"/>
                    <a:pt x="3285" y="5467"/>
                  </a:cubicBezTo>
                  <a:cubicBezTo>
                    <a:pt x="3317" y="6969"/>
                    <a:pt x="4192" y="8121"/>
                    <a:pt x="5401" y="8121"/>
                  </a:cubicBezTo>
                  <a:cubicBezTo>
                    <a:pt x="5569" y="8121"/>
                    <a:pt x="5742" y="8099"/>
                    <a:pt x="5921" y="8052"/>
                  </a:cubicBezTo>
                  <a:cubicBezTo>
                    <a:pt x="6543" y="7890"/>
                    <a:pt x="7094" y="7730"/>
                    <a:pt x="7579" y="7730"/>
                  </a:cubicBezTo>
                  <a:cubicBezTo>
                    <a:pt x="8230" y="7730"/>
                    <a:pt x="8763" y="8018"/>
                    <a:pt x="9191" y="8977"/>
                  </a:cubicBezTo>
                  <a:cubicBezTo>
                    <a:pt x="9669" y="10055"/>
                    <a:pt x="10738" y="10749"/>
                    <a:pt x="11652" y="10749"/>
                  </a:cubicBezTo>
                  <a:cubicBezTo>
                    <a:pt x="12168" y="10749"/>
                    <a:pt x="12635" y="10528"/>
                    <a:pt x="12918" y="10030"/>
                  </a:cubicBezTo>
                  <a:cubicBezTo>
                    <a:pt x="13121" y="9687"/>
                    <a:pt x="13336" y="9307"/>
                    <a:pt x="13539" y="8952"/>
                  </a:cubicBezTo>
                  <a:cubicBezTo>
                    <a:pt x="13603" y="8850"/>
                    <a:pt x="13653" y="8749"/>
                    <a:pt x="13716" y="8648"/>
                  </a:cubicBezTo>
                  <a:cubicBezTo>
                    <a:pt x="13729" y="8622"/>
                    <a:pt x="13742" y="8597"/>
                    <a:pt x="13755" y="8585"/>
                  </a:cubicBezTo>
                  <a:cubicBezTo>
                    <a:pt x="14591" y="7114"/>
                    <a:pt x="14211" y="5225"/>
                    <a:pt x="12829" y="4236"/>
                  </a:cubicBezTo>
                  <a:cubicBezTo>
                    <a:pt x="12437" y="3961"/>
                    <a:pt x="11995" y="3772"/>
                    <a:pt x="11517" y="3772"/>
                  </a:cubicBezTo>
                  <a:cubicBezTo>
                    <a:pt x="11314" y="3772"/>
                    <a:pt x="11105" y="3806"/>
                    <a:pt x="10890" y="3882"/>
                  </a:cubicBezTo>
                  <a:cubicBezTo>
                    <a:pt x="10579" y="3988"/>
                    <a:pt x="10324" y="4036"/>
                    <a:pt x="10113" y="4036"/>
                  </a:cubicBezTo>
                  <a:cubicBezTo>
                    <a:pt x="8792" y="4036"/>
                    <a:pt x="9162" y="2184"/>
                    <a:pt x="7949" y="1397"/>
                  </a:cubicBezTo>
                  <a:cubicBezTo>
                    <a:pt x="7436" y="1066"/>
                    <a:pt x="6954" y="975"/>
                    <a:pt x="6497" y="975"/>
                  </a:cubicBezTo>
                  <a:cubicBezTo>
                    <a:pt x="6219" y="975"/>
                    <a:pt x="5952" y="1009"/>
                    <a:pt x="5693" y="1042"/>
                  </a:cubicBezTo>
                  <a:cubicBezTo>
                    <a:pt x="5429" y="1079"/>
                    <a:pt x="5177" y="1115"/>
                    <a:pt x="4935" y="1115"/>
                  </a:cubicBezTo>
                  <a:cubicBezTo>
                    <a:pt x="4585" y="1115"/>
                    <a:pt x="4253" y="1039"/>
                    <a:pt x="3930" y="776"/>
                  </a:cubicBezTo>
                  <a:cubicBezTo>
                    <a:pt x="3303" y="266"/>
                    <a:pt x="2497" y="0"/>
                    <a:pt x="1805"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4"/>
            <p:cNvSpPr/>
            <p:nvPr/>
          </p:nvSpPr>
          <p:spPr>
            <a:xfrm>
              <a:off x="1822600" y="1414325"/>
              <a:ext cx="265600" cy="166175"/>
            </a:xfrm>
            <a:custGeom>
              <a:avLst/>
              <a:gdLst/>
              <a:ahLst/>
              <a:cxnLst/>
              <a:rect l="l" t="t" r="r" b="b"/>
              <a:pathLst>
                <a:path w="10624" h="6647" extrusionOk="0">
                  <a:moveTo>
                    <a:pt x="201" y="0"/>
                  </a:moveTo>
                  <a:cubicBezTo>
                    <a:pt x="140" y="0"/>
                    <a:pt x="78" y="28"/>
                    <a:pt x="52" y="81"/>
                  </a:cubicBezTo>
                  <a:cubicBezTo>
                    <a:pt x="1" y="157"/>
                    <a:pt x="26" y="271"/>
                    <a:pt x="102" y="309"/>
                  </a:cubicBezTo>
                  <a:lnTo>
                    <a:pt x="10446" y="6647"/>
                  </a:lnTo>
                  <a:cubicBezTo>
                    <a:pt x="10510" y="6545"/>
                    <a:pt x="10560" y="6444"/>
                    <a:pt x="10623" y="6343"/>
                  </a:cubicBezTo>
                  <a:lnTo>
                    <a:pt x="280" y="18"/>
                  </a:lnTo>
                  <a:cubicBezTo>
                    <a:pt x="256" y="6"/>
                    <a:pt x="229" y="0"/>
                    <a:pt x="201"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4"/>
            <p:cNvSpPr/>
            <p:nvPr/>
          </p:nvSpPr>
          <p:spPr>
            <a:xfrm>
              <a:off x="1827675" y="1122500"/>
              <a:ext cx="344175" cy="445450"/>
            </a:xfrm>
            <a:custGeom>
              <a:avLst/>
              <a:gdLst/>
              <a:ahLst/>
              <a:cxnLst/>
              <a:rect l="l" t="t" r="r" b="b"/>
              <a:pathLst>
                <a:path w="13767" h="17818" extrusionOk="0">
                  <a:moveTo>
                    <a:pt x="1800" y="0"/>
                  </a:moveTo>
                  <a:cubicBezTo>
                    <a:pt x="1076" y="0"/>
                    <a:pt x="482" y="453"/>
                    <a:pt x="343" y="1550"/>
                  </a:cubicBezTo>
                  <a:cubicBezTo>
                    <a:pt x="1" y="4263"/>
                    <a:pt x="2422" y="5238"/>
                    <a:pt x="1522" y="7153"/>
                  </a:cubicBezTo>
                  <a:cubicBezTo>
                    <a:pt x="609" y="9080"/>
                    <a:pt x="1180" y="11082"/>
                    <a:pt x="3018" y="11475"/>
                  </a:cubicBezTo>
                  <a:cubicBezTo>
                    <a:pt x="4856" y="11855"/>
                    <a:pt x="6225" y="12033"/>
                    <a:pt x="6136" y="14302"/>
                  </a:cubicBezTo>
                  <a:cubicBezTo>
                    <a:pt x="6074" y="16134"/>
                    <a:pt x="7377" y="17817"/>
                    <a:pt x="8741" y="17817"/>
                  </a:cubicBezTo>
                  <a:cubicBezTo>
                    <a:pt x="9066" y="17817"/>
                    <a:pt x="9395" y="17721"/>
                    <a:pt x="9710" y="17509"/>
                  </a:cubicBezTo>
                  <a:cubicBezTo>
                    <a:pt x="10116" y="17230"/>
                    <a:pt x="10560" y="16939"/>
                    <a:pt x="10991" y="16647"/>
                  </a:cubicBezTo>
                  <a:cubicBezTo>
                    <a:pt x="11105" y="16571"/>
                    <a:pt x="11219" y="16482"/>
                    <a:pt x="11333" y="16406"/>
                  </a:cubicBezTo>
                  <a:cubicBezTo>
                    <a:pt x="11371" y="16393"/>
                    <a:pt x="11397" y="16368"/>
                    <a:pt x="11422" y="16356"/>
                  </a:cubicBezTo>
                  <a:cubicBezTo>
                    <a:pt x="13158" y="15176"/>
                    <a:pt x="13767" y="12882"/>
                    <a:pt x="12778" y="11032"/>
                  </a:cubicBezTo>
                  <a:cubicBezTo>
                    <a:pt x="12385" y="10283"/>
                    <a:pt x="11764" y="9688"/>
                    <a:pt x="10839" y="9574"/>
                  </a:cubicBezTo>
                  <a:cubicBezTo>
                    <a:pt x="7910" y="9193"/>
                    <a:pt x="9989" y="6988"/>
                    <a:pt x="8924" y="5213"/>
                  </a:cubicBezTo>
                  <a:cubicBezTo>
                    <a:pt x="7708" y="3160"/>
                    <a:pt x="5553" y="3920"/>
                    <a:pt x="4805" y="2298"/>
                  </a:cubicBezTo>
                  <a:cubicBezTo>
                    <a:pt x="4196" y="966"/>
                    <a:pt x="2858" y="0"/>
                    <a:pt x="1800"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4"/>
            <p:cNvSpPr/>
            <p:nvPr/>
          </p:nvSpPr>
          <p:spPr>
            <a:xfrm>
              <a:off x="1900575" y="1213050"/>
              <a:ext cx="210425" cy="325625"/>
            </a:xfrm>
            <a:custGeom>
              <a:avLst/>
              <a:gdLst/>
              <a:ahLst/>
              <a:cxnLst/>
              <a:rect l="l" t="t" r="r" b="b"/>
              <a:pathLst>
                <a:path w="8417" h="13025" extrusionOk="0">
                  <a:moveTo>
                    <a:pt x="239" y="1"/>
                  </a:moveTo>
                  <a:cubicBezTo>
                    <a:pt x="201" y="1"/>
                    <a:pt x="162" y="11"/>
                    <a:pt x="127" y="32"/>
                  </a:cubicBezTo>
                  <a:cubicBezTo>
                    <a:pt x="39" y="95"/>
                    <a:pt x="0" y="222"/>
                    <a:pt x="64" y="323"/>
                  </a:cubicBezTo>
                  <a:lnTo>
                    <a:pt x="8075" y="13025"/>
                  </a:lnTo>
                  <a:cubicBezTo>
                    <a:pt x="8189" y="12949"/>
                    <a:pt x="8303" y="12860"/>
                    <a:pt x="8417" y="12784"/>
                  </a:cubicBezTo>
                  <a:lnTo>
                    <a:pt x="419" y="95"/>
                  </a:lnTo>
                  <a:cubicBezTo>
                    <a:pt x="386" y="37"/>
                    <a:pt x="314" y="1"/>
                    <a:pt x="239"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4"/>
            <p:cNvSpPr/>
            <p:nvPr/>
          </p:nvSpPr>
          <p:spPr>
            <a:xfrm>
              <a:off x="3268925" y="1009575"/>
              <a:ext cx="123300" cy="358300"/>
            </a:xfrm>
            <a:custGeom>
              <a:avLst/>
              <a:gdLst/>
              <a:ahLst/>
              <a:cxnLst/>
              <a:rect l="l" t="t" r="r" b="b"/>
              <a:pathLst>
                <a:path w="4932" h="14332" extrusionOk="0">
                  <a:moveTo>
                    <a:pt x="807" y="0"/>
                  </a:moveTo>
                  <a:cubicBezTo>
                    <a:pt x="735" y="0"/>
                    <a:pt x="665" y="39"/>
                    <a:pt x="634" y="110"/>
                  </a:cubicBezTo>
                  <a:cubicBezTo>
                    <a:pt x="76" y="1516"/>
                    <a:pt x="228" y="3620"/>
                    <a:pt x="1078" y="6371"/>
                  </a:cubicBezTo>
                  <a:cubicBezTo>
                    <a:pt x="1737" y="8476"/>
                    <a:pt x="2789" y="10960"/>
                    <a:pt x="4234" y="13774"/>
                  </a:cubicBezTo>
                  <a:lnTo>
                    <a:pt x="4932" y="14332"/>
                  </a:lnTo>
                  <a:cubicBezTo>
                    <a:pt x="1369" y="7563"/>
                    <a:pt x="0" y="2695"/>
                    <a:pt x="964" y="249"/>
                  </a:cubicBezTo>
                  <a:cubicBezTo>
                    <a:pt x="1002" y="160"/>
                    <a:pt x="964" y="46"/>
                    <a:pt x="862" y="8"/>
                  </a:cubicBezTo>
                  <a:cubicBezTo>
                    <a:pt x="844" y="3"/>
                    <a:pt x="825" y="0"/>
                    <a:pt x="807" y="0"/>
                  </a:cubicBezTo>
                  <a:close/>
                </a:path>
              </a:pathLst>
            </a:custGeom>
            <a:solidFill>
              <a:srgbClr val="0E1D8D"/>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4"/>
            <p:cNvSpPr/>
            <p:nvPr/>
          </p:nvSpPr>
          <p:spPr>
            <a:xfrm>
              <a:off x="3223625" y="1058475"/>
              <a:ext cx="59375" cy="49225"/>
            </a:xfrm>
            <a:custGeom>
              <a:avLst/>
              <a:gdLst/>
              <a:ahLst/>
              <a:cxnLst/>
              <a:rect l="l" t="t" r="r" b="b"/>
              <a:pathLst>
                <a:path w="2375" h="1969" extrusionOk="0">
                  <a:moveTo>
                    <a:pt x="302" y="1"/>
                  </a:moveTo>
                  <a:cubicBezTo>
                    <a:pt x="119" y="1"/>
                    <a:pt x="0" y="16"/>
                    <a:pt x="0" y="16"/>
                  </a:cubicBezTo>
                  <a:cubicBezTo>
                    <a:pt x="643" y="1696"/>
                    <a:pt x="1488" y="1968"/>
                    <a:pt x="1968" y="1968"/>
                  </a:cubicBezTo>
                  <a:cubicBezTo>
                    <a:pt x="2198" y="1968"/>
                    <a:pt x="2345" y="1906"/>
                    <a:pt x="2345" y="1906"/>
                  </a:cubicBezTo>
                  <a:cubicBezTo>
                    <a:pt x="2375" y="192"/>
                    <a:pt x="942" y="1"/>
                    <a:pt x="302"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4"/>
            <p:cNvSpPr/>
            <p:nvPr/>
          </p:nvSpPr>
          <p:spPr>
            <a:xfrm>
              <a:off x="3275900" y="1077575"/>
              <a:ext cx="71625" cy="61175"/>
            </a:xfrm>
            <a:custGeom>
              <a:avLst/>
              <a:gdLst/>
              <a:ahLst/>
              <a:cxnLst/>
              <a:rect l="l" t="t" r="r" b="b"/>
              <a:pathLst>
                <a:path w="2865" h="2447" extrusionOk="0">
                  <a:moveTo>
                    <a:pt x="2422" y="1"/>
                  </a:moveTo>
                  <a:lnTo>
                    <a:pt x="2422" y="1"/>
                  </a:lnTo>
                  <a:cubicBezTo>
                    <a:pt x="0" y="1091"/>
                    <a:pt x="673" y="2447"/>
                    <a:pt x="673" y="2447"/>
                  </a:cubicBezTo>
                  <a:cubicBezTo>
                    <a:pt x="2865" y="2359"/>
                    <a:pt x="2422" y="1"/>
                    <a:pt x="2422"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4"/>
            <p:cNvSpPr/>
            <p:nvPr/>
          </p:nvSpPr>
          <p:spPr>
            <a:xfrm>
              <a:off x="3255300" y="969500"/>
              <a:ext cx="78300" cy="72275"/>
            </a:xfrm>
            <a:custGeom>
              <a:avLst/>
              <a:gdLst/>
              <a:ahLst/>
              <a:cxnLst/>
              <a:rect l="l" t="t" r="r" b="b"/>
              <a:pathLst>
                <a:path w="3132" h="2891" extrusionOk="0">
                  <a:moveTo>
                    <a:pt x="1927" y="1"/>
                  </a:moveTo>
                  <a:cubicBezTo>
                    <a:pt x="1" y="1839"/>
                    <a:pt x="1091" y="2891"/>
                    <a:pt x="1091" y="2891"/>
                  </a:cubicBezTo>
                  <a:cubicBezTo>
                    <a:pt x="3131" y="2080"/>
                    <a:pt x="1928" y="1"/>
                    <a:pt x="1927"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4"/>
            <p:cNvSpPr/>
            <p:nvPr/>
          </p:nvSpPr>
          <p:spPr>
            <a:xfrm>
              <a:off x="3241025" y="1173125"/>
              <a:ext cx="71025" cy="38400"/>
            </a:xfrm>
            <a:custGeom>
              <a:avLst/>
              <a:gdLst/>
              <a:ahLst/>
              <a:cxnLst/>
              <a:rect l="l" t="t" r="r" b="b"/>
              <a:pathLst>
                <a:path w="2841" h="1536" extrusionOk="0">
                  <a:moveTo>
                    <a:pt x="1204" y="0"/>
                  </a:moveTo>
                  <a:cubicBezTo>
                    <a:pt x="562" y="0"/>
                    <a:pt x="1" y="286"/>
                    <a:pt x="1" y="286"/>
                  </a:cubicBezTo>
                  <a:cubicBezTo>
                    <a:pt x="861" y="1284"/>
                    <a:pt x="1566" y="1536"/>
                    <a:pt x="2058" y="1536"/>
                  </a:cubicBezTo>
                  <a:cubicBezTo>
                    <a:pt x="2560" y="1536"/>
                    <a:pt x="2840" y="1275"/>
                    <a:pt x="2840" y="1275"/>
                  </a:cubicBezTo>
                  <a:cubicBezTo>
                    <a:pt x="2500" y="260"/>
                    <a:pt x="1816" y="0"/>
                    <a:pt x="1204"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4"/>
            <p:cNvSpPr/>
            <p:nvPr/>
          </p:nvSpPr>
          <p:spPr>
            <a:xfrm>
              <a:off x="3305375" y="1168850"/>
              <a:ext cx="76075" cy="67500"/>
            </a:xfrm>
            <a:custGeom>
              <a:avLst/>
              <a:gdLst/>
              <a:ahLst/>
              <a:cxnLst/>
              <a:rect l="l" t="t" r="r" b="b"/>
              <a:pathLst>
                <a:path w="3043" h="2700" extrusionOk="0">
                  <a:moveTo>
                    <a:pt x="2206" y="0"/>
                  </a:moveTo>
                  <a:lnTo>
                    <a:pt x="2206" y="0"/>
                  </a:lnTo>
                  <a:cubicBezTo>
                    <a:pt x="1" y="1483"/>
                    <a:pt x="900" y="2700"/>
                    <a:pt x="900" y="2700"/>
                  </a:cubicBezTo>
                  <a:cubicBezTo>
                    <a:pt x="3043" y="2244"/>
                    <a:pt x="2206" y="1"/>
                    <a:pt x="2206"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4"/>
            <p:cNvSpPr/>
            <p:nvPr/>
          </p:nvSpPr>
          <p:spPr>
            <a:xfrm>
              <a:off x="3273675" y="1250850"/>
              <a:ext cx="71650" cy="38100"/>
            </a:xfrm>
            <a:custGeom>
              <a:avLst/>
              <a:gdLst/>
              <a:ahLst/>
              <a:cxnLst/>
              <a:rect l="l" t="t" r="r" b="b"/>
              <a:pathLst>
                <a:path w="2866" h="1524" extrusionOk="0">
                  <a:moveTo>
                    <a:pt x="1235" y="0"/>
                  </a:moveTo>
                  <a:cubicBezTo>
                    <a:pt x="578" y="0"/>
                    <a:pt x="1" y="307"/>
                    <a:pt x="1" y="307"/>
                  </a:cubicBezTo>
                  <a:cubicBezTo>
                    <a:pt x="863" y="1275"/>
                    <a:pt x="1564" y="1523"/>
                    <a:pt x="2057" y="1523"/>
                  </a:cubicBezTo>
                  <a:cubicBezTo>
                    <a:pt x="2578" y="1523"/>
                    <a:pt x="2866" y="1245"/>
                    <a:pt x="2866" y="1245"/>
                  </a:cubicBezTo>
                  <a:cubicBezTo>
                    <a:pt x="2508" y="258"/>
                    <a:pt x="1838" y="0"/>
                    <a:pt x="1235"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4"/>
            <p:cNvSpPr/>
            <p:nvPr/>
          </p:nvSpPr>
          <p:spPr>
            <a:xfrm>
              <a:off x="2699150" y="940675"/>
              <a:ext cx="192700" cy="747900"/>
            </a:xfrm>
            <a:custGeom>
              <a:avLst/>
              <a:gdLst/>
              <a:ahLst/>
              <a:cxnLst/>
              <a:rect l="l" t="t" r="r" b="b"/>
              <a:pathLst>
                <a:path w="7708" h="29916" extrusionOk="0">
                  <a:moveTo>
                    <a:pt x="0" y="1"/>
                  </a:moveTo>
                  <a:lnTo>
                    <a:pt x="0" y="10142"/>
                  </a:lnTo>
                  <a:lnTo>
                    <a:pt x="0" y="29916"/>
                  </a:lnTo>
                  <a:lnTo>
                    <a:pt x="7707" y="29916"/>
                  </a:lnTo>
                  <a:lnTo>
                    <a:pt x="7707" y="12714"/>
                  </a:lnTo>
                  <a:lnTo>
                    <a:pt x="7707" y="1"/>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4"/>
            <p:cNvSpPr/>
            <p:nvPr/>
          </p:nvSpPr>
          <p:spPr>
            <a:xfrm>
              <a:off x="3014125" y="1185950"/>
              <a:ext cx="192700" cy="502625"/>
            </a:xfrm>
            <a:custGeom>
              <a:avLst/>
              <a:gdLst/>
              <a:ahLst/>
              <a:cxnLst/>
              <a:rect l="l" t="t" r="r" b="b"/>
              <a:pathLst>
                <a:path w="7708" h="20105" extrusionOk="0">
                  <a:moveTo>
                    <a:pt x="1" y="1"/>
                  </a:moveTo>
                  <a:lnTo>
                    <a:pt x="1" y="3728"/>
                  </a:lnTo>
                  <a:lnTo>
                    <a:pt x="1" y="20105"/>
                  </a:lnTo>
                  <a:lnTo>
                    <a:pt x="7708" y="20105"/>
                  </a:lnTo>
                  <a:lnTo>
                    <a:pt x="7708" y="3410"/>
                  </a:lnTo>
                  <a:lnTo>
                    <a:pt x="7708" y="1"/>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4"/>
            <p:cNvSpPr/>
            <p:nvPr/>
          </p:nvSpPr>
          <p:spPr>
            <a:xfrm>
              <a:off x="2384150" y="667525"/>
              <a:ext cx="192700" cy="1021050"/>
            </a:xfrm>
            <a:custGeom>
              <a:avLst/>
              <a:gdLst/>
              <a:ahLst/>
              <a:cxnLst/>
              <a:rect l="l" t="t" r="r" b="b"/>
              <a:pathLst>
                <a:path w="7708" h="40842" extrusionOk="0">
                  <a:moveTo>
                    <a:pt x="0" y="0"/>
                  </a:moveTo>
                  <a:lnTo>
                    <a:pt x="0" y="12600"/>
                  </a:lnTo>
                  <a:lnTo>
                    <a:pt x="0" y="40842"/>
                  </a:lnTo>
                  <a:lnTo>
                    <a:pt x="7707" y="40842"/>
                  </a:lnTo>
                  <a:lnTo>
                    <a:pt x="7707" y="18570"/>
                  </a:lnTo>
                  <a:lnTo>
                    <a:pt x="7707" y="0"/>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4"/>
            <p:cNvSpPr/>
            <p:nvPr/>
          </p:nvSpPr>
          <p:spPr>
            <a:xfrm>
              <a:off x="2072950" y="444100"/>
              <a:ext cx="192700" cy="1244475"/>
            </a:xfrm>
            <a:custGeom>
              <a:avLst/>
              <a:gdLst/>
              <a:ahLst/>
              <a:cxnLst/>
              <a:rect l="l" t="t" r="r" b="b"/>
              <a:pathLst>
                <a:path w="7708" h="49779" extrusionOk="0">
                  <a:moveTo>
                    <a:pt x="1" y="0"/>
                  </a:moveTo>
                  <a:lnTo>
                    <a:pt x="1" y="16555"/>
                  </a:lnTo>
                  <a:lnTo>
                    <a:pt x="1" y="49779"/>
                  </a:lnTo>
                  <a:lnTo>
                    <a:pt x="7708" y="49779"/>
                  </a:lnTo>
                  <a:lnTo>
                    <a:pt x="7708" y="18241"/>
                  </a:lnTo>
                  <a:lnTo>
                    <a:pt x="7708" y="0"/>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4"/>
            <p:cNvSpPr/>
            <p:nvPr/>
          </p:nvSpPr>
          <p:spPr>
            <a:xfrm>
              <a:off x="2106250" y="461525"/>
              <a:ext cx="1608575" cy="661075"/>
            </a:xfrm>
            <a:custGeom>
              <a:avLst/>
              <a:gdLst/>
              <a:ahLst/>
              <a:cxnLst/>
              <a:rect l="l" t="t" r="r" b="b"/>
              <a:pathLst>
                <a:path w="64343" h="26443" extrusionOk="0">
                  <a:moveTo>
                    <a:pt x="61224" y="1"/>
                  </a:moveTo>
                  <a:lnTo>
                    <a:pt x="48028" y="13196"/>
                  </a:lnTo>
                  <a:lnTo>
                    <a:pt x="36874" y="2041"/>
                  </a:lnTo>
                  <a:lnTo>
                    <a:pt x="19635" y="19268"/>
                  </a:lnTo>
                  <a:lnTo>
                    <a:pt x="11839" y="11472"/>
                  </a:lnTo>
                  <a:lnTo>
                    <a:pt x="0" y="23325"/>
                  </a:lnTo>
                  <a:lnTo>
                    <a:pt x="3119" y="26443"/>
                  </a:lnTo>
                  <a:lnTo>
                    <a:pt x="11839" y="17709"/>
                  </a:lnTo>
                  <a:lnTo>
                    <a:pt x="19635" y="25505"/>
                  </a:lnTo>
                  <a:lnTo>
                    <a:pt x="36874" y="8278"/>
                  </a:lnTo>
                  <a:lnTo>
                    <a:pt x="48028" y="19433"/>
                  </a:lnTo>
                  <a:lnTo>
                    <a:pt x="64343" y="3119"/>
                  </a:lnTo>
                  <a:lnTo>
                    <a:pt x="61224"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4"/>
            <p:cNvSpPr/>
            <p:nvPr/>
          </p:nvSpPr>
          <p:spPr>
            <a:xfrm>
              <a:off x="2149350" y="992950"/>
              <a:ext cx="106175" cy="87825"/>
            </a:xfrm>
            <a:custGeom>
              <a:avLst/>
              <a:gdLst/>
              <a:ahLst/>
              <a:cxnLst/>
              <a:rect l="l" t="t" r="r" b="b"/>
              <a:pathLst>
                <a:path w="4247" h="3513" extrusionOk="0">
                  <a:moveTo>
                    <a:pt x="342" y="1"/>
                  </a:moveTo>
                  <a:lnTo>
                    <a:pt x="0" y="330"/>
                  </a:lnTo>
                  <a:lnTo>
                    <a:pt x="3055" y="3513"/>
                  </a:lnTo>
                  <a:lnTo>
                    <a:pt x="4246" y="2321"/>
                  </a:lnTo>
                  <a:lnTo>
                    <a:pt x="342"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4"/>
            <p:cNvSpPr/>
            <p:nvPr/>
          </p:nvSpPr>
          <p:spPr>
            <a:xfrm>
              <a:off x="2006400" y="918800"/>
              <a:ext cx="290950" cy="288400"/>
            </a:xfrm>
            <a:custGeom>
              <a:avLst/>
              <a:gdLst/>
              <a:ahLst/>
              <a:cxnLst/>
              <a:rect l="l" t="t" r="r" b="b"/>
              <a:pathLst>
                <a:path w="11638" h="11536" extrusionOk="0">
                  <a:moveTo>
                    <a:pt x="2549" y="1"/>
                  </a:moveTo>
                  <a:lnTo>
                    <a:pt x="1" y="11536"/>
                  </a:lnTo>
                  <a:lnTo>
                    <a:pt x="11637" y="9445"/>
                  </a:lnTo>
                  <a:lnTo>
                    <a:pt x="2549"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4"/>
            <p:cNvSpPr/>
            <p:nvPr/>
          </p:nvSpPr>
          <p:spPr>
            <a:xfrm>
              <a:off x="1832450" y="539500"/>
              <a:ext cx="34550" cy="34550"/>
            </a:xfrm>
            <a:custGeom>
              <a:avLst/>
              <a:gdLst/>
              <a:ahLst/>
              <a:cxnLst/>
              <a:rect l="l" t="t" r="r" b="b"/>
              <a:pathLst>
                <a:path w="1382" h="1382" extrusionOk="0">
                  <a:moveTo>
                    <a:pt x="685" y="215"/>
                  </a:moveTo>
                  <a:cubicBezTo>
                    <a:pt x="951" y="215"/>
                    <a:pt x="1167" y="431"/>
                    <a:pt x="1167" y="697"/>
                  </a:cubicBezTo>
                  <a:cubicBezTo>
                    <a:pt x="1167" y="950"/>
                    <a:pt x="951" y="1166"/>
                    <a:pt x="685" y="1166"/>
                  </a:cubicBezTo>
                  <a:cubicBezTo>
                    <a:pt x="431" y="1166"/>
                    <a:pt x="215" y="950"/>
                    <a:pt x="215" y="697"/>
                  </a:cubicBezTo>
                  <a:cubicBezTo>
                    <a:pt x="215" y="431"/>
                    <a:pt x="431" y="215"/>
                    <a:pt x="685" y="215"/>
                  </a:cubicBezTo>
                  <a:close/>
                  <a:moveTo>
                    <a:pt x="685" y="0"/>
                  </a:moveTo>
                  <a:cubicBezTo>
                    <a:pt x="305" y="0"/>
                    <a:pt x="0" y="317"/>
                    <a:pt x="0" y="697"/>
                  </a:cubicBezTo>
                  <a:cubicBezTo>
                    <a:pt x="0" y="1077"/>
                    <a:pt x="305" y="1381"/>
                    <a:pt x="685" y="1381"/>
                  </a:cubicBezTo>
                  <a:cubicBezTo>
                    <a:pt x="1065" y="1381"/>
                    <a:pt x="1382" y="1077"/>
                    <a:pt x="1382" y="697"/>
                  </a:cubicBezTo>
                  <a:cubicBezTo>
                    <a:pt x="1382" y="317"/>
                    <a:pt x="1065" y="0"/>
                    <a:pt x="68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4"/>
            <p:cNvSpPr/>
            <p:nvPr/>
          </p:nvSpPr>
          <p:spPr>
            <a:xfrm>
              <a:off x="1902800" y="516350"/>
              <a:ext cx="34550" cy="34575"/>
            </a:xfrm>
            <a:custGeom>
              <a:avLst/>
              <a:gdLst/>
              <a:ahLst/>
              <a:cxnLst/>
              <a:rect l="l" t="t" r="r" b="b"/>
              <a:pathLst>
                <a:path w="1382" h="1383" extrusionOk="0">
                  <a:moveTo>
                    <a:pt x="685" y="216"/>
                  </a:moveTo>
                  <a:cubicBezTo>
                    <a:pt x="951" y="216"/>
                    <a:pt x="1167" y="431"/>
                    <a:pt x="1167" y="685"/>
                  </a:cubicBezTo>
                  <a:cubicBezTo>
                    <a:pt x="1167" y="952"/>
                    <a:pt x="951" y="1167"/>
                    <a:pt x="685" y="1167"/>
                  </a:cubicBezTo>
                  <a:cubicBezTo>
                    <a:pt x="431" y="1167"/>
                    <a:pt x="215" y="952"/>
                    <a:pt x="215" y="685"/>
                  </a:cubicBezTo>
                  <a:cubicBezTo>
                    <a:pt x="215" y="431"/>
                    <a:pt x="431" y="216"/>
                    <a:pt x="685" y="216"/>
                  </a:cubicBezTo>
                  <a:close/>
                  <a:moveTo>
                    <a:pt x="685" y="0"/>
                  </a:moveTo>
                  <a:cubicBezTo>
                    <a:pt x="305" y="0"/>
                    <a:pt x="0" y="305"/>
                    <a:pt x="0" y="685"/>
                  </a:cubicBezTo>
                  <a:cubicBezTo>
                    <a:pt x="0" y="1065"/>
                    <a:pt x="305" y="1383"/>
                    <a:pt x="685" y="1383"/>
                  </a:cubicBezTo>
                  <a:cubicBezTo>
                    <a:pt x="1065" y="1383"/>
                    <a:pt x="1382" y="1065"/>
                    <a:pt x="1382" y="685"/>
                  </a:cubicBezTo>
                  <a:cubicBezTo>
                    <a:pt x="1382" y="305"/>
                    <a:pt x="1065" y="0"/>
                    <a:pt x="68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4"/>
            <p:cNvSpPr/>
            <p:nvPr/>
          </p:nvSpPr>
          <p:spPr>
            <a:xfrm>
              <a:off x="1936700" y="459625"/>
              <a:ext cx="5425" cy="17150"/>
            </a:xfrm>
            <a:custGeom>
              <a:avLst/>
              <a:gdLst/>
              <a:ahLst/>
              <a:cxnLst/>
              <a:rect l="l" t="t" r="r" b="b"/>
              <a:pathLst>
                <a:path w="217" h="686" extrusionOk="0">
                  <a:moveTo>
                    <a:pt x="115" y="1"/>
                  </a:moveTo>
                  <a:cubicBezTo>
                    <a:pt x="51" y="1"/>
                    <a:pt x="0" y="52"/>
                    <a:pt x="0" y="102"/>
                  </a:cubicBezTo>
                  <a:lnTo>
                    <a:pt x="0" y="584"/>
                  </a:lnTo>
                  <a:cubicBezTo>
                    <a:pt x="0" y="647"/>
                    <a:pt x="51" y="685"/>
                    <a:pt x="115" y="685"/>
                  </a:cubicBezTo>
                  <a:cubicBezTo>
                    <a:pt x="165" y="685"/>
                    <a:pt x="216" y="647"/>
                    <a:pt x="216" y="584"/>
                  </a:cubicBezTo>
                  <a:lnTo>
                    <a:pt x="216" y="102"/>
                  </a:lnTo>
                  <a:cubicBezTo>
                    <a:pt x="216" y="52"/>
                    <a:pt x="165"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4"/>
            <p:cNvSpPr/>
            <p:nvPr/>
          </p:nvSpPr>
          <p:spPr>
            <a:xfrm>
              <a:off x="1936700" y="438725"/>
              <a:ext cx="5425" cy="17425"/>
            </a:xfrm>
            <a:custGeom>
              <a:avLst/>
              <a:gdLst/>
              <a:ahLst/>
              <a:cxnLst/>
              <a:rect l="l" t="t" r="r" b="b"/>
              <a:pathLst>
                <a:path w="217" h="697" extrusionOk="0">
                  <a:moveTo>
                    <a:pt x="115" y="0"/>
                  </a:moveTo>
                  <a:cubicBezTo>
                    <a:pt x="51" y="0"/>
                    <a:pt x="0" y="51"/>
                    <a:pt x="0" y="114"/>
                  </a:cubicBezTo>
                  <a:lnTo>
                    <a:pt x="0" y="583"/>
                  </a:lnTo>
                  <a:cubicBezTo>
                    <a:pt x="0" y="646"/>
                    <a:pt x="51" y="697"/>
                    <a:pt x="115" y="697"/>
                  </a:cubicBezTo>
                  <a:cubicBezTo>
                    <a:pt x="165" y="697"/>
                    <a:pt x="216" y="646"/>
                    <a:pt x="216" y="583"/>
                  </a:cubicBezTo>
                  <a:lnTo>
                    <a:pt x="216" y="114"/>
                  </a:lnTo>
                  <a:cubicBezTo>
                    <a:pt x="216" y="51"/>
                    <a:pt x="165" y="0"/>
                    <a:pt x="11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4"/>
            <p:cNvSpPr/>
            <p:nvPr/>
          </p:nvSpPr>
          <p:spPr>
            <a:xfrm>
              <a:off x="1942725" y="455200"/>
              <a:ext cx="16175" cy="5400"/>
            </a:xfrm>
            <a:custGeom>
              <a:avLst/>
              <a:gdLst/>
              <a:ahLst/>
              <a:cxnLst/>
              <a:rect l="l" t="t" r="r" b="b"/>
              <a:pathLst>
                <a:path w="647" h="216" extrusionOk="0">
                  <a:moveTo>
                    <a:pt x="114" y="0"/>
                  </a:moveTo>
                  <a:cubicBezTo>
                    <a:pt x="51" y="0"/>
                    <a:pt x="1" y="51"/>
                    <a:pt x="1" y="102"/>
                  </a:cubicBezTo>
                  <a:cubicBezTo>
                    <a:pt x="1" y="165"/>
                    <a:pt x="51" y="215"/>
                    <a:pt x="114" y="215"/>
                  </a:cubicBezTo>
                  <a:lnTo>
                    <a:pt x="533" y="215"/>
                  </a:lnTo>
                  <a:cubicBezTo>
                    <a:pt x="596" y="215"/>
                    <a:pt x="646" y="165"/>
                    <a:pt x="646" y="102"/>
                  </a:cubicBezTo>
                  <a:cubicBezTo>
                    <a:pt x="646" y="51"/>
                    <a:pt x="596"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4"/>
            <p:cNvSpPr/>
            <p:nvPr/>
          </p:nvSpPr>
          <p:spPr>
            <a:xfrm>
              <a:off x="1919900" y="455200"/>
              <a:ext cx="16175" cy="5400"/>
            </a:xfrm>
            <a:custGeom>
              <a:avLst/>
              <a:gdLst/>
              <a:ahLst/>
              <a:cxnLst/>
              <a:rect l="l" t="t" r="r" b="b"/>
              <a:pathLst>
                <a:path w="647" h="216" extrusionOk="0">
                  <a:moveTo>
                    <a:pt x="114" y="0"/>
                  </a:moveTo>
                  <a:cubicBezTo>
                    <a:pt x="52" y="0"/>
                    <a:pt x="1" y="51"/>
                    <a:pt x="1" y="102"/>
                  </a:cubicBezTo>
                  <a:cubicBezTo>
                    <a:pt x="1" y="165"/>
                    <a:pt x="52" y="215"/>
                    <a:pt x="114" y="215"/>
                  </a:cubicBezTo>
                  <a:lnTo>
                    <a:pt x="545" y="215"/>
                  </a:lnTo>
                  <a:cubicBezTo>
                    <a:pt x="596" y="215"/>
                    <a:pt x="647" y="165"/>
                    <a:pt x="647" y="102"/>
                  </a:cubicBezTo>
                  <a:cubicBezTo>
                    <a:pt x="647" y="51"/>
                    <a:pt x="596" y="0"/>
                    <a:pt x="54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4"/>
            <p:cNvSpPr/>
            <p:nvPr/>
          </p:nvSpPr>
          <p:spPr>
            <a:xfrm>
              <a:off x="1863800" y="478650"/>
              <a:ext cx="5425" cy="17450"/>
            </a:xfrm>
            <a:custGeom>
              <a:avLst/>
              <a:gdLst/>
              <a:ahLst/>
              <a:cxnLst/>
              <a:rect l="l" t="t" r="r" b="b"/>
              <a:pathLst>
                <a:path w="217" h="698" extrusionOk="0">
                  <a:moveTo>
                    <a:pt x="102" y="0"/>
                  </a:moveTo>
                  <a:cubicBezTo>
                    <a:pt x="51" y="0"/>
                    <a:pt x="1" y="51"/>
                    <a:pt x="1" y="114"/>
                  </a:cubicBezTo>
                  <a:lnTo>
                    <a:pt x="1" y="584"/>
                  </a:lnTo>
                  <a:cubicBezTo>
                    <a:pt x="1" y="646"/>
                    <a:pt x="51" y="697"/>
                    <a:pt x="102" y="697"/>
                  </a:cubicBezTo>
                  <a:cubicBezTo>
                    <a:pt x="166" y="697"/>
                    <a:pt x="217" y="646"/>
                    <a:pt x="217" y="584"/>
                  </a:cubicBezTo>
                  <a:lnTo>
                    <a:pt x="217" y="114"/>
                  </a:lnTo>
                  <a:cubicBezTo>
                    <a:pt x="217"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4"/>
            <p:cNvSpPr/>
            <p:nvPr/>
          </p:nvSpPr>
          <p:spPr>
            <a:xfrm>
              <a:off x="1863800" y="457725"/>
              <a:ext cx="5425" cy="17450"/>
            </a:xfrm>
            <a:custGeom>
              <a:avLst/>
              <a:gdLst/>
              <a:ahLst/>
              <a:cxnLst/>
              <a:rect l="l" t="t" r="r" b="b"/>
              <a:pathLst>
                <a:path w="217" h="698" extrusionOk="0">
                  <a:moveTo>
                    <a:pt x="102" y="1"/>
                  </a:moveTo>
                  <a:cubicBezTo>
                    <a:pt x="51" y="1"/>
                    <a:pt x="1" y="52"/>
                    <a:pt x="1" y="114"/>
                  </a:cubicBezTo>
                  <a:lnTo>
                    <a:pt x="1" y="584"/>
                  </a:lnTo>
                  <a:cubicBezTo>
                    <a:pt x="1" y="647"/>
                    <a:pt x="51" y="698"/>
                    <a:pt x="102" y="698"/>
                  </a:cubicBezTo>
                  <a:cubicBezTo>
                    <a:pt x="166" y="698"/>
                    <a:pt x="217" y="647"/>
                    <a:pt x="217" y="584"/>
                  </a:cubicBezTo>
                  <a:lnTo>
                    <a:pt x="217" y="114"/>
                  </a:lnTo>
                  <a:cubicBezTo>
                    <a:pt x="217" y="52"/>
                    <a:pt x="166" y="1"/>
                    <a:pt x="102"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4"/>
            <p:cNvSpPr/>
            <p:nvPr/>
          </p:nvSpPr>
          <p:spPr>
            <a:xfrm>
              <a:off x="1869850"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2" y="215"/>
                  </a:lnTo>
                  <a:cubicBezTo>
                    <a:pt x="595" y="215"/>
                    <a:pt x="646" y="164"/>
                    <a:pt x="646" y="101"/>
                  </a:cubicBezTo>
                  <a:cubicBezTo>
                    <a:pt x="646" y="51"/>
                    <a:pt x="595" y="0"/>
                    <a:pt x="53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4"/>
            <p:cNvSpPr/>
            <p:nvPr/>
          </p:nvSpPr>
          <p:spPr>
            <a:xfrm>
              <a:off x="1847025"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3" y="215"/>
                  </a:lnTo>
                  <a:cubicBezTo>
                    <a:pt x="596" y="215"/>
                    <a:pt x="646" y="164"/>
                    <a:pt x="646" y="101"/>
                  </a:cubicBezTo>
                  <a:cubicBezTo>
                    <a:pt x="646" y="51"/>
                    <a:pt x="596"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4"/>
            <p:cNvSpPr/>
            <p:nvPr/>
          </p:nvSpPr>
          <p:spPr>
            <a:xfrm>
              <a:off x="3946150" y="1164075"/>
              <a:ext cx="34550" cy="34575"/>
            </a:xfrm>
            <a:custGeom>
              <a:avLst/>
              <a:gdLst/>
              <a:ahLst/>
              <a:cxnLst/>
              <a:rect l="l" t="t" r="r" b="b"/>
              <a:pathLst>
                <a:path w="1382" h="1383" extrusionOk="0">
                  <a:moveTo>
                    <a:pt x="685" y="217"/>
                  </a:moveTo>
                  <a:cubicBezTo>
                    <a:pt x="950" y="217"/>
                    <a:pt x="1166" y="432"/>
                    <a:pt x="1166" y="699"/>
                  </a:cubicBezTo>
                  <a:cubicBezTo>
                    <a:pt x="1166" y="952"/>
                    <a:pt x="950" y="1167"/>
                    <a:pt x="685" y="1167"/>
                  </a:cubicBezTo>
                  <a:cubicBezTo>
                    <a:pt x="431" y="1167"/>
                    <a:pt x="215" y="952"/>
                    <a:pt x="215" y="699"/>
                  </a:cubicBezTo>
                  <a:cubicBezTo>
                    <a:pt x="215" y="432"/>
                    <a:pt x="431" y="217"/>
                    <a:pt x="685" y="217"/>
                  </a:cubicBezTo>
                  <a:close/>
                  <a:moveTo>
                    <a:pt x="685" y="1"/>
                  </a:moveTo>
                  <a:cubicBezTo>
                    <a:pt x="304" y="1"/>
                    <a:pt x="0" y="318"/>
                    <a:pt x="0" y="699"/>
                  </a:cubicBezTo>
                  <a:cubicBezTo>
                    <a:pt x="0" y="1079"/>
                    <a:pt x="304" y="1383"/>
                    <a:pt x="685" y="1383"/>
                  </a:cubicBezTo>
                  <a:cubicBezTo>
                    <a:pt x="1065" y="1383"/>
                    <a:pt x="1381" y="1079"/>
                    <a:pt x="1381" y="699"/>
                  </a:cubicBezTo>
                  <a:cubicBezTo>
                    <a:pt x="1381" y="318"/>
                    <a:pt x="1065" y="1"/>
                    <a:pt x="68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4"/>
            <p:cNvSpPr/>
            <p:nvPr/>
          </p:nvSpPr>
          <p:spPr>
            <a:xfrm>
              <a:off x="4016500" y="1140950"/>
              <a:ext cx="34550" cy="34575"/>
            </a:xfrm>
            <a:custGeom>
              <a:avLst/>
              <a:gdLst/>
              <a:ahLst/>
              <a:cxnLst/>
              <a:rect l="l" t="t" r="r" b="b"/>
              <a:pathLst>
                <a:path w="1382" h="1383" extrusionOk="0">
                  <a:moveTo>
                    <a:pt x="685" y="216"/>
                  </a:moveTo>
                  <a:cubicBezTo>
                    <a:pt x="950" y="216"/>
                    <a:pt x="1166" y="432"/>
                    <a:pt x="1166" y="685"/>
                  </a:cubicBezTo>
                  <a:cubicBezTo>
                    <a:pt x="1166" y="951"/>
                    <a:pt x="950" y="1167"/>
                    <a:pt x="685" y="1167"/>
                  </a:cubicBezTo>
                  <a:cubicBezTo>
                    <a:pt x="431" y="1167"/>
                    <a:pt x="215" y="951"/>
                    <a:pt x="215" y="685"/>
                  </a:cubicBezTo>
                  <a:cubicBezTo>
                    <a:pt x="215" y="432"/>
                    <a:pt x="431" y="216"/>
                    <a:pt x="685" y="216"/>
                  </a:cubicBezTo>
                  <a:close/>
                  <a:moveTo>
                    <a:pt x="685" y="1"/>
                  </a:moveTo>
                  <a:cubicBezTo>
                    <a:pt x="304" y="1"/>
                    <a:pt x="0" y="305"/>
                    <a:pt x="0" y="685"/>
                  </a:cubicBezTo>
                  <a:cubicBezTo>
                    <a:pt x="0" y="1066"/>
                    <a:pt x="304" y="1382"/>
                    <a:pt x="685" y="1382"/>
                  </a:cubicBezTo>
                  <a:cubicBezTo>
                    <a:pt x="1065" y="1382"/>
                    <a:pt x="1381" y="1066"/>
                    <a:pt x="1381" y="685"/>
                  </a:cubicBezTo>
                  <a:cubicBezTo>
                    <a:pt x="1381" y="305"/>
                    <a:pt x="1065" y="1"/>
                    <a:pt x="68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4"/>
            <p:cNvSpPr/>
            <p:nvPr/>
          </p:nvSpPr>
          <p:spPr>
            <a:xfrm>
              <a:off x="4050375" y="1084225"/>
              <a:ext cx="5425" cy="17475"/>
            </a:xfrm>
            <a:custGeom>
              <a:avLst/>
              <a:gdLst/>
              <a:ahLst/>
              <a:cxnLst/>
              <a:rect l="l" t="t" r="r" b="b"/>
              <a:pathLst>
                <a:path w="217" h="699" extrusionOk="0">
                  <a:moveTo>
                    <a:pt x="115" y="1"/>
                  </a:moveTo>
                  <a:cubicBezTo>
                    <a:pt x="52" y="1"/>
                    <a:pt x="1" y="51"/>
                    <a:pt x="1" y="102"/>
                  </a:cubicBezTo>
                  <a:lnTo>
                    <a:pt x="1" y="584"/>
                  </a:lnTo>
                  <a:cubicBezTo>
                    <a:pt x="1" y="647"/>
                    <a:pt x="52" y="698"/>
                    <a:pt x="115" y="698"/>
                  </a:cubicBezTo>
                  <a:cubicBezTo>
                    <a:pt x="166" y="698"/>
                    <a:pt x="217" y="647"/>
                    <a:pt x="217" y="584"/>
                  </a:cubicBezTo>
                  <a:lnTo>
                    <a:pt x="217" y="102"/>
                  </a:lnTo>
                  <a:cubicBezTo>
                    <a:pt x="217" y="51"/>
                    <a:pt x="166"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4"/>
            <p:cNvSpPr/>
            <p:nvPr/>
          </p:nvSpPr>
          <p:spPr>
            <a:xfrm>
              <a:off x="4050375" y="1063300"/>
              <a:ext cx="5425" cy="17475"/>
            </a:xfrm>
            <a:custGeom>
              <a:avLst/>
              <a:gdLst/>
              <a:ahLst/>
              <a:cxnLst/>
              <a:rect l="l" t="t" r="r" b="b"/>
              <a:pathLst>
                <a:path w="217" h="699" extrusionOk="0">
                  <a:moveTo>
                    <a:pt x="115" y="1"/>
                  </a:moveTo>
                  <a:cubicBezTo>
                    <a:pt x="52" y="1"/>
                    <a:pt x="1" y="52"/>
                    <a:pt x="1" y="115"/>
                  </a:cubicBezTo>
                  <a:lnTo>
                    <a:pt x="1" y="584"/>
                  </a:lnTo>
                  <a:cubicBezTo>
                    <a:pt x="1" y="648"/>
                    <a:pt x="52" y="699"/>
                    <a:pt x="115" y="699"/>
                  </a:cubicBezTo>
                  <a:cubicBezTo>
                    <a:pt x="166" y="699"/>
                    <a:pt x="217" y="648"/>
                    <a:pt x="217" y="584"/>
                  </a:cubicBezTo>
                  <a:lnTo>
                    <a:pt x="217" y="115"/>
                  </a:lnTo>
                  <a:cubicBezTo>
                    <a:pt x="217" y="52"/>
                    <a:pt x="166"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4"/>
            <p:cNvSpPr/>
            <p:nvPr/>
          </p:nvSpPr>
          <p:spPr>
            <a:xfrm>
              <a:off x="4056425" y="1079800"/>
              <a:ext cx="16175" cy="5425"/>
            </a:xfrm>
            <a:custGeom>
              <a:avLst/>
              <a:gdLst/>
              <a:ahLst/>
              <a:cxnLst/>
              <a:rect l="l" t="t" r="r" b="b"/>
              <a:pathLst>
                <a:path w="647" h="217" extrusionOk="0">
                  <a:moveTo>
                    <a:pt x="114" y="0"/>
                  </a:moveTo>
                  <a:cubicBezTo>
                    <a:pt x="51" y="0"/>
                    <a:pt x="0" y="51"/>
                    <a:pt x="0" y="101"/>
                  </a:cubicBezTo>
                  <a:cubicBezTo>
                    <a:pt x="0" y="165"/>
                    <a:pt x="51" y="216"/>
                    <a:pt x="114" y="216"/>
                  </a:cubicBezTo>
                  <a:lnTo>
                    <a:pt x="533" y="216"/>
                  </a:lnTo>
                  <a:cubicBezTo>
                    <a:pt x="595" y="216"/>
                    <a:pt x="646" y="165"/>
                    <a:pt x="646" y="101"/>
                  </a:cubicBezTo>
                  <a:cubicBezTo>
                    <a:pt x="646" y="51"/>
                    <a:pt x="595"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4"/>
            <p:cNvSpPr/>
            <p:nvPr/>
          </p:nvSpPr>
          <p:spPr>
            <a:xfrm>
              <a:off x="4033600" y="1079800"/>
              <a:ext cx="16175" cy="5425"/>
            </a:xfrm>
            <a:custGeom>
              <a:avLst/>
              <a:gdLst/>
              <a:ahLst/>
              <a:cxnLst/>
              <a:rect l="l" t="t" r="r" b="b"/>
              <a:pathLst>
                <a:path w="647" h="217" extrusionOk="0">
                  <a:moveTo>
                    <a:pt x="114" y="0"/>
                  </a:moveTo>
                  <a:cubicBezTo>
                    <a:pt x="51" y="0"/>
                    <a:pt x="1" y="51"/>
                    <a:pt x="1" y="101"/>
                  </a:cubicBezTo>
                  <a:cubicBezTo>
                    <a:pt x="1" y="165"/>
                    <a:pt x="51" y="216"/>
                    <a:pt x="114" y="216"/>
                  </a:cubicBezTo>
                  <a:lnTo>
                    <a:pt x="545" y="216"/>
                  </a:lnTo>
                  <a:cubicBezTo>
                    <a:pt x="596" y="216"/>
                    <a:pt x="647" y="165"/>
                    <a:pt x="647" y="101"/>
                  </a:cubicBezTo>
                  <a:cubicBezTo>
                    <a:pt x="647" y="51"/>
                    <a:pt x="596" y="0"/>
                    <a:pt x="54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4"/>
            <p:cNvSpPr/>
            <p:nvPr/>
          </p:nvSpPr>
          <p:spPr>
            <a:xfrm>
              <a:off x="3977500" y="1103250"/>
              <a:ext cx="5425" cy="17450"/>
            </a:xfrm>
            <a:custGeom>
              <a:avLst/>
              <a:gdLst/>
              <a:ahLst/>
              <a:cxnLst/>
              <a:rect l="l" t="t" r="r" b="b"/>
              <a:pathLst>
                <a:path w="217" h="698" extrusionOk="0">
                  <a:moveTo>
                    <a:pt x="102" y="0"/>
                  </a:moveTo>
                  <a:cubicBezTo>
                    <a:pt x="39" y="0"/>
                    <a:pt x="0" y="51"/>
                    <a:pt x="0" y="115"/>
                  </a:cubicBezTo>
                  <a:lnTo>
                    <a:pt x="0" y="583"/>
                  </a:lnTo>
                  <a:cubicBezTo>
                    <a:pt x="0" y="647"/>
                    <a:pt x="39" y="698"/>
                    <a:pt x="102" y="698"/>
                  </a:cubicBezTo>
                  <a:cubicBezTo>
                    <a:pt x="166" y="698"/>
                    <a:pt x="216" y="647"/>
                    <a:pt x="216" y="583"/>
                  </a:cubicBezTo>
                  <a:lnTo>
                    <a:pt x="216" y="115"/>
                  </a:lnTo>
                  <a:cubicBezTo>
                    <a:pt x="216"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4"/>
            <p:cNvSpPr/>
            <p:nvPr/>
          </p:nvSpPr>
          <p:spPr>
            <a:xfrm>
              <a:off x="3977500" y="1082325"/>
              <a:ext cx="5425" cy="17475"/>
            </a:xfrm>
            <a:custGeom>
              <a:avLst/>
              <a:gdLst/>
              <a:ahLst/>
              <a:cxnLst/>
              <a:rect l="l" t="t" r="r" b="b"/>
              <a:pathLst>
                <a:path w="217" h="699" extrusionOk="0">
                  <a:moveTo>
                    <a:pt x="102" y="0"/>
                  </a:moveTo>
                  <a:cubicBezTo>
                    <a:pt x="39" y="0"/>
                    <a:pt x="0" y="51"/>
                    <a:pt x="0" y="115"/>
                  </a:cubicBezTo>
                  <a:lnTo>
                    <a:pt x="0" y="584"/>
                  </a:lnTo>
                  <a:cubicBezTo>
                    <a:pt x="0" y="647"/>
                    <a:pt x="39" y="698"/>
                    <a:pt x="102" y="698"/>
                  </a:cubicBezTo>
                  <a:cubicBezTo>
                    <a:pt x="166" y="698"/>
                    <a:pt x="216" y="647"/>
                    <a:pt x="216" y="584"/>
                  </a:cubicBezTo>
                  <a:lnTo>
                    <a:pt x="216" y="115"/>
                  </a:lnTo>
                  <a:cubicBezTo>
                    <a:pt x="216"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4"/>
            <p:cNvSpPr/>
            <p:nvPr/>
          </p:nvSpPr>
          <p:spPr>
            <a:xfrm>
              <a:off x="3983525" y="1098800"/>
              <a:ext cx="16175" cy="5425"/>
            </a:xfrm>
            <a:custGeom>
              <a:avLst/>
              <a:gdLst/>
              <a:ahLst/>
              <a:cxnLst/>
              <a:rect l="l" t="t" r="r" b="b"/>
              <a:pathLst>
                <a:path w="647" h="217" extrusionOk="0">
                  <a:moveTo>
                    <a:pt x="102" y="1"/>
                  </a:moveTo>
                  <a:cubicBezTo>
                    <a:pt x="52" y="1"/>
                    <a:pt x="1" y="51"/>
                    <a:pt x="1" y="115"/>
                  </a:cubicBezTo>
                  <a:cubicBezTo>
                    <a:pt x="1" y="166"/>
                    <a:pt x="52" y="217"/>
                    <a:pt x="102" y="217"/>
                  </a:cubicBezTo>
                  <a:lnTo>
                    <a:pt x="533" y="217"/>
                  </a:lnTo>
                  <a:cubicBezTo>
                    <a:pt x="596" y="217"/>
                    <a:pt x="647" y="166"/>
                    <a:pt x="647" y="115"/>
                  </a:cubicBezTo>
                  <a:cubicBezTo>
                    <a:pt x="647" y="51"/>
                    <a:pt x="596" y="1"/>
                    <a:pt x="533"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4"/>
            <p:cNvSpPr/>
            <p:nvPr/>
          </p:nvSpPr>
          <p:spPr>
            <a:xfrm>
              <a:off x="3960725" y="1098800"/>
              <a:ext cx="16175" cy="5425"/>
            </a:xfrm>
            <a:custGeom>
              <a:avLst/>
              <a:gdLst/>
              <a:ahLst/>
              <a:cxnLst/>
              <a:rect l="l" t="t" r="r" b="b"/>
              <a:pathLst>
                <a:path w="647" h="217" extrusionOk="0">
                  <a:moveTo>
                    <a:pt x="102" y="1"/>
                  </a:moveTo>
                  <a:cubicBezTo>
                    <a:pt x="51" y="1"/>
                    <a:pt x="0" y="51"/>
                    <a:pt x="0" y="115"/>
                  </a:cubicBezTo>
                  <a:cubicBezTo>
                    <a:pt x="0" y="166"/>
                    <a:pt x="51" y="217"/>
                    <a:pt x="102" y="217"/>
                  </a:cubicBezTo>
                  <a:lnTo>
                    <a:pt x="533" y="217"/>
                  </a:lnTo>
                  <a:cubicBezTo>
                    <a:pt x="595" y="217"/>
                    <a:pt x="646" y="166"/>
                    <a:pt x="646" y="115"/>
                  </a:cubicBezTo>
                  <a:cubicBezTo>
                    <a:pt x="646" y="51"/>
                    <a:pt x="595" y="1"/>
                    <a:pt x="533"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4"/>
            <p:cNvSpPr/>
            <p:nvPr/>
          </p:nvSpPr>
          <p:spPr>
            <a:xfrm>
              <a:off x="1845425" y="808450"/>
              <a:ext cx="149300" cy="131050"/>
            </a:xfrm>
            <a:custGeom>
              <a:avLst/>
              <a:gdLst/>
              <a:ahLst/>
              <a:cxnLst/>
              <a:rect l="l" t="t" r="r" b="b"/>
              <a:pathLst>
                <a:path w="5972" h="5242" extrusionOk="0">
                  <a:moveTo>
                    <a:pt x="2977" y="1"/>
                  </a:moveTo>
                  <a:cubicBezTo>
                    <a:pt x="2505" y="1"/>
                    <a:pt x="2027" y="129"/>
                    <a:pt x="1598" y="397"/>
                  </a:cubicBezTo>
                  <a:lnTo>
                    <a:pt x="1586" y="409"/>
                  </a:lnTo>
                  <a:cubicBezTo>
                    <a:pt x="369" y="1183"/>
                    <a:pt x="1" y="2792"/>
                    <a:pt x="761" y="4009"/>
                  </a:cubicBezTo>
                  <a:lnTo>
                    <a:pt x="774" y="4022"/>
                  </a:lnTo>
                  <a:cubicBezTo>
                    <a:pt x="1275" y="4810"/>
                    <a:pt x="2120" y="5242"/>
                    <a:pt x="2989" y="5242"/>
                  </a:cubicBezTo>
                  <a:cubicBezTo>
                    <a:pt x="3461" y="5242"/>
                    <a:pt x="3941" y="5114"/>
                    <a:pt x="4374" y="4846"/>
                  </a:cubicBezTo>
                  <a:lnTo>
                    <a:pt x="4386" y="4834"/>
                  </a:lnTo>
                  <a:cubicBezTo>
                    <a:pt x="5603" y="4060"/>
                    <a:pt x="5971" y="2450"/>
                    <a:pt x="5198" y="1234"/>
                  </a:cubicBezTo>
                  <a:lnTo>
                    <a:pt x="5198" y="1220"/>
                  </a:lnTo>
                  <a:cubicBezTo>
                    <a:pt x="4697" y="433"/>
                    <a:pt x="3846" y="1"/>
                    <a:pt x="297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4"/>
            <p:cNvSpPr/>
            <p:nvPr/>
          </p:nvSpPr>
          <p:spPr>
            <a:xfrm>
              <a:off x="1884725" y="831675"/>
              <a:ext cx="73225" cy="82725"/>
            </a:xfrm>
            <a:custGeom>
              <a:avLst/>
              <a:gdLst/>
              <a:ahLst/>
              <a:cxnLst/>
              <a:rect l="l" t="t" r="r" b="b"/>
              <a:pathLst>
                <a:path w="2929" h="3309" extrusionOk="0">
                  <a:moveTo>
                    <a:pt x="825" y="0"/>
                  </a:moveTo>
                  <a:lnTo>
                    <a:pt x="368" y="266"/>
                  </a:lnTo>
                  <a:lnTo>
                    <a:pt x="571" y="621"/>
                  </a:lnTo>
                  <a:cubicBezTo>
                    <a:pt x="90" y="1014"/>
                    <a:pt x="0" y="1471"/>
                    <a:pt x="229" y="1838"/>
                  </a:cubicBezTo>
                  <a:cubicBezTo>
                    <a:pt x="292" y="1965"/>
                    <a:pt x="381" y="2054"/>
                    <a:pt x="482" y="2105"/>
                  </a:cubicBezTo>
                  <a:cubicBezTo>
                    <a:pt x="597" y="2181"/>
                    <a:pt x="736" y="2193"/>
                    <a:pt x="875" y="2193"/>
                  </a:cubicBezTo>
                  <a:cubicBezTo>
                    <a:pt x="1116" y="2181"/>
                    <a:pt x="1369" y="2091"/>
                    <a:pt x="1572" y="2015"/>
                  </a:cubicBezTo>
                  <a:cubicBezTo>
                    <a:pt x="1705" y="1977"/>
                    <a:pt x="1818" y="1943"/>
                    <a:pt x="1898" y="1943"/>
                  </a:cubicBezTo>
                  <a:cubicBezTo>
                    <a:pt x="1947" y="1943"/>
                    <a:pt x="1984" y="1956"/>
                    <a:pt x="2003" y="1990"/>
                  </a:cubicBezTo>
                  <a:cubicBezTo>
                    <a:pt x="2054" y="2079"/>
                    <a:pt x="2003" y="2167"/>
                    <a:pt x="1788" y="2294"/>
                  </a:cubicBezTo>
                  <a:cubicBezTo>
                    <a:pt x="1699" y="2345"/>
                    <a:pt x="1598" y="2396"/>
                    <a:pt x="1484" y="2434"/>
                  </a:cubicBezTo>
                  <a:cubicBezTo>
                    <a:pt x="1306" y="2497"/>
                    <a:pt x="1104" y="2536"/>
                    <a:pt x="913" y="2536"/>
                  </a:cubicBezTo>
                  <a:lnTo>
                    <a:pt x="1002" y="3232"/>
                  </a:lnTo>
                  <a:cubicBezTo>
                    <a:pt x="1104" y="3232"/>
                    <a:pt x="1205" y="3220"/>
                    <a:pt x="1319" y="3195"/>
                  </a:cubicBezTo>
                  <a:cubicBezTo>
                    <a:pt x="1521" y="3156"/>
                    <a:pt x="1750" y="3080"/>
                    <a:pt x="1966" y="2967"/>
                  </a:cubicBezTo>
                  <a:lnTo>
                    <a:pt x="2079" y="3156"/>
                  </a:lnTo>
                  <a:lnTo>
                    <a:pt x="2168" y="3308"/>
                  </a:lnTo>
                  <a:lnTo>
                    <a:pt x="2625" y="3043"/>
                  </a:lnTo>
                  <a:lnTo>
                    <a:pt x="2409" y="2674"/>
                  </a:lnTo>
                  <a:cubicBezTo>
                    <a:pt x="2865" y="2294"/>
                    <a:pt x="2929" y="1838"/>
                    <a:pt x="2726" y="1496"/>
                  </a:cubicBezTo>
                  <a:cubicBezTo>
                    <a:pt x="2662" y="1382"/>
                    <a:pt x="2586" y="1305"/>
                    <a:pt x="2498" y="1243"/>
                  </a:cubicBezTo>
                  <a:cubicBezTo>
                    <a:pt x="2387" y="1170"/>
                    <a:pt x="2259" y="1142"/>
                    <a:pt x="2126" y="1142"/>
                  </a:cubicBezTo>
                  <a:cubicBezTo>
                    <a:pt x="2001" y="1142"/>
                    <a:pt x="1872" y="1167"/>
                    <a:pt x="1750" y="1204"/>
                  </a:cubicBezTo>
                  <a:cubicBezTo>
                    <a:pt x="1459" y="1280"/>
                    <a:pt x="1192" y="1407"/>
                    <a:pt x="1053" y="1407"/>
                  </a:cubicBezTo>
                  <a:cubicBezTo>
                    <a:pt x="1002" y="1407"/>
                    <a:pt x="977" y="1382"/>
                    <a:pt x="952" y="1356"/>
                  </a:cubicBezTo>
                  <a:cubicBezTo>
                    <a:pt x="913" y="1280"/>
                    <a:pt x="938" y="1179"/>
                    <a:pt x="1129" y="1065"/>
                  </a:cubicBezTo>
                  <a:cubicBezTo>
                    <a:pt x="1141" y="1052"/>
                    <a:pt x="1154" y="1052"/>
                    <a:pt x="1167" y="1040"/>
                  </a:cubicBezTo>
                  <a:cubicBezTo>
                    <a:pt x="1344" y="925"/>
                    <a:pt x="1572" y="862"/>
                    <a:pt x="1839" y="837"/>
                  </a:cubicBezTo>
                  <a:lnTo>
                    <a:pt x="1890" y="837"/>
                  </a:lnTo>
                  <a:lnTo>
                    <a:pt x="1864" y="672"/>
                  </a:lnTo>
                  <a:lnTo>
                    <a:pt x="1788" y="139"/>
                  </a:lnTo>
                  <a:cubicBezTo>
                    <a:pt x="1636" y="152"/>
                    <a:pt x="1471" y="178"/>
                    <a:pt x="1306" y="229"/>
                  </a:cubicBezTo>
                  <a:cubicBezTo>
                    <a:pt x="1205" y="266"/>
                    <a:pt x="1116" y="305"/>
                    <a:pt x="1028" y="342"/>
                  </a:cubicBezTo>
                  <a:lnTo>
                    <a:pt x="901" y="139"/>
                  </a:lnTo>
                  <a:lnTo>
                    <a:pt x="825" y="0"/>
                  </a:ln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4"/>
            <p:cNvSpPr/>
            <p:nvPr/>
          </p:nvSpPr>
          <p:spPr>
            <a:xfrm>
              <a:off x="3243900" y="502550"/>
              <a:ext cx="146425" cy="130925"/>
            </a:xfrm>
            <a:custGeom>
              <a:avLst/>
              <a:gdLst/>
              <a:ahLst/>
              <a:cxnLst/>
              <a:rect l="l" t="t" r="r" b="b"/>
              <a:pathLst>
                <a:path w="5857" h="5237" extrusionOk="0">
                  <a:moveTo>
                    <a:pt x="2920" y="1"/>
                  </a:moveTo>
                  <a:cubicBezTo>
                    <a:pt x="1812" y="1"/>
                    <a:pt x="781" y="711"/>
                    <a:pt x="431" y="1820"/>
                  </a:cubicBezTo>
                  <a:lnTo>
                    <a:pt x="431" y="1845"/>
                  </a:lnTo>
                  <a:cubicBezTo>
                    <a:pt x="0" y="3214"/>
                    <a:pt x="761" y="4673"/>
                    <a:pt x="2130" y="5104"/>
                  </a:cubicBezTo>
                  <a:lnTo>
                    <a:pt x="2155" y="5116"/>
                  </a:lnTo>
                  <a:cubicBezTo>
                    <a:pt x="2415" y="5197"/>
                    <a:pt x="2678" y="5236"/>
                    <a:pt x="2936" y="5236"/>
                  </a:cubicBezTo>
                  <a:cubicBezTo>
                    <a:pt x="4040" y="5236"/>
                    <a:pt x="5063" y="4526"/>
                    <a:pt x="5413" y="3417"/>
                  </a:cubicBezTo>
                  <a:lnTo>
                    <a:pt x="5426" y="3392"/>
                  </a:lnTo>
                  <a:cubicBezTo>
                    <a:pt x="5857" y="2023"/>
                    <a:pt x="5096" y="552"/>
                    <a:pt x="3727" y="121"/>
                  </a:cubicBezTo>
                  <a:lnTo>
                    <a:pt x="3702" y="121"/>
                  </a:lnTo>
                  <a:cubicBezTo>
                    <a:pt x="3442" y="40"/>
                    <a:pt x="3179" y="1"/>
                    <a:pt x="2920"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4"/>
            <p:cNvSpPr/>
            <p:nvPr/>
          </p:nvSpPr>
          <p:spPr>
            <a:xfrm>
              <a:off x="3280975" y="524925"/>
              <a:ext cx="71950" cy="87775"/>
            </a:xfrm>
            <a:custGeom>
              <a:avLst/>
              <a:gdLst/>
              <a:ahLst/>
              <a:cxnLst/>
              <a:rect l="l" t="t" r="r" b="b"/>
              <a:pathLst>
                <a:path w="2878" h="3511" extrusionOk="0">
                  <a:moveTo>
                    <a:pt x="1851" y="0"/>
                  </a:moveTo>
                  <a:lnTo>
                    <a:pt x="1712" y="393"/>
                  </a:lnTo>
                  <a:cubicBezTo>
                    <a:pt x="1601" y="370"/>
                    <a:pt x="1498" y="359"/>
                    <a:pt x="1401" y="359"/>
                  </a:cubicBezTo>
                  <a:cubicBezTo>
                    <a:pt x="965" y="359"/>
                    <a:pt x="672" y="581"/>
                    <a:pt x="558" y="913"/>
                  </a:cubicBezTo>
                  <a:cubicBezTo>
                    <a:pt x="507" y="1052"/>
                    <a:pt x="507" y="1166"/>
                    <a:pt x="520" y="1280"/>
                  </a:cubicBezTo>
                  <a:cubicBezTo>
                    <a:pt x="546" y="1420"/>
                    <a:pt x="622" y="1533"/>
                    <a:pt x="723" y="1635"/>
                  </a:cubicBezTo>
                  <a:cubicBezTo>
                    <a:pt x="887" y="1812"/>
                    <a:pt x="1115" y="1952"/>
                    <a:pt x="1306" y="2054"/>
                  </a:cubicBezTo>
                  <a:cubicBezTo>
                    <a:pt x="1496" y="2167"/>
                    <a:pt x="1636" y="2269"/>
                    <a:pt x="1597" y="2370"/>
                  </a:cubicBezTo>
                  <a:cubicBezTo>
                    <a:pt x="1583" y="2421"/>
                    <a:pt x="1544" y="2451"/>
                    <a:pt x="1468" y="2451"/>
                  </a:cubicBezTo>
                  <a:cubicBezTo>
                    <a:pt x="1411" y="2451"/>
                    <a:pt x="1333" y="2434"/>
                    <a:pt x="1230" y="2395"/>
                  </a:cubicBezTo>
                  <a:cubicBezTo>
                    <a:pt x="1129" y="2358"/>
                    <a:pt x="1027" y="2319"/>
                    <a:pt x="926" y="2256"/>
                  </a:cubicBezTo>
                  <a:cubicBezTo>
                    <a:pt x="761" y="2155"/>
                    <a:pt x="608" y="2028"/>
                    <a:pt x="482" y="1888"/>
                  </a:cubicBezTo>
                  <a:lnTo>
                    <a:pt x="0" y="2409"/>
                  </a:lnTo>
                  <a:cubicBezTo>
                    <a:pt x="64" y="2485"/>
                    <a:pt x="140" y="2561"/>
                    <a:pt x="241" y="2624"/>
                  </a:cubicBezTo>
                  <a:cubicBezTo>
                    <a:pt x="406" y="2750"/>
                    <a:pt x="608" y="2877"/>
                    <a:pt x="837" y="2966"/>
                  </a:cubicBezTo>
                  <a:lnTo>
                    <a:pt x="761" y="3181"/>
                  </a:lnTo>
                  <a:lnTo>
                    <a:pt x="698" y="3347"/>
                  </a:lnTo>
                  <a:lnTo>
                    <a:pt x="1205" y="3511"/>
                  </a:lnTo>
                  <a:lnTo>
                    <a:pt x="1344" y="3118"/>
                  </a:lnTo>
                  <a:cubicBezTo>
                    <a:pt x="1434" y="3134"/>
                    <a:pt x="1520" y="3142"/>
                    <a:pt x="1601" y="3142"/>
                  </a:cubicBezTo>
                  <a:cubicBezTo>
                    <a:pt x="2042" y="3142"/>
                    <a:pt x="2340" y="2919"/>
                    <a:pt x="2447" y="2598"/>
                  </a:cubicBezTo>
                  <a:cubicBezTo>
                    <a:pt x="2484" y="2471"/>
                    <a:pt x="2498" y="2358"/>
                    <a:pt x="2484" y="2256"/>
                  </a:cubicBezTo>
                  <a:cubicBezTo>
                    <a:pt x="2447" y="2003"/>
                    <a:pt x="2256" y="1812"/>
                    <a:pt x="2041" y="1660"/>
                  </a:cubicBezTo>
                  <a:cubicBezTo>
                    <a:pt x="1788" y="1496"/>
                    <a:pt x="1521" y="1369"/>
                    <a:pt x="1433" y="1255"/>
                  </a:cubicBezTo>
                  <a:cubicBezTo>
                    <a:pt x="1408" y="1229"/>
                    <a:pt x="1394" y="1192"/>
                    <a:pt x="1408" y="1153"/>
                  </a:cubicBezTo>
                  <a:cubicBezTo>
                    <a:pt x="1425" y="1101"/>
                    <a:pt x="1471" y="1061"/>
                    <a:pt x="1568" y="1061"/>
                  </a:cubicBezTo>
                  <a:cubicBezTo>
                    <a:pt x="1613" y="1061"/>
                    <a:pt x="1668" y="1070"/>
                    <a:pt x="1737" y="1090"/>
                  </a:cubicBezTo>
                  <a:cubicBezTo>
                    <a:pt x="1749" y="1102"/>
                    <a:pt x="1762" y="1102"/>
                    <a:pt x="1775" y="1102"/>
                  </a:cubicBezTo>
                  <a:cubicBezTo>
                    <a:pt x="1977" y="1178"/>
                    <a:pt x="2180" y="1305"/>
                    <a:pt x="2371" y="1483"/>
                  </a:cubicBezTo>
                  <a:cubicBezTo>
                    <a:pt x="2383" y="1496"/>
                    <a:pt x="2396" y="1521"/>
                    <a:pt x="2408" y="1533"/>
                  </a:cubicBezTo>
                  <a:lnTo>
                    <a:pt x="2523" y="1407"/>
                  </a:lnTo>
                  <a:lnTo>
                    <a:pt x="2878" y="1014"/>
                  </a:lnTo>
                  <a:cubicBezTo>
                    <a:pt x="2763" y="887"/>
                    <a:pt x="2637" y="786"/>
                    <a:pt x="2484" y="697"/>
                  </a:cubicBezTo>
                  <a:cubicBezTo>
                    <a:pt x="2396" y="646"/>
                    <a:pt x="2307" y="595"/>
                    <a:pt x="2219" y="558"/>
                  </a:cubicBezTo>
                  <a:lnTo>
                    <a:pt x="2295" y="330"/>
                  </a:lnTo>
                  <a:lnTo>
                    <a:pt x="2346" y="178"/>
                  </a:lnTo>
                  <a:lnTo>
                    <a:pt x="1851" y="0"/>
                  </a:ln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4"/>
            <p:cNvSpPr/>
            <p:nvPr/>
          </p:nvSpPr>
          <p:spPr>
            <a:xfrm>
              <a:off x="2616750" y="1702175"/>
              <a:ext cx="781825" cy="88450"/>
            </a:xfrm>
            <a:custGeom>
              <a:avLst/>
              <a:gdLst/>
              <a:ahLst/>
              <a:cxnLst/>
              <a:rect l="l" t="t" r="r" b="b"/>
              <a:pathLst>
                <a:path w="31273" h="3538" extrusionOk="0">
                  <a:moveTo>
                    <a:pt x="15642" y="0"/>
                  </a:moveTo>
                  <a:cubicBezTo>
                    <a:pt x="6998" y="0"/>
                    <a:pt x="0" y="786"/>
                    <a:pt x="0" y="1763"/>
                  </a:cubicBezTo>
                  <a:cubicBezTo>
                    <a:pt x="0" y="2738"/>
                    <a:pt x="6998" y="3537"/>
                    <a:pt x="15642" y="3537"/>
                  </a:cubicBezTo>
                  <a:cubicBezTo>
                    <a:pt x="24275" y="3537"/>
                    <a:pt x="31272" y="2738"/>
                    <a:pt x="31272" y="1763"/>
                  </a:cubicBezTo>
                  <a:cubicBezTo>
                    <a:pt x="31272" y="786"/>
                    <a:pt x="24275" y="0"/>
                    <a:pt x="15642"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4"/>
            <p:cNvSpPr/>
            <p:nvPr/>
          </p:nvSpPr>
          <p:spPr>
            <a:xfrm>
              <a:off x="2761325" y="781575"/>
              <a:ext cx="425250" cy="97325"/>
            </a:xfrm>
            <a:custGeom>
              <a:avLst/>
              <a:gdLst/>
              <a:ahLst/>
              <a:cxnLst/>
              <a:rect l="l" t="t" r="r" b="b"/>
              <a:pathLst>
                <a:path w="17010" h="3893" extrusionOk="0">
                  <a:moveTo>
                    <a:pt x="3378" y="0"/>
                  </a:moveTo>
                  <a:cubicBezTo>
                    <a:pt x="0" y="0"/>
                    <a:pt x="974" y="2524"/>
                    <a:pt x="974" y="2524"/>
                  </a:cubicBezTo>
                  <a:cubicBezTo>
                    <a:pt x="974" y="2524"/>
                    <a:pt x="1228" y="2664"/>
                    <a:pt x="1760" y="2866"/>
                  </a:cubicBezTo>
                  <a:cubicBezTo>
                    <a:pt x="2850" y="3284"/>
                    <a:pt x="5107" y="3893"/>
                    <a:pt x="8845" y="3893"/>
                  </a:cubicBezTo>
                  <a:cubicBezTo>
                    <a:pt x="13371" y="3893"/>
                    <a:pt x="15577" y="2473"/>
                    <a:pt x="16363" y="1802"/>
                  </a:cubicBezTo>
                  <a:cubicBezTo>
                    <a:pt x="16603" y="1599"/>
                    <a:pt x="16718" y="1472"/>
                    <a:pt x="16718" y="1472"/>
                  </a:cubicBezTo>
                  <a:cubicBezTo>
                    <a:pt x="17009" y="895"/>
                    <a:pt x="16432" y="660"/>
                    <a:pt x="15561" y="660"/>
                  </a:cubicBezTo>
                  <a:cubicBezTo>
                    <a:pt x="14689" y="660"/>
                    <a:pt x="13523" y="895"/>
                    <a:pt x="12636" y="1256"/>
                  </a:cubicBezTo>
                  <a:cubicBezTo>
                    <a:pt x="12307" y="1390"/>
                    <a:pt x="11957" y="1446"/>
                    <a:pt x="11577" y="1446"/>
                  </a:cubicBezTo>
                  <a:cubicBezTo>
                    <a:pt x="9905" y="1446"/>
                    <a:pt x="7657" y="360"/>
                    <a:pt x="4155" y="39"/>
                  </a:cubicBezTo>
                  <a:cubicBezTo>
                    <a:pt x="3874" y="13"/>
                    <a:pt x="3615" y="0"/>
                    <a:pt x="3378"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4"/>
            <p:cNvSpPr/>
            <p:nvPr/>
          </p:nvSpPr>
          <p:spPr>
            <a:xfrm>
              <a:off x="2764250" y="795425"/>
              <a:ext cx="408025" cy="83475"/>
            </a:xfrm>
            <a:custGeom>
              <a:avLst/>
              <a:gdLst/>
              <a:ahLst/>
              <a:cxnLst/>
              <a:rect l="l" t="t" r="r" b="b"/>
              <a:pathLst>
                <a:path w="16321" h="3339" extrusionOk="0">
                  <a:moveTo>
                    <a:pt x="3219" y="1"/>
                  </a:moveTo>
                  <a:cubicBezTo>
                    <a:pt x="0" y="1"/>
                    <a:pt x="1643" y="2312"/>
                    <a:pt x="1643" y="2312"/>
                  </a:cubicBezTo>
                  <a:cubicBezTo>
                    <a:pt x="2733" y="2730"/>
                    <a:pt x="4990" y="3339"/>
                    <a:pt x="8728" y="3339"/>
                  </a:cubicBezTo>
                  <a:cubicBezTo>
                    <a:pt x="13254" y="3339"/>
                    <a:pt x="15460" y="1919"/>
                    <a:pt x="16246" y="1248"/>
                  </a:cubicBezTo>
                  <a:cubicBezTo>
                    <a:pt x="16321" y="797"/>
                    <a:pt x="15902" y="633"/>
                    <a:pt x="15264" y="633"/>
                  </a:cubicBezTo>
                  <a:cubicBezTo>
                    <a:pt x="14503" y="633"/>
                    <a:pt x="13430" y="865"/>
                    <a:pt x="12506" y="1121"/>
                  </a:cubicBezTo>
                  <a:cubicBezTo>
                    <a:pt x="12188" y="1208"/>
                    <a:pt x="11856" y="1245"/>
                    <a:pt x="11502" y="1245"/>
                  </a:cubicBezTo>
                  <a:cubicBezTo>
                    <a:pt x="9799" y="1245"/>
                    <a:pt x="7597" y="379"/>
                    <a:pt x="4038" y="43"/>
                  </a:cubicBezTo>
                  <a:cubicBezTo>
                    <a:pt x="3736" y="14"/>
                    <a:pt x="3464" y="1"/>
                    <a:pt x="3219" y="1"/>
                  </a:cubicBez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4"/>
            <p:cNvSpPr/>
            <p:nvPr/>
          </p:nvSpPr>
          <p:spPr>
            <a:xfrm>
              <a:off x="3071800" y="961000"/>
              <a:ext cx="175300" cy="134125"/>
            </a:xfrm>
            <a:custGeom>
              <a:avLst/>
              <a:gdLst/>
              <a:ahLst/>
              <a:cxnLst/>
              <a:rect l="l" t="t" r="r" b="b"/>
              <a:pathLst>
                <a:path w="7012" h="5365" extrusionOk="0">
                  <a:moveTo>
                    <a:pt x="619" y="1"/>
                  </a:moveTo>
                  <a:cubicBezTo>
                    <a:pt x="401" y="1"/>
                    <a:pt x="193" y="25"/>
                    <a:pt x="1" y="62"/>
                  </a:cubicBezTo>
                  <a:lnTo>
                    <a:pt x="1" y="481"/>
                  </a:lnTo>
                  <a:lnTo>
                    <a:pt x="1" y="823"/>
                  </a:lnTo>
                  <a:lnTo>
                    <a:pt x="1" y="1191"/>
                  </a:lnTo>
                  <a:cubicBezTo>
                    <a:pt x="331" y="1267"/>
                    <a:pt x="825" y="1419"/>
                    <a:pt x="1358" y="1799"/>
                  </a:cubicBezTo>
                  <a:cubicBezTo>
                    <a:pt x="1383" y="1811"/>
                    <a:pt x="1408" y="1837"/>
                    <a:pt x="1421" y="1850"/>
                  </a:cubicBezTo>
                  <a:cubicBezTo>
                    <a:pt x="2080" y="2394"/>
                    <a:pt x="2980" y="4284"/>
                    <a:pt x="4133" y="4980"/>
                  </a:cubicBezTo>
                  <a:cubicBezTo>
                    <a:pt x="4607" y="5264"/>
                    <a:pt x="5076" y="5364"/>
                    <a:pt x="5478" y="5364"/>
                  </a:cubicBezTo>
                  <a:cubicBezTo>
                    <a:pt x="5776" y="5364"/>
                    <a:pt x="6038" y="5309"/>
                    <a:pt x="6237" y="5234"/>
                  </a:cubicBezTo>
                  <a:cubicBezTo>
                    <a:pt x="6403" y="5183"/>
                    <a:pt x="6491" y="5044"/>
                    <a:pt x="6491" y="4879"/>
                  </a:cubicBezTo>
                  <a:cubicBezTo>
                    <a:pt x="6491" y="4853"/>
                    <a:pt x="6491" y="4816"/>
                    <a:pt x="6479" y="4791"/>
                  </a:cubicBezTo>
                  <a:cubicBezTo>
                    <a:pt x="6436" y="4618"/>
                    <a:pt x="6282" y="4501"/>
                    <a:pt x="6113" y="4501"/>
                  </a:cubicBezTo>
                  <a:cubicBezTo>
                    <a:pt x="6083" y="4501"/>
                    <a:pt x="6053" y="4504"/>
                    <a:pt x="6022" y="4512"/>
                  </a:cubicBezTo>
                  <a:cubicBezTo>
                    <a:pt x="5853" y="4555"/>
                    <a:pt x="5685" y="4577"/>
                    <a:pt x="5519" y="4577"/>
                  </a:cubicBezTo>
                  <a:cubicBezTo>
                    <a:pt x="4426" y="4577"/>
                    <a:pt x="3399" y="3654"/>
                    <a:pt x="2485" y="2014"/>
                  </a:cubicBezTo>
                  <a:cubicBezTo>
                    <a:pt x="2308" y="1698"/>
                    <a:pt x="2080" y="1431"/>
                    <a:pt x="1839" y="1228"/>
                  </a:cubicBezTo>
                  <a:cubicBezTo>
                    <a:pt x="1637" y="1051"/>
                    <a:pt x="1421" y="912"/>
                    <a:pt x="1192" y="810"/>
                  </a:cubicBezTo>
                  <a:lnTo>
                    <a:pt x="1192" y="810"/>
                  </a:lnTo>
                  <a:cubicBezTo>
                    <a:pt x="1395" y="861"/>
                    <a:pt x="1637" y="949"/>
                    <a:pt x="1916" y="1064"/>
                  </a:cubicBezTo>
                  <a:cubicBezTo>
                    <a:pt x="2805" y="1440"/>
                    <a:pt x="3994" y="2040"/>
                    <a:pt x="4964" y="2040"/>
                  </a:cubicBezTo>
                  <a:cubicBezTo>
                    <a:pt x="4974" y="2040"/>
                    <a:pt x="4985" y="2040"/>
                    <a:pt x="4995" y="2039"/>
                  </a:cubicBezTo>
                  <a:cubicBezTo>
                    <a:pt x="5959" y="2039"/>
                    <a:pt x="6618" y="1558"/>
                    <a:pt x="6935" y="1165"/>
                  </a:cubicBezTo>
                  <a:cubicBezTo>
                    <a:pt x="6986" y="1101"/>
                    <a:pt x="7011" y="1013"/>
                    <a:pt x="7011" y="924"/>
                  </a:cubicBezTo>
                  <a:cubicBezTo>
                    <a:pt x="7011" y="823"/>
                    <a:pt x="6973" y="734"/>
                    <a:pt x="6897" y="658"/>
                  </a:cubicBezTo>
                  <a:cubicBezTo>
                    <a:pt x="6822" y="584"/>
                    <a:pt x="6727" y="549"/>
                    <a:pt x="6632" y="549"/>
                  </a:cubicBezTo>
                  <a:cubicBezTo>
                    <a:pt x="6533" y="549"/>
                    <a:pt x="6436" y="587"/>
                    <a:pt x="6364" y="658"/>
                  </a:cubicBezTo>
                  <a:cubicBezTo>
                    <a:pt x="5960" y="1080"/>
                    <a:pt x="5433" y="1279"/>
                    <a:pt x="4809" y="1279"/>
                  </a:cubicBezTo>
                  <a:cubicBezTo>
                    <a:pt x="4027" y="1279"/>
                    <a:pt x="3092" y="965"/>
                    <a:pt x="2054" y="379"/>
                  </a:cubicBezTo>
                  <a:lnTo>
                    <a:pt x="2042" y="379"/>
                  </a:lnTo>
                  <a:cubicBezTo>
                    <a:pt x="1550" y="99"/>
                    <a:pt x="1063" y="1"/>
                    <a:pt x="619"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4"/>
            <p:cNvSpPr/>
            <p:nvPr/>
          </p:nvSpPr>
          <p:spPr>
            <a:xfrm>
              <a:off x="3071800" y="961000"/>
              <a:ext cx="51375" cy="46250"/>
            </a:xfrm>
            <a:custGeom>
              <a:avLst/>
              <a:gdLst/>
              <a:ahLst/>
              <a:cxnLst/>
              <a:rect l="l" t="t" r="r" b="b"/>
              <a:pathLst>
                <a:path w="2055" h="1850" extrusionOk="0">
                  <a:moveTo>
                    <a:pt x="619" y="1"/>
                  </a:moveTo>
                  <a:cubicBezTo>
                    <a:pt x="401" y="1"/>
                    <a:pt x="193" y="25"/>
                    <a:pt x="1" y="62"/>
                  </a:cubicBezTo>
                  <a:lnTo>
                    <a:pt x="1" y="1191"/>
                  </a:lnTo>
                  <a:cubicBezTo>
                    <a:pt x="331" y="1267"/>
                    <a:pt x="825" y="1419"/>
                    <a:pt x="1358" y="1799"/>
                  </a:cubicBezTo>
                  <a:cubicBezTo>
                    <a:pt x="1383" y="1811"/>
                    <a:pt x="1408" y="1837"/>
                    <a:pt x="1421" y="1850"/>
                  </a:cubicBezTo>
                  <a:cubicBezTo>
                    <a:pt x="1611" y="1659"/>
                    <a:pt x="1750" y="1444"/>
                    <a:pt x="1839" y="1228"/>
                  </a:cubicBezTo>
                  <a:cubicBezTo>
                    <a:pt x="1637" y="1051"/>
                    <a:pt x="1421" y="912"/>
                    <a:pt x="1192" y="810"/>
                  </a:cubicBezTo>
                  <a:lnTo>
                    <a:pt x="1192" y="810"/>
                  </a:lnTo>
                  <a:cubicBezTo>
                    <a:pt x="1395" y="861"/>
                    <a:pt x="1637" y="949"/>
                    <a:pt x="1916" y="1064"/>
                  </a:cubicBezTo>
                  <a:cubicBezTo>
                    <a:pt x="1992" y="810"/>
                    <a:pt x="2029" y="569"/>
                    <a:pt x="2054" y="379"/>
                  </a:cubicBezTo>
                  <a:lnTo>
                    <a:pt x="2042" y="379"/>
                  </a:lnTo>
                  <a:cubicBezTo>
                    <a:pt x="1550" y="99"/>
                    <a:pt x="1063" y="1"/>
                    <a:pt x="61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4"/>
            <p:cNvSpPr/>
            <p:nvPr/>
          </p:nvSpPr>
          <p:spPr>
            <a:xfrm>
              <a:off x="2785675" y="808500"/>
              <a:ext cx="393600" cy="186050"/>
            </a:xfrm>
            <a:custGeom>
              <a:avLst/>
              <a:gdLst/>
              <a:ahLst/>
              <a:cxnLst/>
              <a:rect l="l" t="t" r="r" b="b"/>
              <a:pathLst>
                <a:path w="15744" h="7442" extrusionOk="0">
                  <a:moveTo>
                    <a:pt x="3913" y="0"/>
                  </a:moveTo>
                  <a:cubicBezTo>
                    <a:pt x="3876" y="0"/>
                    <a:pt x="3840" y="1"/>
                    <a:pt x="3803" y="2"/>
                  </a:cubicBezTo>
                  <a:cubicBezTo>
                    <a:pt x="545" y="103"/>
                    <a:pt x="0" y="1447"/>
                    <a:pt x="0" y="1447"/>
                  </a:cubicBezTo>
                  <a:cubicBezTo>
                    <a:pt x="849" y="3196"/>
                    <a:pt x="5197" y="6505"/>
                    <a:pt x="5197" y="6505"/>
                  </a:cubicBezTo>
                  <a:cubicBezTo>
                    <a:pt x="5552" y="6860"/>
                    <a:pt x="5995" y="7088"/>
                    <a:pt x="6465" y="7240"/>
                  </a:cubicBezTo>
                  <a:cubicBezTo>
                    <a:pt x="6948" y="7386"/>
                    <a:pt x="7469" y="7442"/>
                    <a:pt x="7981" y="7442"/>
                  </a:cubicBezTo>
                  <a:cubicBezTo>
                    <a:pt x="9550" y="7442"/>
                    <a:pt x="11028" y="6923"/>
                    <a:pt x="11028" y="6923"/>
                  </a:cubicBezTo>
                  <a:cubicBezTo>
                    <a:pt x="15034" y="4603"/>
                    <a:pt x="15744" y="395"/>
                    <a:pt x="15744" y="395"/>
                  </a:cubicBezTo>
                  <a:lnTo>
                    <a:pt x="15744" y="395"/>
                  </a:lnTo>
                  <a:cubicBezTo>
                    <a:pt x="14147" y="1004"/>
                    <a:pt x="12722" y="1218"/>
                    <a:pt x="11430" y="1218"/>
                  </a:cubicBezTo>
                  <a:cubicBezTo>
                    <a:pt x="9172" y="1218"/>
                    <a:pt x="7319" y="564"/>
                    <a:pt x="5666" y="218"/>
                  </a:cubicBezTo>
                  <a:cubicBezTo>
                    <a:pt x="5060" y="86"/>
                    <a:pt x="4475" y="0"/>
                    <a:pt x="3913" y="0"/>
                  </a:cubicBezTo>
                  <a:close/>
                </a:path>
              </a:pathLst>
            </a:custGeom>
            <a:solidFill>
              <a:srgbClr val="2D363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4"/>
            <p:cNvSpPr/>
            <p:nvPr/>
          </p:nvSpPr>
          <p:spPr>
            <a:xfrm>
              <a:off x="3071800" y="830075"/>
              <a:ext cx="94175" cy="110000"/>
            </a:xfrm>
            <a:custGeom>
              <a:avLst/>
              <a:gdLst/>
              <a:ahLst/>
              <a:cxnLst/>
              <a:rect l="l" t="t" r="r" b="b"/>
              <a:pathLst>
                <a:path w="3767" h="4400" extrusionOk="0">
                  <a:moveTo>
                    <a:pt x="3766" y="0"/>
                  </a:moveTo>
                  <a:lnTo>
                    <a:pt x="3766" y="0"/>
                  </a:lnTo>
                  <a:cubicBezTo>
                    <a:pt x="2054" y="3284"/>
                    <a:pt x="1" y="4107"/>
                    <a:pt x="1" y="4107"/>
                  </a:cubicBezTo>
                  <a:cubicBezTo>
                    <a:pt x="470" y="4349"/>
                    <a:pt x="952" y="4400"/>
                    <a:pt x="952" y="4400"/>
                  </a:cubicBezTo>
                  <a:cubicBezTo>
                    <a:pt x="2803" y="3322"/>
                    <a:pt x="3766" y="1"/>
                    <a:pt x="3766"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4"/>
            <p:cNvSpPr/>
            <p:nvPr/>
          </p:nvSpPr>
          <p:spPr>
            <a:xfrm>
              <a:off x="2603125" y="964450"/>
              <a:ext cx="751700" cy="803350"/>
            </a:xfrm>
            <a:custGeom>
              <a:avLst/>
              <a:gdLst/>
              <a:ahLst/>
              <a:cxnLst/>
              <a:rect l="l" t="t" r="r" b="b"/>
              <a:pathLst>
                <a:path w="30068" h="32134" extrusionOk="0">
                  <a:moveTo>
                    <a:pt x="12588" y="0"/>
                  </a:moveTo>
                  <a:cubicBezTo>
                    <a:pt x="12588" y="0"/>
                    <a:pt x="9773" y="5527"/>
                    <a:pt x="4881" y="12904"/>
                  </a:cubicBezTo>
                  <a:cubicBezTo>
                    <a:pt x="1" y="20269"/>
                    <a:pt x="241" y="32134"/>
                    <a:pt x="15909" y="32134"/>
                  </a:cubicBezTo>
                  <a:cubicBezTo>
                    <a:pt x="26544" y="32134"/>
                    <a:pt x="30068" y="26683"/>
                    <a:pt x="29713" y="20864"/>
                  </a:cubicBezTo>
                  <a:cubicBezTo>
                    <a:pt x="29548" y="18114"/>
                    <a:pt x="28508" y="15275"/>
                    <a:pt x="26937" y="12904"/>
                  </a:cubicBezTo>
                  <a:cubicBezTo>
                    <a:pt x="24491" y="9216"/>
                    <a:pt x="22449" y="5996"/>
                    <a:pt x="21043" y="3689"/>
                  </a:cubicBezTo>
                  <a:cubicBezTo>
                    <a:pt x="19623" y="1382"/>
                    <a:pt x="18812" y="0"/>
                    <a:pt x="18812" y="0"/>
                  </a:cubicBezTo>
                  <a:cubicBezTo>
                    <a:pt x="17787" y="195"/>
                    <a:pt x="16755" y="293"/>
                    <a:pt x="15715" y="293"/>
                  </a:cubicBezTo>
                  <a:cubicBezTo>
                    <a:pt x="15405" y="293"/>
                    <a:pt x="15093" y="284"/>
                    <a:pt x="14781" y="267"/>
                  </a:cubicBezTo>
                  <a:cubicBezTo>
                    <a:pt x="14185" y="228"/>
                    <a:pt x="13589" y="165"/>
                    <a:pt x="12993" y="64"/>
                  </a:cubicBezTo>
                  <a:lnTo>
                    <a:pt x="12588" y="0"/>
                  </a:lnTo>
                  <a:close/>
                </a:path>
              </a:pathLst>
            </a:custGeom>
            <a:solidFill>
              <a:srgbClr val="2D363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4"/>
            <p:cNvSpPr/>
            <p:nvPr/>
          </p:nvSpPr>
          <p:spPr>
            <a:xfrm>
              <a:off x="3074050" y="1011975"/>
              <a:ext cx="268425" cy="562525"/>
            </a:xfrm>
            <a:custGeom>
              <a:avLst/>
              <a:gdLst/>
              <a:ahLst/>
              <a:cxnLst/>
              <a:rect l="l" t="t" r="r" b="b"/>
              <a:pathLst>
                <a:path w="10737" h="22501" extrusionOk="0">
                  <a:moveTo>
                    <a:pt x="0" y="0"/>
                  </a:moveTo>
                  <a:cubicBezTo>
                    <a:pt x="1026" y="3448"/>
                    <a:pt x="5172" y="8950"/>
                    <a:pt x="6744" y="11890"/>
                  </a:cubicBezTo>
                  <a:cubicBezTo>
                    <a:pt x="10128" y="18254"/>
                    <a:pt x="8531" y="22501"/>
                    <a:pt x="8531" y="22501"/>
                  </a:cubicBezTo>
                  <a:cubicBezTo>
                    <a:pt x="10736" y="19661"/>
                    <a:pt x="9862" y="15605"/>
                    <a:pt x="7504" y="11611"/>
                  </a:cubicBezTo>
                  <a:cubicBezTo>
                    <a:pt x="4728" y="6884"/>
                    <a:pt x="1" y="1"/>
                    <a:pt x="0"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4"/>
            <p:cNvSpPr/>
            <p:nvPr/>
          </p:nvSpPr>
          <p:spPr>
            <a:xfrm>
              <a:off x="2909900" y="1166625"/>
              <a:ext cx="224375" cy="334025"/>
            </a:xfrm>
            <a:custGeom>
              <a:avLst/>
              <a:gdLst/>
              <a:ahLst/>
              <a:cxnLst/>
              <a:rect l="l" t="t" r="r" b="b"/>
              <a:pathLst>
                <a:path w="8975" h="13361" extrusionOk="0">
                  <a:moveTo>
                    <a:pt x="3651" y="0"/>
                  </a:moveTo>
                  <a:lnTo>
                    <a:pt x="3651" y="1547"/>
                  </a:lnTo>
                  <a:cubicBezTo>
                    <a:pt x="1318" y="1876"/>
                    <a:pt x="152" y="3233"/>
                    <a:pt x="152" y="4842"/>
                  </a:cubicBezTo>
                  <a:cubicBezTo>
                    <a:pt x="164" y="8544"/>
                    <a:pt x="5654" y="7530"/>
                    <a:pt x="5654" y="8785"/>
                  </a:cubicBezTo>
                  <a:cubicBezTo>
                    <a:pt x="5654" y="9127"/>
                    <a:pt x="5324" y="9317"/>
                    <a:pt x="4361" y="9330"/>
                  </a:cubicBezTo>
                  <a:cubicBezTo>
                    <a:pt x="3270" y="9330"/>
                    <a:pt x="2015" y="8975"/>
                    <a:pt x="1077" y="8417"/>
                  </a:cubicBezTo>
                  <a:lnTo>
                    <a:pt x="0" y="10864"/>
                  </a:lnTo>
                  <a:cubicBezTo>
                    <a:pt x="862" y="11383"/>
                    <a:pt x="2231" y="11777"/>
                    <a:pt x="3663" y="11853"/>
                  </a:cubicBezTo>
                  <a:lnTo>
                    <a:pt x="3663" y="13361"/>
                  </a:lnTo>
                  <a:lnTo>
                    <a:pt x="5666" y="13361"/>
                  </a:lnTo>
                  <a:lnTo>
                    <a:pt x="5666" y="11777"/>
                  </a:lnTo>
                  <a:cubicBezTo>
                    <a:pt x="7859" y="11396"/>
                    <a:pt x="8975" y="10065"/>
                    <a:pt x="8975" y="8518"/>
                  </a:cubicBezTo>
                  <a:cubicBezTo>
                    <a:pt x="8961" y="4856"/>
                    <a:pt x="3473" y="5856"/>
                    <a:pt x="3460" y="4665"/>
                  </a:cubicBezTo>
                  <a:cubicBezTo>
                    <a:pt x="3460" y="4323"/>
                    <a:pt x="3778" y="4044"/>
                    <a:pt x="4753" y="4044"/>
                  </a:cubicBezTo>
                  <a:cubicBezTo>
                    <a:pt x="4776" y="4044"/>
                    <a:pt x="4798" y="4044"/>
                    <a:pt x="4821" y="4044"/>
                  </a:cubicBezTo>
                  <a:cubicBezTo>
                    <a:pt x="5676" y="4044"/>
                    <a:pt x="6578" y="4286"/>
                    <a:pt x="7530" y="4780"/>
                  </a:cubicBezTo>
                  <a:lnTo>
                    <a:pt x="8544" y="2346"/>
                  </a:lnTo>
                  <a:cubicBezTo>
                    <a:pt x="7732" y="1889"/>
                    <a:pt x="6705" y="1623"/>
                    <a:pt x="5654" y="1521"/>
                  </a:cubicBezTo>
                  <a:lnTo>
                    <a:pt x="5654"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4"/>
            <p:cNvSpPr/>
            <p:nvPr/>
          </p:nvSpPr>
          <p:spPr>
            <a:xfrm>
              <a:off x="2603125" y="964450"/>
              <a:ext cx="748975" cy="803350"/>
            </a:xfrm>
            <a:custGeom>
              <a:avLst/>
              <a:gdLst/>
              <a:ahLst/>
              <a:cxnLst/>
              <a:rect l="l" t="t" r="r" b="b"/>
              <a:pathLst>
                <a:path w="29959" h="32134" extrusionOk="0">
                  <a:moveTo>
                    <a:pt x="29713" y="20864"/>
                  </a:moveTo>
                  <a:cubicBezTo>
                    <a:pt x="29714" y="20876"/>
                    <a:pt x="29715" y="20888"/>
                    <a:pt x="29715" y="20900"/>
                  </a:cubicBezTo>
                  <a:lnTo>
                    <a:pt x="29715" y="20900"/>
                  </a:lnTo>
                  <a:cubicBezTo>
                    <a:pt x="29715" y="20888"/>
                    <a:pt x="29714" y="20876"/>
                    <a:pt x="29713" y="20864"/>
                  </a:cubicBezTo>
                  <a:close/>
                  <a:moveTo>
                    <a:pt x="12588" y="0"/>
                  </a:moveTo>
                  <a:cubicBezTo>
                    <a:pt x="12588" y="0"/>
                    <a:pt x="9773" y="5527"/>
                    <a:pt x="4881" y="12904"/>
                  </a:cubicBezTo>
                  <a:cubicBezTo>
                    <a:pt x="1" y="20269"/>
                    <a:pt x="241" y="32134"/>
                    <a:pt x="15909" y="32134"/>
                  </a:cubicBezTo>
                  <a:cubicBezTo>
                    <a:pt x="20954" y="32134"/>
                    <a:pt x="24401" y="30917"/>
                    <a:pt x="26582" y="29002"/>
                  </a:cubicBezTo>
                  <a:cubicBezTo>
                    <a:pt x="29006" y="26894"/>
                    <a:pt x="29896" y="23943"/>
                    <a:pt x="29715" y="20900"/>
                  </a:cubicBezTo>
                  <a:lnTo>
                    <a:pt x="29715" y="20900"/>
                  </a:lnTo>
                  <a:cubicBezTo>
                    <a:pt x="29959" y="25168"/>
                    <a:pt x="24457" y="27173"/>
                    <a:pt x="19280" y="27173"/>
                  </a:cubicBezTo>
                  <a:cubicBezTo>
                    <a:pt x="18047" y="27173"/>
                    <a:pt x="16833" y="27059"/>
                    <a:pt x="15719" y="26835"/>
                  </a:cubicBezTo>
                  <a:cubicBezTo>
                    <a:pt x="7353" y="25149"/>
                    <a:pt x="6491" y="18583"/>
                    <a:pt x="10522" y="12980"/>
                  </a:cubicBezTo>
                  <a:cubicBezTo>
                    <a:pt x="14540" y="7365"/>
                    <a:pt x="14781" y="267"/>
                    <a:pt x="14781" y="267"/>
                  </a:cubicBezTo>
                  <a:cubicBezTo>
                    <a:pt x="14401" y="241"/>
                    <a:pt x="14020" y="203"/>
                    <a:pt x="13640" y="165"/>
                  </a:cubicBezTo>
                  <a:cubicBezTo>
                    <a:pt x="13424" y="127"/>
                    <a:pt x="13209" y="101"/>
                    <a:pt x="12993" y="64"/>
                  </a:cubicBezTo>
                  <a:lnTo>
                    <a:pt x="12588" y="0"/>
                  </a:ln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4"/>
            <p:cNvSpPr/>
            <p:nvPr/>
          </p:nvSpPr>
          <p:spPr>
            <a:xfrm>
              <a:off x="2927300" y="813600"/>
              <a:ext cx="350" cy="350"/>
            </a:xfrm>
            <a:custGeom>
              <a:avLst/>
              <a:gdLst/>
              <a:ahLst/>
              <a:cxnLst/>
              <a:rect l="l" t="t" r="r" b="b"/>
              <a:pathLst>
                <a:path w="14" h="14" extrusionOk="0">
                  <a:moveTo>
                    <a:pt x="14" y="0"/>
                  </a:moveTo>
                  <a:cubicBezTo>
                    <a:pt x="1" y="0"/>
                    <a:pt x="1" y="14"/>
                    <a:pt x="1" y="14"/>
                  </a:cubicBezTo>
                  <a:lnTo>
                    <a:pt x="14" y="0"/>
                  </a:lnTo>
                  <a:close/>
                </a:path>
              </a:pathLst>
            </a:custGeom>
            <a:solidFill>
              <a:srgbClr val="D7E6F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4"/>
            <p:cNvSpPr/>
            <p:nvPr/>
          </p:nvSpPr>
          <p:spPr>
            <a:xfrm>
              <a:off x="2785675" y="808500"/>
              <a:ext cx="190150" cy="157550"/>
            </a:xfrm>
            <a:custGeom>
              <a:avLst/>
              <a:gdLst/>
              <a:ahLst/>
              <a:cxnLst/>
              <a:rect l="l" t="t" r="r" b="b"/>
              <a:pathLst>
                <a:path w="7606" h="6302" extrusionOk="0">
                  <a:moveTo>
                    <a:pt x="3913" y="0"/>
                  </a:moveTo>
                  <a:cubicBezTo>
                    <a:pt x="3876" y="0"/>
                    <a:pt x="3840" y="1"/>
                    <a:pt x="3803" y="2"/>
                  </a:cubicBezTo>
                  <a:cubicBezTo>
                    <a:pt x="2738" y="40"/>
                    <a:pt x="1964" y="204"/>
                    <a:pt x="1407" y="407"/>
                  </a:cubicBezTo>
                  <a:cubicBezTo>
                    <a:pt x="254" y="838"/>
                    <a:pt x="0" y="1447"/>
                    <a:pt x="0" y="1447"/>
                  </a:cubicBezTo>
                  <a:cubicBezTo>
                    <a:pt x="722" y="2942"/>
                    <a:pt x="3993" y="5554"/>
                    <a:pt x="4944" y="6302"/>
                  </a:cubicBezTo>
                  <a:lnTo>
                    <a:pt x="7516" y="6302"/>
                  </a:lnTo>
                  <a:cubicBezTo>
                    <a:pt x="7606" y="4818"/>
                    <a:pt x="5425" y="4337"/>
                    <a:pt x="4361" y="2537"/>
                  </a:cubicBezTo>
                  <a:cubicBezTo>
                    <a:pt x="3232" y="674"/>
                    <a:pt x="5666" y="218"/>
                    <a:pt x="5666" y="218"/>
                  </a:cubicBezTo>
                  <a:cubicBezTo>
                    <a:pt x="5060" y="86"/>
                    <a:pt x="4475" y="0"/>
                    <a:pt x="3913" y="0"/>
                  </a:cubicBez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4"/>
            <p:cNvSpPr/>
            <p:nvPr/>
          </p:nvSpPr>
          <p:spPr>
            <a:xfrm>
              <a:off x="2896250" y="950900"/>
              <a:ext cx="197775" cy="43675"/>
            </a:xfrm>
            <a:custGeom>
              <a:avLst/>
              <a:gdLst/>
              <a:ahLst/>
              <a:cxnLst/>
              <a:rect l="l" t="t" r="r" b="b"/>
              <a:pathLst>
                <a:path w="7911" h="1747" extrusionOk="0">
                  <a:moveTo>
                    <a:pt x="4019" y="1"/>
                  </a:moveTo>
                  <a:cubicBezTo>
                    <a:pt x="1809" y="1"/>
                    <a:pt x="217" y="454"/>
                    <a:pt x="217" y="454"/>
                  </a:cubicBezTo>
                  <a:cubicBezTo>
                    <a:pt x="90" y="657"/>
                    <a:pt x="39" y="846"/>
                    <a:pt x="26" y="1024"/>
                  </a:cubicBezTo>
                  <a:cubicBezTo>
                    <a:pt x="1" y="1443"/>
                    <a:pt x="229" y="1747"/>
                    <a:pt x="229" y="1747"/>
                  </a:cubicBezTo>
                  <a:cubicBezTo>
                    <a:pt x="1613" y="1244"/>
                    <a:pt x="2994" y="1086"/>
                    <a:pt x="4185" y="1086"/>
                  </a:cubicBezTo>
                  <a:cubicBezTo>
                    <a:pt x="6209" y="1086"/>
                    <a:pt x="7682" y="1544"/>
                    <a:pt x="7682" y="1544"/>
                  </a:cubicBezTo>
                  <a:cubicBezTo>
                    <a:pt x="7860" y="1366"/>
                    <a:pt x="7910" y="1176"/>
                    <a:pt x="7910" y="1012"/>
                  </a:cubicBezTo>
                  <a:cubicBezTo>
                    <a:pt x="7910" y="707"/>
                    <a:pt x="7721" y="466"/>
                    <a:pt x="7721" y="466"/>
                  </a:cubicBezTo>
                  <a:cubicBezTo>
                    <a:pt x="6413" y="117"/>
                    <a:pt x="5137" y="1"/>
                    <a:pt x="401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4"/>
            <p:cNvSpPr/>
            <p:nvPr/>
          </p:nvSpPr>
          <p:spPr>
            <a:xfrm>
              <a:off x="2896250" y="962925"/>
              <a:ext cx="197775" cy="31650"/>
            </a:xfrm>
            <a:custGeom>
              <a:avLst/>
              <a:gdLst/>
              <a:ahLst/>
              <a:cxnLst/>
              <a:rect l="l" t="t" r="r" b="b"/>
              <a:pathLst>
                <a:path w="7911" h="1266" extrusionOk="0">
                  <a:moveTo>
                    <a:pt x="4077" y="1"/>
                  </a:moveTo>
                  <a:cubicBezTo>
                    <a:pt x="2136" y="1"/>
                    <a:pt x="569" y="362"/>
                    <a:pt x="26" y="543"/>
                  </a:cubicBezTo>
                  <a:cubicBezTo>
                    <a:pt x="1" y="962"/>
                    <a:pt x="229" y="1266"/>
                    <a:pt x="229" y="1266"/>
                  </a:cubicBezTo>
                  <a:cubicBezTo>
                    <a:pt x="1613" y="763"/>
                    <a:pt x="2994" y="605"/>
                    <a:pt x="4185" y="605"/>
                  </a:cubicBezTo>
                  <a:cubicBezTo>
                    <a:pt x="6209" y="605"/>
                    <a:pt x="7682" y="1063"/>
                    <a:pt x="7682" y="1063"/>
                  </a:cubicBezTo>
                  <a:cubicBezTo>
                    <a:pt x="7860" y="885"/>
                    <a:pt x="7910" y="695"/>
                    <a:pt x="7910" y="531"/>
                  </a:cubicBezTo>
                  <a:cubicBezTo>
                    <a:pt x="6592" y="136"/>
                    <a:pt x="5265" y="1"/>
                    <a:pt x="407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4"/>
            <p:cNvSpPr/>
            <p:nvPr/>
          </p:nvSpPr>
          <p:spPr>
            <a:xfrm>
              <a:off x="2888975" y="935925"/>
              <a:ext cx="214550" cy="30125"/>
            </a:xfrm>
            <a:custGeom>
              <a:avLst/>
              <a:gdLst/>
              <a:ahLst/>
              <a:cxnLst/>
              <a:rect l="l" t="t" r="r" b="b"/>
              <a:pathLst>
                <a:path w="8582" h="1205" extrusionOk="0">
                  <a:moveTo>
                    <a:pt x="4442" y="1"/>
                  </a:moveTo>
                  <a:cubicBezTo>
                    <a:pt x="1942" y="1"/>
                    <a:pt x="1" y="685"/>
                    <a:pt x="1" y="685"/>
                  </a:cubicBezTo>
                  <a:cubicBezTo>
                    <a:pt x="1" y="811"/>
                    <a:pt x="38" y="913"/>
                    <a:pt x="89" y="977"/>
                  </a:cubicBezTo>
                  <a:cubicBezTo>
                    <a:pt x="241" y="1180"/>
                    <a:pt x="508" y="1192"/>
                    <a:pt x="508" y="1192"/>
                  </a:cubicBezTo>
                  <a:cubicBezTo>
                    <a:pt x="1867" y="760"/>
                    <a:pt x="3149" y="615"/>
                    <a:pt x="4256" y="615"/>
                  </a:cubicBezTo>
                  <a:cubicBezTo>
                    <a:pt x="6492" y="615"/>
                    <a:pt x="8012" y="1205"/>
                    <a:pt x="8012" y="1205"/>
                  </a:cubicBezTo>
                  <a:cubicBezTo>
                    <a:pt x="8265" y="1205"/>
                    <a:pt x="8392" y="1129"/>
                    <a:pt x="8468" y="1027"/>
                  </a:cubicBezTo>
                  <a:cubicBezTo>
                    <a:pt x="8582" y="901"/>
                    <a:pt x="8569" y="735"/>
                    <a:pt x="8569" y="735"/>
                  </a:cubicBezTo>
                  <a:cubicBezTo>
                    <a:pt x="7171" y="183"/>
                    <a:pt x="5732" y="1"/>
                    <a:pt x="4442"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4"/>
            <p:cNvSpPr/>
            <p:nvPr/>
          </p:nvSpPr>
          <p:spPr>
            <a:xfrm>
              <a:off x="2891175" y="944250"/>
              <a:ext cx="209500" cy="21800"/>
            </a:xfrm>
            <a:custGeom>
              <a:avLst/>
              <a:gdLst/>
              <a:ahLst/>
              <a:cxnLst/>
              <a:rect l="l" t="t" r="r" b="b"/>
              <a:pathLst>
                <a:path w="8380" h="872" extrusionOk="0">
                  <a:moveTo>
                    <a:pt x="4354" y="1"/>
                  </a:moveTo>
                  <a:cubicBezTo>
                    <a:pt x="2177" y="1"/>
                    <a:pt x="418" y="515"/>
                    <a:pt x="1" y="644"/>
                  </a:cubicBezTo>
                  <a:cubicBezTo>
                    <a:pt x="153" y="847"/>
                    <a:pt x="420" y="859"/>
                    <a:pt x="420" y="859"/>
                  </a:cubicBezTo>
                  <a:cubicBezTo>
                    <a:pt x="1779" y="427"/>
                    <a:pt x="3061" y="282"/>
                    <a:pt x="4168" y="282"/>
                  </a:cubicBezTo>
                  <a:cubicBezTo>
                    <a:pt x="6404" y="282"/>
                    <a:pt x="7924" y="872"/>
                    <a:pt x="7924" y="872"/>
                  </a:cubicBezTo>
                  <a:cubicBezTo>
                    <a:pt x="8177" y="872"/>
                    <a:pt x="8304" y="796"/>
                    <a:pt x="8380" y="694"/>
                  </a:cubicBezTo>
                  <a:cubicBezTo>
                    <a:pt x="7017" y="174"/>
                    <a:pt x="5615" y="1"/>
                    <a:pt x="4354"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4"/>
            <p:cNvSpPr/>
            <p:nvPr/>
          </p:nvSpPr>
          <p:spPr>
            <a:xfrm>
              <a:off x="1855900" y="1701550"/>
              <a:ext cx="877200" cy="83050"/>
            </a:xfrm>
            <a:custGeom>
              <a:avLst/>
              <a:gdLst/>
              <a:ahLst/>
              <a:cxnLst/>
              <a:rect l="l" t="t" r="r" b="b"/>
              <a:pathLst>
                <a:path w="35088" h="3322" extrusionOk="0">
                  <a:moveTo>
                    <a:pt x="17544" y="0"/>
                  </a:moveTo>
                  <a:cubicBezTo>
                    <a:pt x="7859" y="0"/>
                    <a:pt x="0" y="748"/>
                    <a:pt x="0" y="1661"/>
                  </a:cubicBezTo>
                  <a:cubicBezTo>
                    <a:pt x="0" y="2586"/>
                    <a:pt x="7859" y="3321"/>
                    <a:pt x="17544" y="3321"/>
                  </a:cubicBezTo>
                  <a:cubicBezTo>
                    <a:pt x="27240" y="3321"/>
                    <a:pt x="35087" y="2586"/>
                    <a:pt x="35087" y="1661"/>
                  </a:cubicBezTo>
                  <a:cubicBezTo>
                    <a:pt x="35087" y="748"/>
                    <a:pt x="27240" y="0"/>
                    <a:pt x="17544"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4"/>
            <p:cNvSpPr/>
            <p:nvPr/>
          </p:nvSpPr>
          <p:spPr>
            <a:xfrm>
              <a:off x="1938925" y="1659400"/>
              <a:ext cx="402475" cy="107450"/>
            </a:xfrm>
            <a:custGeom>
              <a:avLst/>
              <a:gdLst/>
              <a:ahLst/>
              <a:cxnLst/>
              <a:rect l="l" t="t" r="r" b="b"/>
              <a:pathLst>
                <a:path w="16099" h="4298" extrusionOk="0">
                  <a:moveTo>
                    <a:pt x="11180" y="1"/>
                  </a:moveTo>
                  <a:lnTo>
                    <a:pt x="10331" y="13"/>
                  </a:lnTo>
                  <a:lnTo>
                    <a:pt x="2637" y="13"/>
                  </a:lnTo>
                  <a:lnTo>
                    <a:pt x="2446" y="26"/>
                  </a:lnTo>
                  <a:lnTo>
                    <a:pt x="0" y="26"/>
                  </a:lnTo>
                  <a:lnTo>
                    <a:pt x="0" y="1737"/>
                  </a:lnTo>
                  <a:lnTo>
                    <a:pt x="0" y="1801"/>
                  </a:lnTo>
                  <a:cubicBezTo>
                    <a:pt x="0" y="2105"/>
                    <a:pt x="178" y="2396"/>
                    <a:pt x="494" y="2663"/>
                  </a:cubicBezTo>
                  <a:cubicBezTo>
                    <a:pt x="533" y="2700"/>
                    <a:pt x="570" y="2725"/>
                    <a:pt x="609" y="2751"/>
                  </a:cubicBezTo>
                  <a:cubicBezTo>
                    <a:pt x="646" y="2789"/>
                    <a:pt x="685" y="2815"/>
                    <a:pt x="722" y="2840"/>
                  </a:cubicBezTo>
                  <a:cubicBezTo>
                    <a:pt x="748" y="2852"/>
                    <a:pt x="786" y="2878"/>
                    <a:pt x="812" y="2903"/>
                  </a:cubicBezTo>
                  <a:cubicBezTo>
                    <a:pt x="1027" y="3030"/>
                    <a:pt x="1280" y="3156"/>
                    <a:pt x="1559" y="3283"/>
                  </a:cubicBezTo>
                  <a:cubicBezTo>
                    <a:pt x="1635" y="3309"/>
                    <a:pt x="1711" y="3334"/>
                    <a:pt x="1787" y="3372"/>
                  </a:cubicBezTo>
                  <a:cubicBezTo>
                    <a:pt x="1939" y="3423"/>
                    <a:pt x="2105" y="3486"/>
                    <a:pt x="2282" y="3537"/>
                  </a:cubicBezTo>
                  <a:cubicBezTo>
                    <a:pt x="2396" y="3575"/>
                    <a:pt x="2510" y="3613"/>
                    <a:pt x="2637" y="3651"/>
                  </a:cubicBezTo>
                  <a:cubicBezTo>
                    <a:pt x="2662" y="3651"/>
                    <a:pt x="2675" y="3663"/>
                    <a:pt x="2700" y="3663"/>
                  </a:cubicBezTo>
                  <a:lnTo>
                    <a:pt x="2852" y="3702"/>
                  </a:lnTo>
                  <a:cubicBezTo>
                    <a:pt x="3119" y="3778"/>
                    <a:pt x="3410" y="3841"/>
                    <a:pt x="3702" y="3905"/>
                  </a:cubicBezTo>
                  <a:lnTo>
                    <a:pt x="3930" y="3942"/>
                  </a:lnTo>
                  <a:cubicBezTo>
                    <a:pt x="4031" y="3956"/>
                    <a:pt x="4145" y="3981"/>
                    <a:pt x="4259" y="3993"/>
                  </a:cubicBezTo>
                  <a:cubicBezTo>
                    <a:pt x="4424" y="4032"/>
                    <a:pt x="4601" y="4057"/>
                    <a:pt x="4767" y="4082"/>
                  </a:cubicBezTo>
                  <a:cubicBezTo>
                    <a:pt x="4843" y="4082"/>
                    <a:pt x="4919" y="4094"/>
                    <a:pt x="4995" y="4108"/>
                  </a:cubicBezTo>
                  <a:cubicBezTo>
                    <a:pt x="5274" y="4145"/>
                    <a:pt x="5552" y="4171"/>
                    <a:pt x="5843" y="4196"/>
                  </a:cubicBezTo>
                  <a:cubicBezTo>
                    <a:pt x="5907" y="4209"/>
                    <a:pt x="5983" y="4209"/>
                    <a:pt x="6059" y="4221"/>
                  </a:cubicBezTo>
                  <a:cubicBezTo>
                    <a:pt x="6136" y="4221"/>
                    <a:pt x="6212" y="4221"/>
                    <a:pt x="6274" y="4234"/>
                  </a:cubicBezTo>
                  <a:cubicBezTo>
                    <a:pt x="6490" y="4247"/>
                    <a:pt x="6693" y="4260"/>
                    <a:pt x="6908" y="4272"/>
                  </a:cubicBezTo>
                  <a:lnTo>
                    <a:pt x="7124" y="4272"/>
                  </a:lnTo>
                  <a:cubicBezTo>
                    <a:pt x="7403" y="4285"/>
                    <a:pt x="7694" y="4285"/>
                    <a:pt x="7973" y="4297"/>
                  </a:cubicBezTo>
                  <a:lnTo>
                    <a:pt x="8201" y="4297"/>
                  </a:lnTo>
                  <a:cubicBezTo>
                    <a:pt x="8480" y="4285"/>
                    <a:pt x="8772" y="4285"/>
                    <a:pt x="9038" y="4272"/>
                  </a:cubicBezTo>
                  <a:cubicBezTo>
                    <a:pt x="9114" y="4272"/>
                    <a:pt x="9190" y="4272"/>
                    <a:pt x="9266" y="4260"/>
                  </a:cubicBezTo>
                  <a:cubicBezTo>
                    <a:pt x="9558" y="4247"/>
                    <a:pt x="9837" y="4234"/>
                    <a:pt x="10116" y="4209"/>
                  </a:cubicBezTo>
                  <a:cubicBezTo>
                    <a:pt x="10192" y="4209"/>
                    <a:pt x="10255" y="4196"/>
                    <a:pt x="10331" y="4196"/>
                  </a:cubicBezTo>
                  <a:cubicBezTo>
                    <a:pt x="10623" y="4158"/>
                    <a:pt x="10902" y="4133"/>
                    <a:pt x="11180" y="4094"/>
                  </a:cubicBezTo>
                  <a:cubicBezTo>
                    <a:pt x="11257" y="4082"/>
                    <a:pt x="11333" y="4082"/>
                    <a:pt x="11409" y="4069"/>
                  </a:cubicBezTo>
                  <a:cubicBezTo>
                    <a:pt x="11700" y="4032"/>
                    <a:pt x="11979" y="3981"/>
                    <a:pt x="12245" y="3930"/>
                  </a:cubicBezTo>
                  <a:cubicBezTo>
                    <a:pt x="12321" y="3917"/>
                    <a:pt x="12397" y="3905"/>
                    <a:pt x="12473" y="3879"/>
                  </a:cubicBezTo>
                  <a:cubicBezTo>
                    <a:pt x="12764" y="3829"/>
                    <a:pt x="13043" y="3753"/>
                    <a:pt x="13322" y="3689"/>
                  </a:cubicBezTo>
                  <a:cubicBezTo>
                    <a:pt x="13386" y="3663"/>
                    <a:pt x="13462" y="3651"/>
                    <a:pt x="13538" y="3626"/>
                  </a:cubicBezTo>
                  <a:cubicBezTo>
                    <a:pt x="13842" y="3537"/>
                    <a:pt x="14121" y="3435"/>
                    <a:pt x="14387" y="3334"/>
                  </a:cubicBezTo>
                  <a:cubicBezTo>
                    <a:pt x="14463" y="3309"/>
                    <a:pt x="14539" y="3283"/>
                    <a:pt x="14603" y="3246"/>
                  </a:cubicBezTo>
                  <a:cubicBezTo>
                    <a:pt x="14945" y="3106"/>
                    <a:pt x="15224" y="2954"/>
                    <a:pt x="15452" y="2789"/>
                  </a:cubicBezTo>
                  <a:lnTo>
                    <a:pt x="15680" y="2599"/>
                  </a:lnTo>
                  <a:cubicBezTo>
                    <a:pt x="15947" y="2358"/>
                    <a:pt x="16099" y="2080"/>
                    <a:pt x="16099" y="1801"/>
                  </a:cubicBezTo>
                  <a:lnTo>
                    <a:pt x="16099" y="1787"/>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4"/>
            <p:cNvSpPr/>
            <p:nvPr/>
          </p:nvSpPr>
          <p:spPr>
            <a:xfrm>
              <a:off x="1951275" y="1660050"/>
              <a:ext cx="5725" cy="70375"/>
            </a:xfrm>
            <a:custGeom>
              <a:avLst/>
              <a:gdLst/>
              <a:ahLst/>
              <a:cxnLst/>
              <a:rect l="l" t="t" r="r" b="b"/>
              <a:pathLst>
                <a:path w="229" h="2815" extrusionOk="0">
                  <a:moveTo>
                    <a:pt x="0" y="0"/>
                  </a:moveTo>
                  <a:lnTo>
                    <a:pt x="0" y="2637"/>
                  </a:lnTo>
                  <a:cubicBezTo>
                    <a:pt x="39" y="2674"/>
                    <a:pt x="76" y="2699"/>
                    <a:pt x="115" y="2725"/>
                  </a:cubicBezTo>
                  <a:cubicBezTo>
                    <a:pt x="152" y="2763"/>
                    <a:pt x="191" y="2789"/>
                    <a:pt x="228" y="2814"/>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4"/>
            <p:cNvSpPr/>
            <p:nvPr/>
          </p:nvSpPr>
          <p:spPr>
            <a:xfrm>
              <a:off x="1977900" y="1660050"/>
              <a:ext cx="5725" cy="83675"/>
            </a:xfrm>
            <a:custGeom>
              <a:avLst/>
              <a:gdLst/>
              <a:ahLst/>
              <a:cxnLst/>
              <a:rect l="l" t="t" r="r" b="b"/>
              <a:pathLst>
                <a:path w="229" h="3347" extrusionOk="0">
                  <a:moveTo>
                    <a:pt x="0" y="0"/>
                  </a:moveTo>
                  <a:lnTo>
                    <a:pt x="0" y="3257"/>
                  </a:lnTo>
                  <a:cubicBezTo>
                    <a:pt x="76" y="3283"/>
                    <a:pt x="152" y="3308"/>
                    <a:pt x="228" y="3346"/>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4"/>
            <p:cNvSpPr/>
            <p:nvPr/>
          </p:nvSpPr>
          <p:spPr>
            <a:xfrm>
              <a:off x="2004825" y="1659700"/>
              <a:ext cx="5400" cy="92275"/>
            </a:xfrm>
            <a:custGeom>
              <a:avLst/>
              <a:gdLst/>
              <a:ahLst/>
              <a:cxnLst/>
              <a:rect l="l" t="t" r="r" b="b"/>
              <a:pathLst>
                <a:path w="216" h="3691" extrusionOk="0">
                  <a:moveTo>
                    <a:pt x="1" y="1"/>
                  </a:moveTo>
                  <a:lnTo>
                    <a:pt x="1" y="3639"/>
                  </a:lnTo>
                  <a:cubicBezTo>
                    <a:pt x="26" y="3639"/>
                    <a:pt x="39" y="3651"/>
                    <a:pt x="64" y="3651"/>
                  </a:cubicBezTo>
                  <a:lnTo>
                    <a:pt x="216" y="3690"/>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4"/>
            <p:cNvSpPr/>
            <p:nvPr/>
          </p:nvSpPr>
          <p:spPr>
            <a:xfrm>
              <a:off x="2031450" y="1659700"/>
              <a:ext cx="5725" cy="98275"/>
            </a:xfrm>
            <a:custGeom>
              <a:avLst/>
              <a:gdLst/>
              <a:ahLst/>
              <a:cxnLst/>
              <a:rect l="l" t="t" r="r" b="b"/>
              <a:pathLst>
                <a:path w="229" h="3931" extrusionOk="0">
                  <a:moveTo>
                    <a:pt x="1" y="1"/>
                  </a:moveTo>
                  <a:lnTo>
                    <a:pt x="1" y="3893"/>
                  </a:lnTo>
                  <a:lnTo>
                    <a:pt x="229" y="3930"/>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4"/>
            <p:cNvSpPr/>
            <p:nvPr/>
          </p:nvSpPr>
          <p:spPr>
            <a:xfrm>
              <a:off x="2058075" y="1659700"/>
              <a:ext cx="5725" cy="102400"/>
            </a:xfrm>
            <a:custGeom>
              <a:avLst/>
              <a:gdLst/>
              <a:ahLst/>
              <a:cxnLst/>
              <a:rect l="l" t="t" r="r" b="b"/>
              <a:pathLst>
                <a:path w="229" h="4096" extrusionOk="0">
                  <a:moveTo>
                    <a:pt x="1" y="1"/>
                  </a:moveTo>
                  <a:lnTo>
                    <a:pt x="1" y="4070"/>
                  </a:lnTo>
                  <a:cubicBezTo>
                    <a:pt x="77" y="4070"/>
                    <a:pt x="153" y="4082"/>
                    <a:pt x="229" y="409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4"/>
            <p:cNvSpPr/>
            <p:nvPr/>
          </p:nvSpPr>
          <p:spPr>
            <a:xfrm>
              <a:off x="2085000" y="1659700"/>
              <a:ext cx="5425" cy="105250"/>
            </a:xfrm>
            <a:custGeom>
              <a:avLst/>
              <a:gdLst/>
              <a:ahLst/>
              <a:cxnLst/>
              <a:rect l="l" t="t" r="r" b="b"/>
              <a:pathLst>
                <a:path w="217" h="4210" extrusionOk="0">
                  <a:moveTo>
                    <a:pt x="0" y="1"/>
                  </a:moveTo>
                  <a:lnTo>
                    <a:pt x="0" y="4184"/>
                  </a:lnTo>
                  <a:cubicBezTo>
                    <a:pt x="64" y="4197"/>
                    <a:pt x="140" y="4197"/>
                    <a:pt x="216" y="4209"/>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4"/>
            <p:cNvSpPr/>
            <p:nvPr/>
          </p:nvSpPr>
          <p:spPr>
            <a:xfrm>
              <a:off x="2111625" y="1659700"/>
              <a:ext cx="5425" cy="106500"/>
            </a:xfrm>
            <a:custGeom>
              <a:avLst/>
              <a:gdLst/>
              <a:ahLst/>
              <a:cxnLst/>
              <a:rect l="l" t="t" r="r" b="b"/>
              <a:pathLst>
                <a:path w="217" h="4260" extrusionOk="0">
                  <a:moveTo>
                    <a:pt x="0" y="1"/>
                  </a:moveTo>
                  <a:lnTo>
                    <a:pt x="0" y="4260"/>
                  </a:lnTo>
                  <a:lnTo>
                    <a:pt x="216" y="4260"/>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4"/>
            <p:cNvSpPr/>
            <p:nvPr/>
          </p:nvSpPr>
          <p:spPr>
            <a:xfrm>
              <a:off x="2138250" y="1659700"/>
              <a:ext cx="5725" cy="107150"/>
            </a:xfrm>
            <a:custGeom>
              <a:avLst/>
              <a:gdLst/>
              <a:ahLst/>
              <a:cxnLst/>
              <a:rect l="l" t="t" r="r" b="b"/>
              <a:pathLst>
                <a:path w="229" h="4286" extrusionOk="0">
                  <a:moveTo>
                    <a:pt x="0" y="1"/>
                  </a:moveTo>
                  <a:lnTo>
                    <a:pt x="0" y="4285"/>
                  </a:lnTo>
                  <a:lnTo>
                    <a:pt x="228" y="4285"/>
                  </a:ln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4"/>
            <p:cNvSpPr/>
            <p:nvPr/>
          </p:nvSpPr>
          <p:spPr>
            <a:xfrm>
              <a:off x="2164850" y="1659700"/>
              <a:ext cx="5725" cy="106500"/>
            </a:xfrm>
            <a:custGeom>
              <a:avLst/>
              <a:gdLst/>
              <a:ahLst/>
              <a:cxnLst/>
              <a:rect l="l" t="t" r="r" b="b"/>
              <a:pathLst>
                <a:path w="229" h="4260" extrusionOk="0">
                  <a:moveTo>
                    <a:pt x="1" y="1"/>
                  </a:moveTo>
                  <a:lnTo>
                    <a:pt x="1" y="4260"/>
                  </a:lnTo>
                  <a:cubicBezTo>
                    <a:pt x="77" y="4260"/>
                    <a:pt x="153" y="4260"/>
                    <a:pt x="229" y="4248"/>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4"/>
            <p:cNvSpPr/>
            <p:nvPr/>
          </p:nvSpPr>
          <p:spPr>
            <a:xfrm>
              <a:off x="2191800" y="1659700"/>
              <a:ext cx="5400" cy="104950"/>
            </a:xfrm>
            <a:custGeom>
              <a:avLst/>
              <a:gdLst/>
              <a:ahLst/>
              <a:cxnLst/>
              <a:rect l="l" t="t" r="r" b="b"/>
              <a:pathLst>
                <a:path w="216" h="4198" extrusionOk="0">
                  <a:moveTo>
                    <a:pt x="1" y="1"/>
                  </a:moveTo>
                  <a:lnTo>
                    <a:pt x="1" y="4197"/>
                  </a:lnTo>
                  <a:cubicBezTo>
                    <a:pt x="77" y="4197"/>
                    <a:pt x="140" y="4184"/>
                    <a:pt x="216" y="4184"/>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4"/>
            <p:cNvSpPr/>
            <p:nvPr/>
          </p:nvSpPr>
          <p:spPr>
            <a:xfrm>
              <a:off x="2218425" y="1659400"/>
              <a:ext cx="5725" cy="102375"/>
            </a:xfrm>
            <a:custGeom>
              <a:avLst/>
              <a:gdLst/>
              <a:ahLst/>
              <a:cxnLst/>
              <a:rect l="l" t="t" r="r" b="b"/>
              <a:pathLst>
                <a:path w="229" h="4095" extrusionOk="0">
                  <a:moveTo>
                    <a:pt x="0" y="1"/>
                  </a:moveTo>
                  <a:lnTo>
                    <a:pt x="0" y="4094"/>
                  </a:lnTo>
                  <a:cubicBezTo>
                    <a:pt x="77" y="4082"/>
                    <a:pt x="153" y="4082"/>
                    <a:pt x="229" y="406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4"/>
            <p:cNvSpPr/>
            <p:nvPr/>
          </p:nvSpPr>
          <p:spPr>
            <a:xfrm>
              <a:off x="2245050" y="1659400"/>
              <a:ext cx="5725" cy="98275"/>
            </a:xfrm>
            <a:custGeom>
              <a:avLst/>
              <a:gdLst/>
              <a:ahLst/>
              <a:cxnLst/>
              <a:rect l="l" t="t" r="r" b="b"/>
              <a:pathLst>
                <a:path w="229" h="3931" extrusionOk="0">
                  <a:moveTo>
                    <a:pt x="0" y="1"/>
                  </a:moveTo>
                  <a:lnTo>
                    <a:pt x="0" y="3930"/>
                  </a:lnTo>
                  <a:cubicBezTo>
                    <a:pt x="76" y="3917"/>
                    <a:pt x="152" y="3905"/>
                    <a:pt x="228" y="3879"/>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4"/>
            <p:cNvSpPr/>
            <p:nvPr/>
          </p:nvSpPr>
          <p:spPr>
            <a:xfrm>
              <a:off x="2271975" y="1659400"/>
              <a:ext cx="5425" cy="92225"/>
            </a:xfrm>
            <a:custGeom>
              <a:avLst/>
              <a:gdLst/>
              <a:ahLst/>
              <a:cxnLst/>
              <a:rect l="l" t="t" r="r" b="b"/>
              <a:pathLst>
                <a:path w="217" h="3689" extrusionOk="0">
                  <a:moveTo>
                    <a:pt x="0" y="1"/>
                  </a:moveTo>
                  <a:lnTo>
                    <a:pt x="0" y="3689"/>
                  </a:lnTo>
                  <a:cubicBezTo>
                    <a:pt x="64" y="3663"/>
                    <a:pt x="140" y="3651"/>
                    <a:pt x="216" y="3626"/>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4"/>
            <p:cNvSpPr/>
            <p:nvPr/>
          </p:nvSpPr>
          <p:spPr>
            <a:xfrm>
              <a:off x="2298575" y="1659400"/>
              <a:ext cx="5425" cy="83350"/>
            </a:xfrm>
            <a:custGeom>
              <a:avLst/>
              <a:gdLst/>
              <a:ahLst/>
              <a:cxnLst/>
              <a:rect l="l" t="t" r="r" b="b"/>
              <a:pathLst>
                <a:path w="217" h="3334" extrusionOk="0">
                  <a:moveTo>
                    <a:pt x="1" y="1"/>
                  </a:moveTo>
                  <a:lnTo>
                    <a:pt x="1" y="3334"/>
                  </a:lnTo>
                  <a:cubicBezTo>
                    <a:pt x="77" y="3309"/>
                    <a:pt x="153" y="3283"/>
                    <a:pt x="217" y="3246"/>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4"/>
            <p:cNvSpPr/>
            <p:nvPr/>
          </p:nvSpPr>
          <p:spPr>
            <a:xfrm>
              <a:off x="2325200" y="1659400"/>
              <a:ext cx="5725" cy="69750"/>
            </a:xfrm>
            <a:custGeom>
              <a:avLst/>
              <a:gdLst/>
              <a:ahLst/>
              <a:cxnLst/>
              <a:rect l="l" t="t" r="r" b="b"/>
              <a:pathLst>
                <a:path w="229" h="2790" extrusionOk="0">
                  <a:moveTo>
                    <a:pt x="1" y="1"/>
                  </a:moveTo>
                  <a:lnTo>
                    <a:pt x="1" y="2789"/>
                  </a:lnTo>
                  <a:lnTo>
                    <a:pt x="229" y="2599"/>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4"/>
            <p:cNvSpPr/>
            <p:nvPr/>
          </p:nvSpPr>
          <p:spPr>
            <a:xfrm>
              <a:off x="1938925" y="1602675"/>
              <a:ext cx="402475" cy="114425"/>
            </a:xfrm>
            <a:custGeom>
              <a:avLst/>
              <a:gdLst/>
              <a:ahLst/>
              <a:cxnLst/>
              <a:rect l="l" t="t" r="r" b="b"/>
              <a:pathLst>
                <a:path w="16099" h="4577" extrusionOk="0">
                  <a:moveTo>
                    <a:pt x="8049" y="0"/>
                  </a:moveTo>
                  <a:cubicBezTo>
                    <a:pt x="3702" y="0"/>
                    <a:pt x="165" y="977"/>
                    <a:pt x="13" y="2206"/>
                  </a:cubicBezTo>
                  <a:cubicBezTo>
                    <a:pt x="0" y="2231"/>
                    <a:pt x="0" y="2257"/>
                    <a:pt x="0" y="2295"/>
                  </a:cubicBezTo>
                  <a:cubicBezTo>
                    <a:pt x="0" y="2599"/>
                    <a:pt x="215" y="2890"/>
                    <a:pt x="609" y="3169"/>
                  </a:cubicBezTo>
                  <a:cubicBezTo>
                    <a:pt x="672" y="3208"/>
                    <a:pt x="748" y="3245"/>
                    <a:pt x="824" y="3296"/>
                  </a:cubicBezTo>
                  <a:cubicBezTo>
                    <a:pt x="1192" y="3512"/>
                    <a:pt x="1686" y="3715"/>
                    <a:pt x="2282" y="3879"/>
                  </a:cubicBezTo>
                  <a:cubicBezTo>
                    <a:pt x="2421" y="3930"/>
                    <a:pt x="2561" y="3955"/>
                    <a:pt x="2700" y="3994"/>
                  </a:cubicBezTo>
                  <a:cubicBezTo>
                    <a:pt x="3169" y="4120"/>
                    <a:pt x="3702" y="4222"/>
                    <a:pt x="4259" y="4310"/>
                  </a:cubicBezTo>
                  <a:cubicBezTo>
                    <a:pt x="4893" y="4399"/>
                    <a:pt x="5565" y="4475"/>
                    <a:pt x="6288" y="4526"/>
                  </a:cubicBezTo>
                  <a:cubicBezTo>
                    <a:pt x="6845" y="4551"/>
                    <a:pt x="7441" y="4577"/>
                    <a:pt x="8049" y="4577"/>
                  </a:cubicBezTo>
                  <a:cubicBezTo>
                    <a:pt x="12499" y="4577"/>
                    <a:pt x="16099" y="3549"/>
                    <a:pt x="16099" y="2295"/>
                  </a:cubicBezTo>
                  <a:cubicBezTo>
                    <a:pt x="16099" y="2257"/>
                    <a:pt x="16099" y="2231"/>
                    <a:pt x="16086" y="2206"/>
                  </a:cubicBezTo>
                  <a:cubicBezTo>
                    <a:pt x="16073" y="2054"/>
                    <a:pt x="15997" y="1915"/>
                    <a:pt x="15883" y="1763"/>
                  </a:cubicBezTo>
                  <a:cubicBezTo>
                    <a:pt x="15731" y="1572"/>
                    <a:pt x="15477" y="1395"/>
                    <a:pt x="15161" y="1217"/>
                  </a:cubicBezTo>
                  <a:cubicBezTo>
                    <a:pt x="14856" y="1053"/>
                    <a:pt x="14476" y="901"/>
                    <a:pt x="14032" y="761"/>
                  </a:cubicBezTo>
                  <a:lnTo>
                    <a:pt x="13652" y="647"/>
                  </a:lnTo>
                  <a:cubicBezTo>
                    <a:pt x="13057" y="482"/>
                    <a:pt x="12359" y="343"/>
                    <a:pt x="11598" y="242"/>
                  </a:cubicBezTo>
                  <a:cubicBezTo>
                    <a:pt x="11434" y="216"/>
                    <a:pt x="11257" y="191"/>
                    <a:pt x="11066" y="165"/>
                  </a:cubicBezTo>
                  <a:cubicBezTo>
                    <a:pt x="10141" y="64"/>
                    <a:pt x="9114" y="0"/>
                    <a:pt x="8049"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4"/>
            <p:cNvSpPr/>
            <p:nvPr/>
          </p:nvSpPr>
          <p:spPr>
            <a:xfrm>
              <a:off x="2045400" y="1701875"/>
              <a:ext cx="85900" cy="13950"/>
            </a:xfrm>
            <a:custGeom>
              <a:avLst/>
              <a:gdLst/>
              <a:ahLst/>
              <a:cxnLst/>
              <a:rect l="l" t="t" r="r" b="b"/>
              <a:pathLst>
                <a:path w="3436" h="558" extrusionOk="0">
                  <a:moveTo>
                    <a:pt x="1204" y="0"/>
                  </a:moveTo>
                  <a:lnTo>
                    <a:pt x="0" y="342"/>
                  </a:lnTo>
                  <a:cubicBezTo>
                    <a:pt x="634" y="431"/>
                    <a:pt x="1306" y="507"/>
                    <a:pt x="2029" y="558"/>
                  </a:cubicBezTo>
                  <a:lnTo>
                    <a:pt x="3435" y="152"/>
                  </a:lnTo>
                  <a:cubicBezTo>
                    <a:pt x="2649" y="139"/>
                    <a:pt x="1902" y="76"/>
                    <a:pt x="1204"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4"/>
            <p:cNvSpPr/>
            <p:nvPr/>
          </p:nvSpPr>
          <p:spPr>
            <a:xfrm>
              <a:off x="1954125" y="1673025"/>
              <a:ext cx="35825" cy="12050"/>
            </a:xfrm>
            <a:custGeom>
              <a:avLst/>
              <a:gdLst/>
              <a:ahLst/>
              <a:cxnLst/>
              <a:rect l="l" t="t" r="r" b="b"/>
              <a:pathLst>
                <a:path w="1433" h="482" extrusionOk="0">
                  <a:moveTo>
                    <a:pt x="1205" y="0"/>
                  </a:moveTo>
                  <a:lnTo>
                    <a:pt x="1" y="355"/>
                  </a:lnTo>
                  <a:cubicBezTo>
                    <a:pt x="64" y="394"/>
                    <a:pt x="140" y="431"/>
                    <a:pt x="216" y="482"/>
                  </a:cubicBezTo>
                  <a:lnTo>
                    <a:pt x="1433" y="127"/>
                  </a:lnTo>
                  <a:cubicBezTo>
                    <a:pt x="1407" y="115"/>
                    <a:pt x="1382" y="89"/>
                    <a:pt x="1357" y="76"/>
                  </a:cubicBezTo>
                  <a:lnTo>
                    <a:pt x="1205"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4"/>
            <p:cNvSpPr/>
            <p:nvPr/>
          </p:nvSpPr>
          <p:spPr>
            <a:xfrm>
              <a:off x="1995975" y="1691725"/>
              <a:ext cx="38975" cy="10800"/>
            </a:xfrm>
            <a:custGeom>
              <a:avLst/>
              <a:gdLst/>
              <a:ahLst/>
              <a:cxnLst/>
              <a:rect l="l" t="t" r="r" b="b"/>
              <a:pathLst>
                <a:path w="1559" h="432" extrusionOk="0">
                  <a:moveTo>
                    <a:pt x="1141" y="1"/>
                  </a:moveTo>
                  <a:lnTo>
                    <a:pt x="0" y="317"/>
                  </a:lnTo>
                  <a:cubicBezTo>
                    <a:pt x="139" y="368"/>
                    <a:pt x="279" y="393"/>
                    <a:pt x="418" y="432"/>
                  </a:cubicBezTo>
                  <a:lnTo>
                    <a:pt x="1559" y="114"/>
                  </a:lnTo>
                  <a:cubicBezTo>
                    <a:pt x="1457" y="77"/>
                    <a:pt x="1344" y="51"/>
                    <a:pt x="1242" y="26"/>
                  </a:cubicBezTo>
                  <a:cubicBezTo>
                    <a:pt x="1204" y="13"/>
                    <a:pt x="1178" y="1"/>
                    <a:pt x="1141"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4"/>
            <p:cNvSpPr/>
            <p:nvPr/>
          </p:nvSpPr>
          <p:spPr>
            <a:xfrm>
              <a:off x="1979475" y="1614400"/>
              <a:ext cx="321375" cy="91300"/>
            </a:xfrm>
            <a:custGeom>
              <a:avLst/>
              <a:gdLst/>
              <a:ahLst/>
              <a:cxnLst/>
              <a:rect l="l" t="t" r="r" b="b"/>
              <a:pathLst>
                <a:path w="12855" h="3652" extrusionOk="0">
                  <a:moveTo>
                    <a:pt x="6427" y="1"/>
                  </a:moveTo>
                  <a:cubicBezTo>
                    <a:pt x="2878" y="1"/>
                    <a:pt x="1" y="812"/>
                    <a:pt x="1" y="1826"/>
                  </a:cubicBezTo>
                  <a:lnTo>
                    <a:pt x="1" y="1902"/>
                  </a:lnTo>
                  <a:cubicBezTo>
                    <a:pt x="153" y="2878"/>
                    <a:pt x="2979" y="3651"/>
                    <a:pt x="6427" y="3651"/>
                  </a:cubicBezTo>
                  <a:cubicBezTo>
                    <a:pt x="9875" y="3651"/>
                    <a:pt x="12702" y="2878"/>
                    <a:pt x="12854" y="1902"/>
                  </a:cubicBezTo>
                  <a:lnTo>
                    <a:pt x="12854" y="1826"/>
                  </a:lnTo>
                  <a:cubicBezTo>
                    <a:pt x="12854" y="812"/>
                    <a:pt x="9976"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4"/>
            <p:cNvSpPr/>
            <p:nvPr/>
          </p:nvSpPr>
          <p:spPr>
            <a:xfrm>
              <a:off x="1979475" y="1618500"/>
              <a:ext cx="321375" cy="87200"/>
            </a:xfrm>
            <a:custGeom>
              <a:avLst/>
              <a:gdLst/>
              <a:ahLst/>
              <a:cxnLst/>
              <a:rect l="l" t="t" r="r" b="b"/>
              <a:pathLst>
                <a:path w="12855" h="3488" extrusionOk="0">
                  <a:moveTo>
                    <a:pt x="6427" y="1"/>
                  </a:moveTo>
                  <a:cubicBezTo>
                    <a:pt x="2979" y="1"/>
                    <a:pt x="153" y="775"/>
                    <a:pt x="1" y="1738"/>
                  </a:cubicBezTo>
                  <a:cubicBezTo>
                    <a:pt x="26" y="1877"/>
                    <a:pt x="102" y="2017"/>
                    <a:pt x="241" y="2156"/>
                  </a:cubicBezTo>
                  <a:cubicBezTo>
                    <a:pt x="292" y="2207"/>
                    <a:pt x="356" y="2270"/>
                    <a:pt x="432" y="2321"/>
                  </a:cubicBezTo>
                  <a:cubicBezTo>
                    <a:pt x="736" y="2549"/>
                    <a:pt x="1205" y="2752"/>
                    <a:pt x="1776" y="2916"/>
                  </a:cubicBezTo>
                  <a:cubicBezTo>
                    <a:pt x="1902" y="2955"/>
                    <a:pt x="2041" y="2992"/>
                    <a:pt x="2181" y="3031"/>
                  </a:cubicBezTo>
                  <a:cubicBezTo>
                    <a:pt x="2714" y="3158"/>
                    <a:pt x="3334" y="3271"/>
                    <a:pt x="4019" y="3347"/>
                  </a:cubicBezTo>
                  <a:cubicBezTo>
                    <a:pt x="4691" y="3423"/>
                    <a:pt x="5426" y="3474"/>
                    <a:pt x="6199" y="3487"/>
                  </a:cubicBezTo>
                  <a:lnTo>
                    <a:pt x="6427" y="3487"/>
                  </a:lnTo>
                  <a:cubicBezTo>
                    <a:pt x="9875" y="3487"/>
                    <a:pt x="12702" y="2714"/>
                    <a:pt x="12854" y="1738"/>
                  </a:cubicBezTo>
                  <a:cubicBezTo>
                    <a:pt x="12841" y="1700"/>
                    <a:pt x="12829" y="1649"/>
                    <a:pt x="12816" y="1598"/>
                  </a:cubicBezTo>
                  <a:cubicBezTo>
                    <a:pt x="12727" y="1395"/>
                    <a:pt x="12511" y="1206"/>
                    <a:pt x="12207" y="1028"/>
                  </a:cubicBezTo>
                  <a:cubicBezTo>
                    <a:pt x="11891" y="838"/>
                    <a:pt x="11472" y="673"/>
                    <a:pt x="10965" y="533"/>
                  </a:cubicBezTo>
                  <a:cubicBezTo>
                    <a:pt x="10838" y="496"/>
                    <a:pt x="10699" y="457"/>
                    <a:pt x="10559" y="420"/>
                  </a:cubicBezTo>
                  <a:cubicBezTo>
                    <a:pt x="9913" y="268"/>
                    <a:pt x="9153" y="153"/>
                    <a:pt x="8328" y="77"/>
                  </a:cubicBezTo>
                  <a:cubicBezTo>
                    <a:pt x="8126" y="65"/>
                    <a:pt x="7911" y="52"/>
                    <a:pt x="7708" y="40"/>
                  </a:cubicBezTo>
                  <a:cubicBezTo>
                    <a:pt x="7289" y="14"/>
                    <a:pt x="6858" y="1"/>
                    <a:pt x="642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4"/>
            <p:cNvSpPr/>
            <p:nvPr/>
          </p:nvSpPr>
          <p:spPr>
            <a:xfrm>
              <a:off x="2079925" y="1698375"/>
              <a:ext cx="71025" cy="7325"/>
            </a:xfrm>
            <a:custGeom>
              <a:avLst/>
              <a:gdLst/>
              <a:ahLst/>
              <a:cxnLst/>
              <a:rect l="l" t="t" r="r" b="b"/>
              <a:pathLst>
                <a:path w="2841" h="293" extrusionOk="0">
                  <a:moveTo>
                    <a:pt x="558" y="0"/>
                  </a:moveTo>
                  <a:lnTo>
                    <a:pt x="1" y="152"/>
                  </a:lnTo>
                  <a:cubicBezTo>
                    <a:pt x="673" y="228"/>
                    <a:pt x="1408" y="279"/>
                    <a:pt x="2181" y="292"/>
                  </a:cubicBezTo>
                  <a:lnTo>
                    <a:pt x="2840" y="102"/>
                  </a:lnTo>
                  <a:lnTo>
                    <a:pt x="2803" y="102"/>
                  </a:lnTo>
                  <a:cubicBezTo>
                    <a:pt x="2524" y="102"/>
                    <a:pt x="2245" y="90"/>
                    <a:pt x="1966" y="90"/>
                  </a:cubicBezTo>
                  <a:cubicBezTo>
                    <a:pt x="1890" y="76"/>
                    <a:pt x="1814" y="76"/>
                    <a:pt x="1738" y="76"/>
                  </a:cubicBezTo>
                  <a:cubicBezTo>
                    <a:pt x="1522" y="64"/>
                    <a:pt x="1319" y="51"/>
                    <a:pt x="1116" y="39"/>
                  </a:cubicBezTo>
                  <a:cubicBezTo>
                    <a:pt x="1040" y="39"/>
                    <a:pt x="964" y="26"/>
                    <a:pt x="888" y="26"/>
                  </a:cubicBezTo>
                  <a:cubicBezTo>
                    <a:pt x="812" y="13"/>
                    <a:pt x="749" y="13"/>
                    <a:pt x="673"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4"/>
            <p:cNvSpPr/>
            <p:nvPr/>
          </p:nvSpPr>
          <p:spPr>
            <a:xfrm>
              <a:off x="1988025" y="1674925"/>
              <a:ext cx="3525" cy="1625"/>
            </a:xfrm>
            <a:custGeom>
              <a:avLst/>
              <a:gdLst/>
              <a:ahLst/>
              <a:cxnLst/>
              <a:rect l="l" t="t" r="r" b="b"/>
              <a:pathLst>
                <a:path w="141" h="65" extrusionOk="0">
                  <a:moveTo>
                    <a:pt x="1" y="0"/>
                  </a:moveTo>
                  <a:cubicBezTo>
                    <a:pt x="26" y="13"/>
                    <a:pt x="65" y="39"/>
                    <a:pt x="90" y="64"/>
                  </a:cubicBezTo>
                  <a:lnTo>
                    <a:pt x="141" y="51"/>
                  </a:lnTo>
                  <a:cubicBezTo>
                    <a:pt x="115" y="39"/>
                    <a:pt x="90" y="39"/>
                    <a:pt x="77" y="26"/>
                  </a:cubicBezTo>
                  <a:cubicBezTo>
                    <a:pt x="51" y="13"/>
                    <a:pt x="26" y="0"/>
                    <a:pt x="1"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4"/>
            <p:cNvSpPr/>
            <p:nvPr/>
          </p:nvSpPr>
          <p:spPr>
            <a:xfrm>
              <a:off x="2023850" y="1688875"/>
              <a:ext cx="20300" cy="5425"/>
            </a:xfrm>
            <a:custGeom>
              <a:avLst/>
              <a:gdLst/>
              <a:ahLst/>
              <a:cxnLst/>
              <a:rect l="l" t="t" r="r" b="b"/>
              <a:pathLst>
                <a:path w="812" h="217" extrusionOk="0">
                  <a:moveTo>
                    <a:pt x="368" y="0"/>
                  </a:moveTo>
                  <a:lnTo>
                    <a:pt x="1" y="101"/>
                  </a:lnTo>
                  <a:cubicBezTo>
                    <a:pt x="127" y="140"/>
                    <a:pt x="266" y="177"/>
                    <a:pt x="406" y="216"/>
                  </a:cubicBezTo>
                  <a:lnTo>
                    <a:pt x="812" y="89"/>
                  </a:lnTo>
                  <a:lnTo>
                    <a:pt x="773" y="89"/>
                  </a:lnTo>
                  <a:cubicBezTo>
                    <a:pt x="634" y="64"/>
                    <a:pt x="508" y="25"/>
                    <a:pt x="368"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4"/>
            <p:cNvSpPr/>
            <p:nvPr/>
          </p:nvSpPr>
          <p:spPr>
            <a:xfrm>
              <a:off x="2066625" y="1629275"/>
              <a:ext cx="152125" cy="64050"/>
            </a:xfrm>
            <a:custGeom>
              <a:avLst/>
              <a:gdLst/>
              <a:ahLst/>
              <a:cxnLst/>
              <a:rect l="l" t="t" r="r" b="b"/>
              <a:pathLst>
                <a:path w="6085" h="2562" extrusionOk="0">
                  <a:moveTo>
                    <a:pt x="2473" y="1"/>
                  </a:moveTo>
                  <a:lnTo>
                    <a:pt x="2473" y="293"/>
                  </a:lnTo>
                  <a:cubicBezTo>
                    <a:pt x="901" y="356"/>
                    <a:pt x="115" y="623"/>
                    <a:pt x="115" y="927"/>
                  </a:cubicBezTo>
                  <a:cubicBezTo>
                    <a:pt x="115" y="1637"/>
                    <a:pt x="3842" y="1446"/>
                    <a:pt x="3842" y="1687"/>
                  </a:cubicBezTo>
                  <a:cubicBezTo>
                    <a:pt x="3842" y="1750"/>
                    <a:pt x="3600" y="1789"/>
                    <a:pt x="2954" y="1789"/>
                  </a:cubicBezTo>
                  <a:cubicBezTo>
                    <a:pt x="2219" y="1789"/>
                    <a:pt x="1369" y="1725"/>
                    <a:pt x="735" y="1611"/>
                  </a:cubicBezTo>
                  <a:lnTo>
                    <a:pt x="0" y="2080"/>
                  </a:lnTo>
                  <a:cubicBezTo>
                    <a:pt x="583" y="2181"/>
                    <a:pt x="1521" y="2257"/>
                    <a:pt x="2473" y="2270"/>
                  </a:cubicBezTo>
                  <a:lnTo>
                    <a:pt x="2473" y="2561"/>
                  </a:lnTo>
                  <a:lnTo>
                    <a:pt x="3842" y="2561"/>
                  </a:lnTo>
                  <a:lnTo>
                    <a:pt x="3842" y="2257"/>
                  </a:lnTo>
                  <a:cubicBezTo>
                    <a:pt x="5324" y="2194"/>
                    <a:pt x="6085" y="1928"/>
                    <a:pt x="6085" y="1637"/>
                  </a:cubicBezTo>
                  <a:cubicBezTo>
                    <a:pt x="6085" y="927"/>
                    <a:pt x="2358" y="1116"/>
                    <a:pt x="2358" y="888"/>
                  </a:cubicBezTo>
                  <a:cubicBezTo>
                    <a:pt x="2358" y="825"/>
                    <a:pt x="2561" y="775"/>
                    <a:pt x="3233" y="775"/>
                  </a:cubicBezTo>
                  <a:cubicBezTo>
                    <a:pt x="3816" y="775"/>
                    <a:pt x="4437" y="825"/>
                    <a:pt x="5109" y="914"/>
                  </a:cubicBezTo>
                  <a:lnTo>
                    <a:pt x="5794" y="445"/>
                  </a:lnTo>
                  <a:cubicBezTo>
                    <a:pt x="5236" y="356"/>
                    <a:pt x="4551" y="305"/>
                    <a:pt x="3842" y="293"/>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4"/>
            <p:cNvSpPr/>
            <p:nvPr/>
          </p:nvSpPr>
          <p:spPr>
            <a:xfrm>
              <a:off x="2065675" y="1626750"/>
              <a:ext cx="151800" cy="64050"/>
            </a:xfrm>
            <a:custGeom>
              <a:avLst/>
              <a:gdLst/>
              <a:ahLst/>
              <a:cxnLst/>
              <a:rect l="l" t="t" r="r" b="b"/>
              <a:pathLst>
                <a:path w="6072" h="2562" extrusionOk="0">
                  <a:moveTo>
                    <a:pt x="2472" y="1"/>
                  </a:moveTo>
                  <a:lnTo>
                    <a:pt x="2472" y="293"/>
                  </a:lnTo>
                  <a:cubicBezTo>
                    <a:pt x="900" y="355"/>
                    <a:pt x="114" y="622"/>
                    <a:pt x="114" y="926"/>
                  </a:cubicBezTo>
                  <a:cubicBezTo>
                    <a:pt x="114" y="1636"/>
                    <a:pt x="3829" y="1446"/>
                    <a:pt x="3829" y="1687"/>
                  </a:cubicBezTo>
                  <a:cubicBezTo>
                    <a:pt x="3829" y="1750"/>
                    <a:pt x="3601" y="1788"/>
                    <a:pt x="2954" y="1788"/>
                  </a:cubicBezTo>
                  <a:cubicBezTo>
                    <a:pt x="2219" y="1788"/>
                    <a:pt x="1370" y="1724"/>
                    <a:pt x="736" y="1611"/>
                  </a:cubicBezTo>
                  <a:lnTo>
                    <a:pt x="1" y="2079"/>
                  </a:lnTo>
                  <a:cubicBezTo>
                    <a:pt x="584" y="2181"/>
                    <a:pt x="1509" y="2257"/>
                    <a:pt x="2472" y="2282"/>
                  </a:cubicBezTo>
                  <a:lnTo>
                    <a:pt x="2472" y="2561"/>
                  </a:lnTo>
                  <a:lnTo>
                    <a:pt x="3829" y="2561"/>
                  </a:lnTo>
                  <a:lnTo>
                    <a:pt x="3829" y="2257"/>
                  </a:lnTo>
                  <a:cubicBezTo>
                    <a:pt x="5325" y="2194"/>
                    <a:pt x="6072" y="1927"/>
                    <a:pt x="6072" y="1636"/>
                  </a:cubicBezTo>
                  <a:cubicBezTo>
                    <a:pt x="6072" y="926"/>
                    <a:pt x="2345" y="1116"/>
                    <a:pt x="2345" y="888"/>
                  </a:cubicBezTo>
                  <a:cubicBezTo>
                    <a:pt x="2345" y="825"/>
                    <a:pt x="2561" y="774"/>
                    <a:pt x="3233" y="774"/>
                  </a:cubicBezTo>
                  <a:cubicBezTo>
                    <a:pt x="3816" y="774"/>
                    <a:pt x="4437" y="825"/>
                    <a:pt x="5109" y="913"/>
                  </a:cubicBezTo>
                  <a:lnTo>
                    <a:pt x="5793" y="445"/>
                  </a:lnTo>
                  <a:cubicBezTo>
                    <a:pt x="5235" y="355"/>
                    <a:pt x="4551" y="305"/>
                    <a:pt x="3829" y="293"/>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4"/>
            <p:cNvSpPr/>
            <p:nvPr/>
          </p:nvSpPr>
          <p:spPr>
            <a:xfrm>
              <a:off x="1950625" y="1593500"/>
              <a:ext cx="402500" cy="107425"/>
            </a:xfrm>
            <a:custGeom>
              <a:avLst/>
              <a:gdLst/>
              <a:ahLst/>
              <a:cxnLst/>
              <a:rect l="l" t="t" r="r" b="b"/>
              <a:pathLst>
                <a:path w="16100" h="4297" extrusionOk="0">
                  <a:moveTo>
                    <a:pt x="13324" y="0"/>
                  </a:moveTo>
                  <a:lnTo>
                    <a:pt x="12474" y="12"/>
                  </a:lnTo>
                  <a:lnTo>
                    <a:pt x="4780" y="12"/>
                  </a:lnTo>
                  <a:lnTo>
                    <a:pt x="3930" y="25"/>
                  </a:lnTo>
                  <a:lnTo>
                    <a:pt x="1" y="25"/>
                  </a:lnTo>
                  <a:lnTo>
                    <a:pt x="1" y="1749"/>
                  </a:lnTo>
                  <a:lnTo>
                    <a:pt x="1" y="1812"/>
                  </a:lnTo>
                  <a:cubicBezTo>
                    <a:pt x="1" y="2116"/>
                    <a:pt x="178" y="2409"/>
                    <a:pt x="496" y="2674"/>
                  </a:cubicBezTo>
                  <a:cubicBezTo>
                    <a:pt x="533" y="2700"/>
                    <a:pt x="572" y="2725"/>
                    <a:pt x="609" y="2763"/>
                  </a:cubicBezTo>
                  <a:lnTo>
                    <a:pt x="724" y="2839"/>
                  </a:lnTo>
                  <a:cubicBezTo>
                    <a:pt x="749" y="2865"/>
                    <a:pt x="787" y="2877"/>
                    <a:pt x="825" y="2902"/>
                  </a:cubicBezTo>
                  <a:cubicBezTo>
                    <a:pt x="1028" y="3029"/>
                    <a:pt x="1282" y="3169"/>
                    <a:pt x="1573" y="3283"/>
                  </a:cubicBezTo>
                  <a:cubicBezTo>
                    <a:pt x="1637" y="3308"/>
                    <a:pt x="1713" y="3347"/>
                    <a:pt x="1789" y="3372"/>
                  </a:cubicBezTo>
                  <a:cubicBezTo>
                    <a:pt x="1953" y="3435"/>
                    <a:pt x="2118" y="3485"/>
                    <a:pt x="2283" y="3536"/>
                  </a:cubicBezTo>
                  <a:cubicBezTo>
                    <a:pt x="2397" y="3575"/>
                    <a:pt x="2511" y="3612"/>
                    <a:pt x="2637" y="3651"/>
                  </a:cubicBezTo>
                  <a:cubicBezTo>
                    <a:pt x="2663" y="3651"/>
                    <a:pt x="2676" y="3663"/>
                    <a:pt x="2701" y="3663"/>
                  </a:cubicBezTo>
                  <a:cubicBezTo>
                    <a:pt x="2752" y="3676"/>
                    <a:pt x="2803" y="3688"/>
                    <a:pt x="2866" y="3714"/>
                  </a:cubicBezTo>
                  <a:cubicBezTo>
                    <a:pt x="3132" y="3778"/>
                    <a:pt x="3411" y="3840"/>
                    <a:pt x="3702" y="3904"/>
                  </a:cubicBezTo>
                  <a:lnTo>
                    <a:pt x="3930" y="3942"/>
                  </a:lnTo>
                  <a:cubicBezTo>
                    <a:pt x="4032" y="3967"/>
                    <a:pt x="4146" y="3980"/>
                    <a:pt x="4260" y="4006"/>
                  </a:cubicBezTo>
                  <a:cubicBezTo>
                    <a:pt x="4425" y="4031"/>
                    <a:pt x="4603" y="4056"/>
                    <a:pt x="4780" y="4082"/>
                  </a:cubicBezTo>
                  <a:cubicBezTo>
                    <a:pt x="4843" y="4094"/>
                    <a:pt x="4919" y="4094"/>
                    <a:pt x="4995" y="4107"/>
                  </a:cubicBezTo>
                  <a:cubicBezTo>
                    <a:pt x="5274" y="4145"/>
                    <a:pt x="5553" y="4170"/>
                    <a:pt x="5845" y="4195"/>
                  </a:cubicBezTo>
                  <a:cubicBezTo>
                    <a:pt x="5921" y="4208"/>
                    <a:pt x="5984" y="4208"/>
                    <a:pt x="6060" y="4221"/>
                  </a:cubicBezTo>
                  <a:cubicBezTo>
                    <a:pt x="6136" y="4221"/>
                    <a:pt x="6212" y="4234"/>
                    <a:pt x="6288" y="4234"/>
                  </a:cubicBezTo>
                  <a:cubicBezTo>
                    <a:pt x="6491" y="4246"/>
                    <a:pt x="6694" y="4259"/>
                    <a:pt x="6910" y="4271"/>
                  </a:cubicBezTo>
                  <a:cubicBezTo>
                    <a:pt x="6986" y="4271"/>
                    <a:pt x="7062" y="4271"/>
                    <a:pt x="7138" y="4285"/>
                  </a:cubicBezTo>
                  <a:cubicBezTo>
                    <a:pt x="7417" y="4285"/>
                    <a:pt x="7696" y="4297"/>
                    <a:pt x="7975" y="4297"/>
                  </a:cubicBezTo>
                  <a:lnTo>
                    <a:pt x="8203" y="4297"/>
                  </a:lnTo>
                  <a:cubicBezTo>
                    <a:pt x="8482" y="4297"/>
                    <a:pt x="8773" y="4285"/>
                    <a:pt x="9051" y="4271"/>
                  </a:cubicBezTo>
                  <a:lnTo>
                    <a:pt x="9267" y="4271"/>
                  </a:lnTo>
                  <a:cubicBezTo>
                    <a:pt x="9558" y="4259"/>
                    <a:pt x="9837" y="4234"/>
                    <a:pt x="10116" y="4208"/>
                  </a:cubicBezTo>
                  <a:cubicBezTo>
                    <a:pt x="10192" y="4208"/>
                    <a:pt x="10268" y="4195"/>
                    <a:pt x="10332" y="4195"/>
                  </a:cubicBezTo>
                  <a:cubicBezTo>
                    <a:pt x="10623" y="4170"/>
                    <a:pt x="10915" y="4132"/>
                    <a:pt x="11181" y="4094"/>
                  </a:cubicBezTo>
                  <a:cubicBezTo>
                    <a:pt x="11257" y="4094"/>
                    <a:pt x="11333" y="4082"/>
                    <a:pt x="11409" y="4069"/>
                  </a:cubicBezTo>
                  <a:cubicBezTo>
                    <a:pt x="11701" y="4031"/>
                    <a:pt x="11980" y="3980"/>
                    <a:pt x="12246" y="3930"/>
                  </a:cubicBezTo>
                  <a:lnTo>
                    <a:pt x="12474" y="3891"/>
                  </a:lnTo>
                  <a:cubicBezTo>
                    <a:pt x="12766" y="3828"/>
                    <a:pt x="13057" y="3764"/>
                    <a:pt x="13324" y="3688"/>
                  </a:cubicBezTo>
                  <a:cubicBezTo>
                    <a:pt x="13400" y="3663"/>
                    <a:pt x="13476" y="3651"/>
                    <a:pt x="13539" y="3625"/>
                  </a:cubicBezTo>
                  <a:cubicBezTo>
                    <a:pt x="13843" y="3536"/>
                    <a:pt x="14135" y="3448"/>
                    <a:pt x="14388" y="3347"/>
                  </a:cubicBezTo>
                  <a:cubicBezTo>
                    <a:pt x="14465" y="3308"/>
                    <a:pt x="14541" y="3283"/>
                    <a:pt x="14617" y="3245"/>
                  </a:cubicBezTo>
                  <a:cubicBezTo>
                    <a:pt x="14946" y="3105"/>
                    <a:pt x="15225" y="2953"/>
                    <a:pt x="15453" y="2789"/>
                  </a:cubicBezTo>
                  <a:cubicBezTo>
                    <a:pt x="15541" y="2725"/>
                    <a:pt x="15618" y="2662"/>
                    <a:pt x="15681" y="2611"/>
                  </a:cubicBezTo>
                  <a:cubicBezTo>
                    <a:pt x="15947" y="2358"/>
                    <a:pt x="16099" y="2091"/>
                    <a:pt x="16099" y="1812"/>
                  </a:cubicBezTo>
                  <a:lnTo>
                    <a:pt x="16099" y="1787"/>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4"/>
            <p:cNvSpPr/>
            <p:nvPr/>
          </p:nvSpPr>
          <p:spPr>
            <a:xfrm>
              <a:off x="1963000" y="1594125"/>
              <a:ext cx="5725" cy="70375"/>
            </a:xfrm>
            <a:custGeom>
              <a:avLst/>
              <a:gdLst/>
              <a:ahLst/>
              <a:cxnLst/>
              <a:rect l="l" t="t" r="r" b="b"/>
              <a:pathLst>
                <a:path w="229" h="2815" extrusionOk="0">
                  <a:moveTo>
                    <a:pt x="1" y="0"/>
                  </a:moveTo>
                  <a:lnTo>
                    <a:pt x="1" y="2649"/>
                  </a:lnTo>
                  <a:cubicBezTo>
                    <a:pt x="38" y="2675"/>
                    <a:pt x="77" y="2700"/>
                    <a:pt x="114"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4"/>
            <p:cNvSpPr/>
            <p:nvPr/>
          </p:nvSpPr>
          <p:spPr>
            <a:xfrm>
              <a:off x="1989925" y="1594125"/>
              <a:ext cx="5425" cy="83675"/>
            </a:xfrm>
            <a:custGeom>
              <a:avLst/>
              <a:gdLst/>
              <a:ahLst/>
              <a:cxnLst/>
              <a:rect l="l" t="t" r="r" b="b"/>
              <a:pathLst>
                <a:path w="217" h="3347" extrusionOk="0">
                  <a:moveTo>
                    <a:pt x="1" y="0"/>
                  </a:moveTo>
                  <a:lnTo>
                    <a:pt x="1" y="3258"/>
                  </a:lnTo>
                  <a:cubicBezTo>
                    <a:pt x="65" y="3283"/>
                    <a:pt x="141" y="3322"/>
                    <a:pt x="217" y="33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4"/>
            <p:cNvSpPr/>
            <p:nvPr/>
          </p:nvSpPr>
          <p:spPr>
            <a:xfrm>
              <a:off x="2016550" y="1594125"/>
              <a:ext cx="5725" cy="92225"/>
            </a:xfrm>
            <a:custGeom>
              <a:avLst/>
              <a:gdLst/>
              <a:ahLst/>
              <a:cxnLst/>
              <a:rect l="l" t="t" r="r" b="b"/>
              <a:pathLst>
                <a:path w="229" h="3689" extrusionOk="0">
                  <a:moveTo>
                    <a:pt x="0" y="0"/>
                  </a:moveTo>
                  <a:lnTo>
                    <a:pt x="0" y="3626"/>
                  </a:lnTo>
                  <a:cubicBezTo>
                    <a:pt x="26" y="3626"/>
                    <a:pt x="39" y="3638"/>
                    <a:pt x="64" y="3638"/>
                  </a:cubicBezTo>
                  <a:cubicBezTo>
                    <a:pt x="115" y="3651"/>
                    <a:pt x="166" y="3663"/>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4"/>
            <p:cNvSpPr/>
            <p:nvPr/>
          </p:nvSpPr>
          <p:spPr>
            <a:xfrm>
              <a:off x="2043175" y="1594125"/>
              <a:ext cx="5725" cy="97925"/>
            </a:xfrm>
            <a:custGeom>
              <a:avLst/>
              <a:gdLst/>
              <a:ahLst/>
              <a:cxnLst/>
              <a:rect l="l" t="t" r="r" b="b"/>
              <a:pathLst>
                <a:path w="229" h="3917" extrusionOk="0">
                  <a:moveTo>
                    <a:pt x="0" y="0"/>
                  </a:moveTo>
                  <a:lnTo>
                    <a:pt x="0" y="3879"/>
                  </a:lnTo>
                  <a:lnTo>
                    <a:pt x="228" y="3917"/>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4"/>
            <p:cNvSpPr/>
            <p:nvPr/>
          </p:nvSpPr>
          <p:spPr>
            <a:xfrm>
              <a:off x="2070125" y="1593800"/>
              <a:ext cx="5400" cy="102400"/>
            </a:xfrm>
            <a:custGeom>
              <a:avLst/>
              <a:gdLst/>
              <a:ahLst/>
              <a:cxnLst/>
              <a:rect l="l" t="t" r="r" b="b"/>
              <a:pathLst>
                <a:path w="216" h="4096" extrusionOk="0">
                  <a:moveTo>
                    <a:pt x="0" y="0"/>
                  </a:moveTo>
                  <a:lnTo>
                    <a:pt x="0" y="4070"/>
                  </a:lnTo>
                  <a:cubicBezTo>
                    <a:pt x="63" y="4082"/>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4"/>
            <p:cNvSpPr/>
            <p:nvPr/>
          </p:nvSpPr>
          <p:spPr>
            <a:xfrm>
              <a:off x="2096725" y="1593800"/>
              <a:ext cx="5400" cy="105225"/>
            </a:xfrm>
            <a:custGeom>
              <a:avLst/>
              <a:gdLst/>
              <a:ahLst/>
              <a:cxnLst/>
              <a:rect l="l" t="t" r="r" b="b"/>
              <a:pathLst>
                <a:path w="216" h="4209" extrusionOk="0">
                  <a:moveTo>
                    <a:pt x="1" y="0"/>
                  </a:moveTo>
                  <a:lnTo>
                    <a:pt x="1" y="4183"/>
                  </a:lnTo>
                  <a:cubicBezTo>
                    <a:pt x="77" y="4196"/>
                    <a:pt x="140" y="4196"/>
                    <a:pt x="216" y="420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4"/>
            <p:cNvSpPr/>
            <p:nvPr/>
          </p:nvSpPr>
          <p:spPr>
            <a:xfrm>
              <a:off x="2123350" y="1593800"/>
              <a:ext cx="5725" cy="106825"/>
            </a:xfrm>
            <a:custGeom>
              <a:avLst/>
              <a:gdLst/>
              <a:ahLst/>
              <a:cxnLst/>
              <a:rect l="l" t="t" r="r" b="b"/>
              <a:pathLst>
                <a:path w="229" h="4273" extrusionOk="0">
                  <a:moveTo>
                    <a:pt x="1" y="0"/>
                  </a:moveTo>
                  <a:lnTo>
                    <a:pt x="1" y="4259"/>
                  </a:lnTo>
                  <a:cubicBezTo>
                    <a:pt x="77" y="4259"/>
                    <a:pt x="153" y="4259"/>
                    <a:pt x="229" y="4273"/>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4"/>
            <p:cNvSpPr/>
            <p:nvPr/>
          </p:nvSpPr>
          <p:spPr>
            <a:xfrm>
              <a:off x="2149975" y="15938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4"/>
            <p:cNvSpPr/>
            <p:nvPr/>
          </p:nvSpPr>
          <p:spPr>
            <a:xfrm>
              <a:off x="2176900" y="1593800"/>
              <a:ext cx="5425" cy="106500"/>
            </a:xfrm>
            <a:custGeom>
              <a:avLst/>
              <a:gdLst/>
              <a:ahLst/>
              <a:cxnLst/>
              <a:rect l="l" t="t" r="r" b="b"/>
              <a:pathLst>
                <a:path w="217" h="4260" extrusionOk="0">
                  <a:moveTo>
                    <a:pt x="0" y="0"/>
                  </a:moveTo>
                  <a:lnTo>
                    <a:pt x="0" y="4259"/>
                  </a:lnTo>
                  <a:lnTo>
                    <a:pt x="216" y="4259"/>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4"/>
            <p:cNvSpPr/>
            <p:nvPr/>
          </p:nvSpPr>
          <p:spPr>
            <a:xfrm>
              <a:off x="2203525" y="1593800"/>
              <a:ext cx="5425" cy="104925"/>
            </a:xfrm>
            <a:custGeom>
              <a:avLst/>
              <a:gdLst/>
              <a:ahLst/>
              <a:cxnLst/>
              <a:rect l="l" t="t" r="r" b="b"/>
              <a:pathLst>
                <a:path w="217" h="4197" extrusionOk="0">
                  <a:moveTo>
                    <a:pt x="0" y="0"/>
                  </a:moveTo>
                  <a:lnTo>
                    <a:pt x="0" y="4196"/>
                  </a:lnTo>
                  <a:cubicBezTo>
                    <a:pt x="76" y="4196"/>
                    <a:pt x="152" y="4183"/>
                    <a:pt x="216" y="4183"/>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4"/>
            <p:cNvSpPr/>
            <p:nvPr/>
          </p:nvSpPr>
          <p:spPr>
            <a:xfrm>
              <a:off x="2230125" y="1593800"/>
              <a:ext cx="5750" cy="102050"/>
            </a:xfrm>
            <a:custGeom>
              <a:avLst/>
              <a:gdLst/>
              <a:ahLst/>
              <a:cxnLst/>
              <a:rect l="l" t="t" r="r" b="b"/>
              <a:pathLst>
                <a:path w="230" h="4082" extrusionOk="0">
                  <a:moveTo>
                    <a:pt x="1" y="0"/>
                  </a:moveTo>
                  <a:lnTo>
                    <a:pt x="1" y="4082"/>
                  </a:lnTo>
                  <a:cubicBezTo>
                    <a:pt x="77" y="4082"/>
                    <a:pt x="153" y="4070"/>
                    <a:pt x="229" y="405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4"/>
            <p:cNvSpPr/>
            <p:nvPr/>
          </p:nvSpPr>
          <p:spPr>
            <a:xfrm>
              <a:off x="2256750" y="1593800"/>
              <a:ext cx="5725" cy="97950"/>
            </a:xfrm>
            <a:custGeom>
              <a:avLst/>
              <a:gdLst/>
              <a:ahLst/>
              <a:cxnLst/>
              <a:rect l="l" t="t" r="r" b="b"/>
              <a:pathLst>
                <a:path w="229" h="3918" extrusionOk="0">
                  <a:moveTo>
                    <a:pt x="1" y="0"/>
                  </a:moveTo>
                  <a:lnTo>
                    <a:pt x="1" y="3918"/>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4"/>
            <p:cNvSpPr/>
            <p:nvPr/>
          </p:nvSpPr>
          <p:spPr>
            <a:xfrm>
              <a:off x="2283700" y="1593500"/>
              <a:ext cx="5400" cy="92225"/>
            </a:xfrm>
            <a:custGeom>
              <a:avLst/>
              <a:gdLst/>
              <a:ahLst/>
              <a:cxnLst/>
              <a:rect l="l" t="t" r="r" b="b"/>
              <a:pathLst>
                <a:path w="216" h="3689" extrusionOk="0">
                  <a:moveTo>
                    <a:pt x="1" y="0"/>
                  </a:moveTo>
                  <a:lnTo>
                    <a:pt x="1" y="3688"/>
                  </a:lnTo>
                  <a:cubicBezTo>
                    <a:pt x="77" y="3663"/>
                    <a:pt x="153" y="3651"/>
                    <a:pt x="216" y="362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4"/>
            <p:cNvSpPr/>
            <p:nvPr/>
          </p:nvSpPr>
          <p:spPr>
            <a:xfrm>
              <a:off x="2310325" y="1593500"/>
              <a:ext cx="5725" cy="83675"/>
            </a:xfrm>
            <a:custGeom>
              <a:avLst/>
              <a:gdLst/>
              <a:ahLst/>
              <a:cxnLst/>
              <a:rect l="l" t="t" r="r" b="b"/>
              <a:pathLst>
                <a:path w="229" h="3347" extrusionOk="0">
                  <a:moveTo>
                    <a:pt x="0" y="0"/>
                  </a:moveTo>
                  <a:lnTo>
                    <a:pt x="0" y="3347"/>
                  </a:lnTo>
                  <a:cubicBezTo>
                    <a:pt x="77" y="3308"/>
                    <a:pt x="153" y="3283"/>
                    <a:pt x="229" y="324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4"/>
            <p:cNvSpPr/>
            <p:nvPr/>
          </p:nvSpPr>
          <p:spPr>
            <a:xfrm>
              <a:off x="2336950" y="1593500"/>
              <a:ext cx="5725" cy="69725"/>
            </a:xfrm>
            <a:custGeom>
              <a:avLst/>
              <a:gdLst/>
              <a:ahLst/>
              <a:cxnLst/>
              <a:rect l="l" t="t" r="r" b="b"/>
              <a:pathLst>
                <a:path w="229" h="2789" extrusionOk="0">
                  <a:moveTo>
                    <a:pt x="0" y="0"/>
                  </a:moveTo>
                  <a:lnTo>
                    <a:pt x="0" y="2789"/>
                  </a:lnTo>
                  <a:cubicBezTo>
                    <a:pt x="88" y="2725"/>
                    <a:pt x="165" y="2662"/>
                    <a:pt x="228" y="2611"/>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4"/>
            <p:cNvSpPr/>
            <p:nvPr/>
          </p:nvSpPr>
          <p:spPr>
            <a:xfrm>
              <a:off x="1950625" y="1537075"/>
              <a:ext cx="402500" cy="114125"/>
            </a:xfrm>
            <a:custGeom>
              <a:avLst/>
              <a:gdLst/>
              <a:ahLst/>
              <a:cxnLst/>
              <a:rect l="l" t="t" r="r" b="b"/>
              <a:pathLst>
                <a:path w="16100" h="4565" extrusionOk="0">
                  <a:moveTo>
                    <a:pt x="8051" y="1"/>
                  </a:moveTo>
                  <a:cubicBezTo>
                    <a:pt x="3702" y="1"/>
                    <a:pt x="166" y="976"/>
                    <a:pt x="14" y="2193"/>
                  </a:cubicBezTo>
                  <a:cubicBezTo>
                    <a:pt x="1" y="2219"/>
                    <a:pt x="1" y="2257"/>
                    <a:pt x="1" y="2282"/>
                  </a:cubicBezTo>
                  <a:cubicBezTo>
                    <a:pt x="1" y="2587"/>
                    <a:pt x="217" y="2891"/>
                    <a:pt x="609" y="3157"/>
                  </a:cubicBezTo>
                  <a:cubicBezTo>
                    <a:pt x="673" y="3195"/>
                    <a:pt x="749" y="3246"/>
                    <a:pt x="825" y="3283"/>
                  </a:cubicBezTo>
                  <a:cubicBezTo>
                    <a:pt x="1206" y="3499"/>
                    <a:pt x="1699" y="3702"/>
                    <a:pt x="2283" y="3880"/>
                  </a:cubicBezTo>
                  <a:lnTo>
                    <a:pt x="2701" y="3993"/>
                  </a:lnTo>
                  <a:cubicBezTo>
                    <a:pt x="3183" y="4108"/>
                    <a:pt x="3702" y="4209"/>
                    <a:pt x="4260" y="4297"/>
                  </a:cubicBezTo>
                  <a:cubicBezTo>
                    <a:pt x="4894" y="4387"/>
                    <a:pt x="5566" y="4463"/>
                    <a:pt x="6288" y="4513"/>
                  </a:cubicBezTo>
                  <a:cubicBezTo>
                    <a:pt x="6859" y="4551"/>
                    <a:pt x="7442" y="4564"/>
                    <a:pt x="8051" y="4564"/>
                  </a:cubicBezTo>
                  <a:cubicBezTo>
                    <a:pt x="12499" y="4564"/>
                    <a:pt x="16099" y="3537"/>
                    <a:pt x="16099" y="2282"/>
                  </a:cubicBezTo>
                  <a:lnTo>
                    <a:pt x="16099" y="2193"/>
                  </a:lnTo>
                  <a:cubicBezTo>
                    <a:pt x="16074" y="2041"/>
                    <a:pt x="16011" y="1902"/>
                    <a:pt x="15884" y="1762"/>
                  </a:cubicBezTo>
                  <a:cubicBezTo>
                    <a:pt x="15732" y="1559"/>
                    <a:pt x="15491" y="1382"/>
                    <a:pt x="15161" y="1205"/>
                  </a:cubicBezTo>
                  <a:cubicBezTo>
                    <a:pt x="14857" y="1040"/>
                    <a:pt x="14477" y="888"/>
                    <a:pt x="14034" y="748"/>
                  </a:cubicBezTo>
                  <a:cubicBezTo>
                    <a:pt x="13919" y="711"/>
                    <a:pt x="13792" y="672"/>
                    <a:pt x="13653" y="635"/>
                  </a:cubicBezTo>
                  <a:cubicBezTo>
                    <a:pt x="13057" y="469"/>
                    <a:pt x="12360" y="330"/>
                    <a:pt x="11612" y="229"/>
                  </a:cubicBezTo>
                  <a:cubicBezTo>
                    <a:pt x="11435" y="204"/>
                    <a:pt x="11257" y="178"/>
                    <a:pt x="11080" y="165"/>
                  </a:cubicBezTo>
                  <a:cubicBezTo>
                    <a:pt x="10142" y="52"/>
                    <a:pt x="9128" y="1"/>
                    <a:pt x="8051"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4"/>
            <p:cNvSpPr/>
            <p:nvPr/>
          </p:nvSpPr>
          <p:spPr>
            <a:xfrm>
              <a:off x="2057100" y="1568150"/>
              <a:ext cx="271300" cy="81775"/>
            </a:xfrm>
            <a:custGeom>
              <a:avLst/>
              <a:gdLst/>
              <a:ahLst/>
              <a:cxnLst/>
              <a:rect l="l" t="t" r="r" b="b"/>
              <a:pathLst>
                <a:path w="10852" h="3271" extrusionOk="0">
                  <a:moveTo>
                    <a:pt x="1" y="0"/>
                  </a:moveTo>
                  <a:lnTo>
                    <a:pt x="1" y="3270"/>
                  </a:lnTo>
                  <a:lnTo>
                    <a:pt x="10851" y="3270"/>
                  </a:lnTo>
                  <a:lnTo>
                    <a:pt x="10851"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4"/>
            <p:cNvSpPr/>
            <p:nvPr/>
          </p:nvSpPr>
          <p:spPr>
            <a:xfrm>
              <a:off x="1965850" y="1615675"/>
              <a:ext cx="9225" cy="3500"/>
            </a:xfrm>
            <a:custGeom>
              <a:avLst/>
              <a:gdLst/>
              <a:ahLst/>
              <a:cxnLst/>
              <a:rect l="l" t="t" r="r" b="b"/>
              <a:pathLst>
                <a:path w="369" h="140" extrusionOk="0">
                  <a:moveTo>
                    <a:pt x="39" y="0"/>
                  </a:moveTo>
                  <a:lnTo>
                    <a:pt x="0" y="13"/>
                  </a:lnTo>
                  <a:cubicBezTo>
                    <a:pt x="64" y="51"/>
                    <a:pt x="140" y="102"/>
                    <a:pt x="216" y="139"/>
                  </a:cubicBezTo>
                  <a:lnTo>
                    <a:pt x="368" y="102"/>
                  </a:lnTo>
                  <a:lnTo>
                    <a:pt x="355" y="102"/>
                  </a:lnTo>
                  <a:cubicBezTo>
                    <a:pt x="254" y="63"/>
                    <a:pt x="140" y="38"/>
                    <a:pt x="39"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4"/>
            <p:cNvSpPr/>
            <p:nvPr/>
          </p:nvSpPr>
          <p:spPr>
            <a:xfrm>
              <a:off x="2007675" y="1628650"/>
              <a:ext cx="32975" cy="8275"/>
            </a:xfrm>
            <a:custGeom>
              <a:avLst/>
              <a:gdLst/>
              <a:ahLst/>
              <a:cxnLst/>
              <a:rect l="l" t="t" r="r" b="b"/>
              <a:pathLst>
                <a:path w="1319" h="331" extrusionOk="0">
                  <a:moveTo>
                    <a:pt x="749" y="1"/>
                  </a:moveTo>
                  <a:lnTo>
                    <a:pt x="1" y="217"/>
                  </a:lnTo>
                  <a:lnTo>
                    <a:pt x="419" y="330"/>
                  </a:lnTo>
                  <a:lnTo>
                    <a:pt x="1319" y="77"/>
                  </a:lnTo>
                  <a:cubicBezTo>
                    <a:pt x="1217" y="65"/>
                    <a:pt x="1129" y="51"/>
                    <a:pt x="1040" y="39"/>
                  </a:cubicBezTo>
                  <a:cubicBezTo>
                    <a:pt x="964" y="26"/>
                    <a:pt x="901" y="14"/>
                    <a:pt x="825" y="14"/>
                  </a:cubicBezTo>
                  <a:cubicBezTo>
                    <a:pt x="800" y="1"/>
                    <a:pt x="774" y="1"/>
                    <a:pt x="749"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4"/>
            <p:cNvSpPr/>
            <p:nvPr/>
          </p:nvSpPr>
          <p:spPr>
            <a:xfrm>
              <a:off x="1991200" y="1548500"/>
              <a:ext cx="321675" cy="91275"/>
            </a:xfrm>
            <a:custGeom>
              <a:avLst/>
              <a:gdLst/>
              <a:ahLst/>
              <a:cxnLst/>
              <a:rect l="l" t="t" r="r" b="b"/>
              <a:pathLst>
                <a:path w="12867" h="3651" extrusionOk="0">
                  <a:moveTo>
                    <a:pt x="6428" y="0"/>
                  </a:moveTo>
                  <a:cubicBezTo>
                    <a:pt x="2878" y="0"/>
                    <a:pt x="0" y="811"/>
                    <a:pt x="0" y="1825"/>
                  </a:cubicBezTo>
                  <a:lnTo>
                    <a:pt x="0" y="1902"/>
                  </a:lnTo>
                  <a:cubicBezTo>
                    <a:pt x="166" y="2877"/>
                    <a:pt x="2980" y="3651"/>
                    <a:pt x="6428" y="3651"/>
                  </a:cubicBezTo>
                  <a:cubicBezTo>
                    <a:pt x="9875" y="3651"/>
                    <a:pt x="12702" y="2877"/>
                    <a:pt x="12854" y="1902"/>
                  </a:cubicBezTo>
                  <a:cubicBezTo>
                    <a:pt x="12854" y="1876"/>
                    <a:pt x="12867" y="1851"/>
                    <a:pt x="12867" y="1825"/>
                  </a:cubicBezTo>
                  <a:cubicBezTo>
                    <a:pt x="12867" y="811"/>
                    <a:pt x="9977" y="0"/>
                    <a:pt x="6428"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4"/>
            <p:cNvSpPr/>
            <p:nvPr/>
          </p:nvSpPr>
          <p:spPr>
            <a:xfrm>
              <a:off x="1991200" y="1552600"/>
              <a:ext cx="321350" cy="87175"/>
            </a:xfrm>
            <a:custGeom>
              <a:avLst/>
              <a:gdLst/>
              <a:ahLst/>
              <a:cxnLst/>
              <a:rect l="l" t="t" r="r" b="b"/>
              <a:pathLst>
                <a:path w="12854" h="3487" extrusionOk="0">
                  <a:moveTo>
                    <a:pt x="6428" y="0"/>
                  </a:moveTo>
                  <a:cubicBezTo>
                    <a:pt x="2980" y="0"/>
                    <a:pt x="166" y="774"/>
                    <a:pt x="0" y="1738"/>
                  </a:cubicBezTo>
                  <a:cubicBezTo>
                    <a:pt x="26" y="1890"/>
                    <a:pt x="102" y="2029"/>
                    <a:pt x="242" y="2155"/>
                  </a:cubicBezTo>
                  <a:cubicBezTo>
                    <a:pt x="292" y="2219"/>
                    <a:pt x="355" y="2270"/>
                    <a:pt x="431" y="2321"/>
                  </a:cubicBezTo>
                  <a:cubicBezTo>
                    <a:pt x="749" y="2549"/>
                    <a:pt x="1205" y="2752"/>
                    <a:pt x="1775" y="2916"/>
                  </a:cubicBezTo>
                  <a:cubicBezTo>
                    <a:pt x="1915" y="2954"/>
                    <a:pt x="2042" y="2992"/>
                    <a:pt x="2181" y="3030"/>
                  </a:cubicBezTo>
                  <a:cubicBezTo>
                    <a:pt x="2713" y="3169"/>
                    <a:pt x="3335" y="3271"/>
                    <a:pt x="4019" y="3347"/>
                  </a:cubicBezTo>
                  <a:cubicBezTo>
                    <a:pt x="4690" y="3436"/>
                    <a:pt x="5426" y="3474"/>
                    <a:pt x="6199" y="3487"/>
                  </a:cubicBezTo>
                  <a:lnTo>
                    <a:pt x="6428" y="3487"/>
                  </a:lnTo>
                  <a:cubicBezTo>
                    <a:pt x="9875" y="3487"/>
                    <a:pt x="12702" y="2713"/>
                    <a:pt x="12854" y="1738"/>
                  </a:cubicBezTo>
                  <a:cubicBezTo>
                    <a:pt x="12854" y="1699"/>
                    <a:pt x="12842" y="1648"/>
                    <a:pt x="12816" y="1611"/>
                  </a:cubicBezTo>
                  <a:cubicBezTo>
                    <a:pt x="12727" y="1395"/>
                    <a:pt x="12524" y="1205"/>
                    <a:pt x="12208" y="1028"/>
                  </a:cubicBezTo>
                  <a:cubicBezTo>
                    <a:pt x="11890" y="837"/>
                    <a:pt x="11473" y="673"/>
                    <a:pt x="10966" y="533"/>
                  </a:cubicBezTo>
                  <a:cubicBezTo>
                    <a:pt x="10839" y="495"/>
                    <a:pt x="10699" y="457"/>
                    <a:pt x="10560" y="431"/>
                  </a:cubicBezTo>
                  <a:cubicBezTo>
                    <a:pt x="9913" y="267"/>
                    <a:pt x="9152" y="153"/>
                    <a:pt x="8329" y="76"/>
                  </a:cubicBezTo>
                  <a:cubicBezTo>
                    <a:pt x="8126" y="64"/>
                    <a:pt x="7910" y="51"/>
                    <a:pt x="7707" y="39"/>
                  </a:cubicBezTo>
                  <a:cubicBezTo>
                    <a:pt x="7290" y="14"/>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4"/>
            <p:cNvSpPr/>
            <p:nvPr/>
          </p:nvSpPr>
          <p:spPr>
            <a:xfrm>
              <a:off x="2091675" y="1585875"/>
              <a:ext cx="219950" cy="53900"/>
            </a:xfrm>
            <a:custGeom>
              <a:avLst/>
              <a:gdLst/>
              <a:ahLst/>
              <a:cxnLst/>
              <a:rect l="l" t="t" r="r" b="b"/>
              <a:pathLst>
                <a:path w="8798" h="2156" extrusionOk="0">
                  <a:moveTo>
                    <a:pt x="8594" y="1"/>
                  </a:moveTo>
                  <a:cubicBezTo>
                    <a:pt x="8530" y="77"/>
                    <a:pt x="8454" y="165"/>
                    <a:pt x="8366" y="241"/>
                  </a:cubicBezTo>
                  <a:cubicBezTo>
                    <a:pt x="8302" y="305"/>
                    <a:pt x="8226" y="368"/>
                    <a:pt x="8150" y="432"/>
                  </a:cubicBezTo>
                  <a:cubicBezTo>
                    <a:pt x="8113" y="444"/>
                    <a:pt x="8087" y="469"/>
                    <a:pt x="8062" y="483"/>
                  </a:cubicBezTo>
                  <a:lnTo>
                    <a:pt x="8797" y="280"/>
                  </a:lnTo>
                  <a:cubicBezTo>
                    <a:pt x="8759" y="178"/>
                    <a:pt x="8683" y="89"/>
                    <a:pt x="8594" y="1"/>
                  </a:cubicBezTo>
                  <a:close/>
                  <a:moveTo>
                    <a:pt x="3460" y="1788"/>
                  </a:moveTo>
                  <a:lnTo>
                    <a:pt x="3460" y="1788"/>
                  </a:lnTo>
                  <a:cubicBezTo>
                    <a:pt x="3321" y="1801"/>
                    <a:pt x="3169" y="1826"/>
                    <a:pt x="3029" y="1838"/>
                  </a:cubicBezTo>
                  <a:cubicBezTo>
                    <a:pt x="2953" y="1838"/>
                    <a:pt x="2877" y="1852"/>
                    <a:pt x="2801" y="1852"/>
                  </a:cubicBezTo>
                  <a:cubicBezTo>
                    <a:pt x="2522" y="1877"/>
                    <a:pt x="2243" y="1889"/>
                    <a:pt x="1952" y="1902"/>
                  </a:cubicBezTo>
                  <a:cubicBezTo>
                    <a:pt x="1888" y="1914"/>
                    <a:pt x="1812" y="1914"/>
                    <a:pt x="1736" y="1914"/>
                  </a:cubicBezTo>
                  <a:cubicBezTo>
                    <a:pt x="1457" y="1928"/>
                    <a:pt x="1179" y="1928"/>
                    <a:pt x="887" y="1940"/>
                  </a:cubicBezTo>
                  <a:lnTo>
                    <a:pt x="671" y="1940"/>
                  </a:lnTo>
                  <a:cubicBezTo>
                    <a:pt x="545" y="1940"/>
                    <a:pt x="431" y="1940"/>
                    <a:pt x="317" y="1928"/>
                  </a:cubicBezTo>
                  <a:lnTo>
                    <a:pt x="0" y="2016"/>
                  </a:lnTo>
                  <a:cubicBezTo>
                    <a:pt x="671" y="2105"/>
                    <a:pt x="1407" y="2143"/>
                    <a:pt x="2180" y="2156"/>
                  </a:cubicBezTo>
                  <a:lnTo>
                    <a:pt x="3460" y="1788"/>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4"/>
            <p:cNvSpPr/>
            <p:nvPr/>
          </p:nvSpPr>
          <p:spPr>
            <a:xfrm>
              <a:off x="2078350" y="1563375"/>
              <a:ext cx="152150" cy="64375"/>
            </a:xfrm>
            <a:custGeom>
              <a:avLst/>
              <a:gdLst/>
              <a:ahLst/>
              <a:cxnLst/>
              <a:rect l="l" t="t" r="r" b="b"/>
              <a:pathLst>
                <a:path w="6086" h="2575" extrusionOk="0">
                  <a:moveTo>
                    <a:pt x="2485" y="0"/>
                  </a:moveTo>
                  <a:lnTo>
                    <a:pt x="2485" y="292"/>
                  </a:lnTo>
                  <a:cubicBezTo>
                    <a:pt x="900" y="355"/>
                    <a:pt x="114" y="622"/>
                    <a:pt x="114" y="926"/>
                  </a:cubicBezTo>
                  <a:cubicBezTo>
                    <a:pt x="114" y="1636"/>
                    <a:pt x="3841" y="1445"/>
                    <a:pt x="3841" y="1687"/>
                  </a:cubicBezTo>
                  <a:cubicBezTo>
                    <a:pt x="3841" y="1750"/>
                    <a:pt x="3613" y="1788"/>
                    <a:pt x="2967" y="1788"/>
                  </a:cubicBezTo>
                  <a:cubicBezTo>
                    <a:pt x="2219" y="1788"/>
                    <a:pt x="1370" y="1724"/>
                    <a:pt x="736" y="1623"/>
                  </a:cubicBezTo>
                  <a:lnTo>
                    <a:pt x="1" y="2092"/>
                  </a:lnTo>
                  <a:cubicBezTo>
                    <a:pt x="584" y="2194"/>
                    <a:pt x="1522" y="2257"/>
                    <a:pt x="2485" y="2282"/>
                  </a:cubicBezTo>
                  <a:lnTo>
                    <a:pt x="2485" y="2574"/>
                  </a:lnTo>
                  <a:lnTo>
                    <a:pt x="3841" y="2574"/>
                  </a:lnTo>
                  <a:lnTo>
                    <a:pt x="3841" y="2270"/>
                  </a:lnTo>
                  <a:cubicBezTo>
                    <a:pt x="5337" y="2194"/>
                    <a:pt x="6085" y="1940"/>
                    <a:pt x="6085" y="1636"/>
                  </a:cubicBezTo>
                  <a:cubicBezTo>
                    <a:pt x="6085" y="938"/>
                    <a:pt x="2358" y="1129"/>
                    <a:pt x="2358" y="901"/>
                  </a:cubicBezTo>
                  <a:cubicBezTo>
                    <a:pt x="2358" y="825"/>
                    <a:pt x="2573" y="774"/>
                    <a:pt x="3233" y="774"/>
                  </a:cubicBezTo>
                  <a:cubicBezTo>
                    <a:pt x="3816" y="774"/>
                    <a:pt x="4449" y="825"/>
                    <a:pt x="5109" y="913"/>
                  </a:cubicBezTo>
                  <a:lnTo>
                    <a:pt x="5793" y="445"/>
                  </a:lnTo>
                  <a:cubicBezTo>
                    <a:pt x="5249" y="368"/>
                    <a:pt x="4551" y="305"/>
                    <a:pt x="3841" y="292"/>
                  </a:cubicBezTo>
                  <a:lnTo>
                    <a:pt x="3841"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4"/>
            <p:cNvSpPr/>
            <p:nvPr/>
          </p:nvSpPr>
          <p:spPr>
            <a:xfrm>
              <a:off x="2077400" y="1560825"/>
              <a:ext cx="152125" cy="64375"/>
            </a:xfrm>
            <a:custGeom>
              <a:avLst/>
              <a:gdLst/>
              <a:ahLst/>
              <a:cxnLst/>
              <a:rect l="l" t="t" r="r" b="b"/>
              <a:pathLst>
                <a:path w="6085" h="2575" extrusionOk="0">
                  <a:moveTo>
                    <a:pt x="2485" y="1"/>
                  </a:moveTo>
                  <a:lnTo>
                    <a:pt x="2485" y="293"/>
                  </a:lnTo>
                  <a:cubicBezTo>
                    <a:pt x="901" y="356"/>
                    <a:pt x="115" y="623"/>
                    <a:pt x="115" y="927"/>
                  </a:cubicBezTo>
                  <a:cubicBezTo>
                    <a:pt x="115" y="1637"/>
                    <a:pt x="3842" y="1446"/>
                    <a:pt x="3842" y="1687"/>
                  </a:cubicBezTo>
                  <a:cubicBezTo>
                    <a:pt x="3842" y="1750"/>
                    <a:pt x="3600" y="1789"/>
                    <a:pt x="2966" y="1789"/>
                  </a:cubicBezTo>
                  <a:cubicBezTo>
                    <a:pt x="2219" y="1789"/>
                    <a:pt x="1369" y="1725"/>
                    <a:pt x="735" y="1623"/>
                  </a:cubicBezTo>
                  <a:lnTo>
                    <a:pt x="0" y="2093"/>
                  </a:lnTo>
                  <a:cubicBezTo>
                    <a:pt x="583" y="2194"/>
                    <a:pt x="1521" y="2257"/>
                    <a:pt x="2485" y="2283"/>
                  </a:cubicBezTo>
                  <a:lnTo>
                    <a:pt x="2485" y="2575"/>
                  </a:lnTo>
                  <a:lnTo>
                    <a:pt x="3842" y="2575"/>
                  </a:lnTo>
                  <a:lnTo>
                    <a:pt x="3842" y="2270"/>
                  </a:lnTo>
                  <a:cubicBezTo>
                    <a:pt x="5324" y="2194"/>
                    <a:pt x="6085" y="1941"/>
                    <a:pt x="6085" y="1637"/>
                  </a:cubicBezTo>
                  <a:cubicBezTo>
                    <a:pt x="6085" y="939"/>
                    <a:pt x="2358" y="1130"/>
                    <a:pt x="2358" y="901"/>
                  </a:cubicBezTo>
                  <a:cubicBezTo>
                    <a:pt x="2358" y="825"/>
                    <a:pt x="2561" y="775"/>
                    <a:pt x="3233" y="775"/>
                  </a:cubicBezTo>
                  <a:cubicBezTo>
                    <a:pt x="3816" y="775"/>
                    <a:pt x="4450" y="825"/>
                    <a:pt x="5109" y="914"/>
                  </a:cubicBezTo>
                  <a:lnTo>
                    <a:pt x="5794" y="445"/>
                  </a:lnTo>
                  <a:cubicBezTo>
                    <a:pt x="5248" y="369"/>
                    <a:pt x="4551" y="305"/>
                    <a:pt x="3842" y="293"/>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4"/>
            <p:cNvSpPr/>
            <p:nvPr/>
          </p:nvSpPr>
          <p:spPr>
            <a:xfrm>
              <a:off x="1908800" y="1526950"/>
              <a:ext cx="402475" cy="107425"/>
            </a:xfrm>
            <a:custGeom>
              <a:avLst/>
              <a:gdLst/>
              <a:ahLst/>
              <a:cxnLst/>
              <a:rect l="l" t="t" r="r" b="b"/>
              <a:pathLst>
                <a:path w="16099" h="4297" extrusionOk="0">
                  <a:moveTo>
                    <a:pt x="12259" y="0"/>
                  </a:moveTo>
                  <a:lnTo>
                    <a:pt x="11409" y="12"/>
                  </a:lnTo>
                  <a:lnTo>
                    <a:pt x="3715" y="12"/>
                  </a:lnTo>
                  <a:lnTo>
                    <a:pt x="2865" y="26"/>
                  </a:lnTo>
                  <a:lnTo>
                    <a:pt x="14" y="26"/>
                  </a:lnTo>
                  <a:lnTo>
                    <a:pt x="14" y="1736"/>
                  </a:lnTo>
                  <a:cubicBezTo>
                    <a:pt x="1" y="1762"/>
                    <a:pt x="1" y="1787"/>
                    <a:pt x="1" y="1800"/>
                  </a:cubicBezTo>
                  <a:cubicBezTo>
                    <a:pt x="1" y="2104"/>
                    <a:pt x="178" y="2395"/>
                    <a:pt x="508" y="2674"/>
                  </a:cubicBezTo>
                  <a:cubicBezTo>
                    <a:pt x="546" y="2700"/>
                    <a:pt x="572" y="2725"/>
                    <a:pt x="622" y="2750"/>
                  </a:cubicBezTo>
                  <a:cubicBezTo>
                    <a:pt x="648" y="2789"/>
                    <a:pt x="685" y="2814"/>
                    <a:pt x="724" y="2840"/>
                  </a:cubicBezTo>
                  <a:cubicBezTo>
                    <a:pt x="761" y="2852"/>
                    <a:pt x="787" y="2877"/>
                    <a:pt x="825" y="2902"/>
                  </a:cubicBezTo>
                  <a:cubicBezTo>
                    <a:pt x="1040" y="3029"/>
                    <a:pt x="1281" y="3156"/>
                    <a:pt x="1573" y="3283"/>
                  </a:cubicBezTo>
                  <a:cubicBezTo>
                    <a:pt x="1649" y="3308"/>
                    <a:pt x="1725" y="3333"/>
                    <a:pt x="1801" y="3372"/>
                  </a:cubicBezTo>
                  <a:cubicBezTo>
                    <a:pt x="1953" y="3423"/>
                    <a:pt x="2118" y="3486"/>
                    <a:pt x="2282" y="3536"/>
                  </a:cubicBezTo>
                  <a:cubicBezTo>
                    <a:pt x="2397" y="3575"/>
                    <a:pt x="2524" y="3612"/>
                    <a:pt x="2637" y="3651"/>
                  </a:cubicBezTo>
                  <a:cubicBezTo>
                    <a:pt x="2663" y="3651"/>
                    <a:pt x="2688" y="3663"/>
                    <a:pt x="2701" y="3663"/>
                  </a:cubicBezTo>
                  <a:cubicBezTo>
                    <a:pt x="2764" y="3676"/>
                    <a:pt x="2815" y="3688"/>
                    <a:pt x="2865" y="3702"/>
                  </a:cubicBezTo>
                  <a:cubicBezTo>
                    <a:pt x="3132" y="3778"/>
                    <a:pt x="3411" y="3840"/>
                    <a:pt x="3715" y="3904"/>
                  </a:cubicBezTo>
                  <a:cubicBezTo>
                    <a:pt x="3778" y="3917"/>
                    <a:pt x="3854" y="3930"/>
                    <a:pt x="3930" y="3942"/>
                  </a:cubicBezTo>
                  <a:cubicBezTo>
                    <a:pt x="4045" y="3967"/>
                    <a:pt x="4146" y="3980"/>
                    <a:pt x="4260" y="4006"/>
                  </a:cubicBezTo>
                  <a:cubicBezTo>
                    <a:pt x="4425" y="4031"/>
                    <a:pt x="4603" y="4056"/>
                    <a:pt x="4780" y="4082"/>
                  </a:cubicBezTo>
                  <a:cubicBezTo>
                    <a:pt x="4856" y="4082"/>
                    <a:pt x="4919" y="4094"/>
                    <a:pt x="4995" y="4107"/>
                  </a:cubicBezTo>
                  <a:cubicBezTo>
                    <a:pt x="5274" y="4145"/>
                    <a:pt x="5553" y="4170"/>
                    <a:pt x="5845" y="4195"/>
                  </a:cubicBezTo>
                  <a:cubicBezTo>
                    <a:pt x="5921" y="4209"/>
                    <a:pt x="5997" y="4209"/>
                    <a:pt x="6073" y="4221"/>
                  </a:cubicBezTo>
                  <a:cubicBezTo>
                    <a:pt x="6136" y="4221"/>
                    <a:pt x="6212" y="4221"/>
                    <a:pt x="6288" y="4234"/>
                  </a:cubicBezTo>
                  <a:cubicBezTo>
                    <a:pt x="6491" y="4246"/>
                    <a:pt x="6707" y="4259"/>
                    <a:pt x="6910" y="4271"/>
                  </a:cubicBezTo>
                  <a:lnTo>
                    <a:pt x="7138" y="4271"/>
                  </a:lnTo>
                  <a:cubicBezTo>
                    <a:pt x="7417" y="4285"/>
                    <a:pt x="7695" y="4297"/>
                    <a:pt x="7986" y="4297"/>
                  </a:cubicBezTo>
                  <a:lnTo>
                    <a:pt x="8202" y="4297"/>
                  </a:lnTo>
                  <a:cubicBezTo>
                    <a:pt x="8494" y="4285"/>
                    <a:pt x="8772" y="4285"/>
                    <a:pt x="9051" y="4271"/>
                  </a:cubicBezTo>
                  <a:cubicBezTo>
                    <a:pt x="9127" y="4271"/>
                    <a:pt x="9203" y="4271"/>
                    <a:pt x="9267" y="4259"/>
                  </a:cubicBezTo>
                  <a:cubicBezTo>
                    <a:pt x="9558" y="4246"/>
                    <a:pt x="9837" y="4234"/>
                    <a:pt x="10116" y="4209"/>
                  </a:cubicBezTo>
                  <a:cubicBezTo>
                    <a:pt x="10192" y="4209"/>
                    <a:pt x="10268" y="4195"/>
                    <a:pt x="10344" y="4195"/>
                  </a:cubicBezTo>
                  <a:cubicBezTo>
                    <a:pt x="10636" y="4170"/>
                    <a:pt x="10915" y="4133"/>
                    <a:pt x="11181" y="4094"/>
                  </a:cubicBezTo>
                  <a:cubicBezTo>
                    <a:pt x="11257" y="4082"/>
                    <a:pt x="11333" y="4082"/>
                    <a:pt x="11409" y="4069"/>
                  </a:cubicBezTo>
                  <a:cubicBezTo>
                    <a:pt x="11701" y="4031"/>
                    <a:pt x="11980" y="3980"/>
                    <a:pt x="12259" y="3930"/>
                  </a:cubicBezTo>
                  <a:cubicBezTo>
                    <a:pt x="12335" y="3917"/>
                    <a:pt x="12398" y="3904"/>
                    <a:pt x="12474" y="3879"/>
                  </a:cubicBezTo>
                  <a:cubicBezTo>
                    <a:pt x="12778" y="3828"/>
                    <a:pt x="13057" y="3752"/>
                    <a:pt x="13324" y="3688"/>
                  </a:cubicBezTo>
                  <a:cubicBezTo>
                    <a:pt x="13400" y="3663"/>
                    <a:pt x="13476" y="3651"/>
                    <a:pt x="13552" y="3625"/>
                  </a:cubicBezTo>
                  <a:cubicBezTo>
                    <a:pt x="13856" y="3536"/>
                    <a:pt x="14135" y="3448"/>
                    <a:pt x="14388" y="3347"/>
                  </a:cubicBezTo>
                  <a:cubicBezTo>
                    <a:pt x="14464" y="3308"/>
                    <a:pt x="14540" y="3283"/>
                    <a:pt x="14616" y="3245"/>
                  </a:cubicBezTo>
                  <a:cubicBezTo>
                    <a:pt x="14946" y="3105"/>
                    <a:pt x="15225" y="2953"/>
                    <a:pt x="15465" y="2789"/>
                  </a:cubicBezTo>
                  <a:cubicBezTo>
                    <a:pt x="15541" y="2725"/>
                    <a:pt x="15617" y="2662"/>
                    <a:pt x="15681" y="2598"/>
                  </a:cubicBezTo>
                  <a:cubicBezTo>
                    <a:pt x="15960" y="2358"/>
                    <a:pt x="16099" y="2079"/>
                    <a:pt x="16099" y="1800"/>
                  </a:cubicBezTo>
                  <a:lnTo>
                    <a:pt x="16099" y="1787"/>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4"/>
            <p:cNvSpPr/>
            <p:nvPr/>
          </p:nvSpPr>
          <p:spPr>
            <a:xfrm>
              <a:off x="1921475" y="1527575"/>
              <a:ext cx="5425" cy="70375"/>
            </a:xfrm>
            <a:custGeom>
              <a:avLst/>
              <a:gdLst/>
              <a:ahLst/>
              <a:cxnLst/>
              <a:rect l="l" t="t" r="r" b="b"/>
              <a:pathLst>
                <a:path w="217" h="2815" extrusionOk="0">
                  <a:moveTo>
                    <a:pt x="1" y="1"/>
                  </a:moveTo>
                  <a:lnTo>
                    <a:pt x="1" y="2649"/>
                  </a:lnTo>
                  <a:cubicBezTo>
                    <a:pt x="39" y="2675"/>
                    <a:pt x="65" y="2700"/>
                    <a:pt x="115" y="2725"/>
                  </a:cubicBezTo>
                  <a:cubicBezTo>
                    <a:pt x="141" y="2764"/>
                    <a:pt x="178" y="2789"/>
                    <a:pt x="217" y="2815"/>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4"/>
            <p:cNvSpPr/>
            <p:nvPr/>
          </p:nvSpPr>
          <p:spPr>
            <a:xfrm>
              <a:off x="1948100" y="1527575"/>
              <a:ext cx="5725" cy="83675"/>
            </a:xfrm>
            <a:custGeom>
              <a:avLst/>
              <a:gdLst/>
              <a:ahLst/>
              <a:cxnLst/>
              <a:rect l="l" t="t" r="r" b="b"/>
              <a:pathLst>
                <a:path w="229" h="3347" extrusionOk="0">
                  <a:moveTo>
                    <a:pt x="1" y="1"/>
                  </a:moveTo>
                  <a:lnTo>
                    <a:pt x="1" y="3258"/>
                  </a:lnTo>
                  <a:cubicBezTo>
                    <a:pt x="77" y="3283"/>
                    <a:pt x="153" y="3308"/>
                    <a:pt x="229" y="3347"/>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4"/>
            <p:cNvSpPr/>
            <p:nvPr/>
          </p:nvSpPr>
          <p:spPr>
            <a:xfrm>
              <a:off x="1974725" y="1527575"/>
              <a:ext cx="5725" cy="91925"/>
            </a:xfrm>
            <a:custGeom>
              <a:avLst/>
              <a:gdLst/>
              <a:ahLst/>
              <a:cxnLst/>
              <a:rect l="l" t="t" r="r" b="b"/>
              <a:pathLst>
                <a:path w="229" h="3677" extrusionOk="0">
                  <a:moveTo>
                    <a:pt x="0" y="1"/>
                  </a:moveTo>
                  <a:lnTo>
                    <a:pt x="0" y="3626"/>
                  </a:lnTo>
                  <a:cubicBezTo>
                    <a:pt x="26" y="3626"/>
                    <a:pt x="51" y="3638"/>
                    <a:pt x="64" y="3638"/>
                  </a:cubicBezTo>
                  <a:cubicBezTo>
                    <a:pt x="127" y="3651"/>
                    <a:pt x="178" y="3663"/>
                    <a:pt x="228" y="3677"/>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4"/>
            <p:cNvSpPr/>
            <p:nvPr/>
          </p:nvSpPr>
          <p:spPr>
            <a:xfrm>
              <a:off x="2001675" y="1527250"/>
              <a:ext cx="5400" cy="98250"/>
            </a:xfrm>
            <a:custGeom>
              <a:avLst/>
              <a:gdLst/>
              <a:ahLst/>
              <a:cxnLst/>
              <a:rect l="l" t="t" r="r" b="b"/>
              <a:pathLst>
                <a:path w="216" h="3930" extrusionOk="0">
                  <a:moveTo>
                    <a:pt x="0" y="0"/>
                  </a:moveTo>
                  <a:lnTo>
                    <a:pt x="0" y="3892"/>
                  </a:lnTo>
                  <a:cubicBezTo>
                    <a:pt x="63" y="3905"/>
                    <a:pt x="139" y="3918"/>
                    <a:pt x="215" y="3930"/>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4"/>
            <p:cNvSpPr/>
            <p:nvPr/>
          </p:nvSpPr>
          <p:spPr>
            <a:xfrm>
              <a:off x="2028300" y="1527250"/>
              <a:ext cx="5375" cy="102400"/>
            </a:xfrm>
            <a:custGeom>
              <a:avLst/>
              <a:gdLst/>
              <a:ahLst/>
              <a:cxnLst/>
              <a:rect l="l" t="t" r="r" b="b"/>
              <a:pathLst>
                <a:path w="215" h="4096" extrusionOk="0">
                  <a:moveTo>
                    <a:pt x="0" y="0"/>
                  </a:moveTo>
                  <a:lnTo>
                    <a:pt x="0" y="4070"/>
                  </a:lnTo>
                  <a:cubicBezTo>
                    <a:pt x="76" y="4070"/>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4"/>
            <p:cNvSpPr/>
            <p:nvPr/>
          </p:nvSpPr>
          <p:spPr>
            <a:xfrm>
              <a:off x="2054900" y="1527250"/>
              <a:ext cx="5725" cy="105225"/>
            </a:xfrm>
            <a:custGeom>
              <a:avLst/>
              <a:gdLst/>
              <a:ahLst/>
              <a:cxnLst/>
              <a:rect l="l" t="t" r="r" b="b"/>
              <a:pathLst>
                <a:path w="229" h="4209" extrusionOk="0">
                  <a:moveTo>
                    <a:pt x="1" y="0"/>
                  </a:moveTo>
                  <a:lnTo>
                    <a:pt x="1" y="4183"/>
                  </a:lnTo>
                  <a:cubicBezTo>
                    <a:pt x="77" y="4197"/>
                    <a:pt x="153" y="4197"/>
                    <a:pt x="229" y="420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4"/>
            <p:cNvSpPr/>
            <p:nvPr/>
          </p:nvSpPr>
          <p:spPr>
            <a:xfrm>
              <a:off x="2081525" y="152725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4"/>
            <p:cNvSpPr/>
            <p:nvPr/>
          </p:nvSpPr>
          <p:spPr>
            <a:xfrm>
              <a:off x="2108450" y="1527250"/>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4"/>
            <p:cNvSpPr/>
            <p:nvPr/>
          </p:nvSpPr>
          <p:spPr>
            <a:xfrm>
              <a:off x="2135075" y="1527250"/>
              <a:ext cx="5425" cy="106500"/>
            </a:xfrm>
            <a:custGeom>
              <a:avLst/>
              <a:gdLst/>
              <a:ahLst/>
              <a:cxnLst/>
              <a:rect l="l" t="t" r="r" b="b"/>
              <a:pathLst>
                <a:path w="217" h="4260" extrusionOk="0">
                  <a:moveTo>
                    <a:pt x="0" y="0"/>
                  </a:moveTo>
                  <a:lnTo>
                    <a:pt x="0" y="4259"/>
                  </a:lnTo>
                  <a:cubicBezTo>
                    <a:pt x="76" y="4259"/>
                    <a:pt x="152" y="4259"/>
                    <a:pt x="216" y="42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4"/>
            <p:cNvSpPr/>
            <p:nvPr/>
          </p:nvSpPr>
          <p:spPr>
            <a:xfrm>
              <a:off x="2161700" y="1527250"/>
              <a:ext cx="5725" cy="104925"/>
            </a:xfrm>
            <a:custGeom>
              <a:avLst/>
              <a:gdLst/>
              <a:ahLst/>
              <a:cxnLst/>
              <a:rect l="l" t="t" r="r" b="b"/>
              <a:pathLst>
                <a:path w="229" h="4197" extrusionOk="0">
                  <a:moveTo>
                    <a:pt x="0" y="0"/>
                  </a:moveTo>
                  <a:lnTo>
                    <a:pt x="0" y="4197"/>
                  </a:lnTo>
                  <a:cubicBezTo>
                    <a:pt x="76" y="4197"/>
                    <a:pt x="152" y="4183"/>
                    <a:pt x="228" y="4183"/>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4"/>
            <p:cNvSpPr/>
            <p:nvPr/>
          </p:nvSpPr>
          <p:spPr>
            <a:xfrm>
              <a:off x="2188300" y="1527250"/>
              <a:ext cx="5725" cy="102050"/>
            </a:xfrm>
            <a:custGeom>
              <a:avLst/>
              <a:gdLst/>
              <a:ahLst/>
              <a:cxnLst/>
              <a:rect l="l" t="t" r="r" b="b"/>
              <a:pathLst>
                <a:path w="229" h="4082" extrusionOk="0">
                  <a:moveTo>
                    <a:pt x="1" y="0"/>
                  </a:moveTo>
                  <a:lnTo>
                    <a:pt x="1" y="4082"/>
                  </a:lnTo>
                  <a:cubicBezTo>
                    <a:pt x="77" y="4070"/>
                    <a:pt x="153" y="4070"/>
                    <a:pt x="229" y="405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4"/>
            <p:cNvSpPr/>
            <p:nvPr/>
          </p:nvSpPr>
          <p:spPr>
            <a:xfrm>
              <a:off x="2215250" y="1526950"/>
              <a:ext cx="5400" cy="98250"/>
            </a:xfrm>
            <a:custGeom>
              <a:avLst/>
              <a:gdLst/>
              <a:ahLst/>
              <a:cxnLst/>
              <a:rect l="l" t="t" r="r" b="b"/>
              <a:pathLst>
                <a:path w="216" h="3930" extrusionOk="0">
                  <a:moveTo>
                    <a:pt x="1" y="0"/>
                  </a:moveTo>
                  <a:lnTo>
                    <a:pt x="1" y="3930"/>
                  </a:lnTo>
                  <a:cubicBezTo>
                    <a:pt x="77" y="3917"/>
                    <a:pt x="140" y="3904"/>
                    <a:pt x="216" y="387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4"/>
            <p:cNvSpPr/>
            <p:nvPr/>
          </p:nvSpPr>
          <p:spPr>
            <a:xfrm>
              <a:off x="2241875" y="1526950"/>
              <a:ext cx="5725" cy="92225"/>
            </a:xfrm>
            <a:custGeom>
              <a:avLst/>
              <a:gdLst/>
              <a:ahLst/>
              <a:cxnLst/>
              <a:rect l="l" t="t" r="r" b="b"/>
              <a:pathLst>
                <a:path w="229" h="3689" extrusionOk="0">
                  <a:moveTo>
                    <a:pt x="1" y="0"/>
                  </a:moveTo>
                  <a:lnTo>
                    <a:pt x="1" y="3688"/>
                  </a:lnTo>
                  <a:cubicBezTo>
                    <a:pt x="77" y="3663"/>
                    <a:pt x="153" y="3651"/>
                    <a:pt x="229" y="362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4"/>
            <p:cNvSpPr/>
            <p:nvPr/>
          </p:nvSpPr>
          <p:spPr>
            <a:xfrm>
              <a:off x="2268500" y="1526950"/>
              <a:ext cx="5725" cy="83675"/>
            </a:xfrm>
            <a:custGeom>
              <a:avLst/>
              <a:gdLst/>
              <a:ahLst/>
              <a:cxnLst/>
              <a:rect l="l" t="t" r="r" b="b"/>
              <a:pathLst>
                <a:path w="229" h="3347" extrusionOk="0">
                  <a:moveTo>
                    <a:pt x="0" y="0"/>
                  </a:moveTo>
                  <a:lnTo>
                    <a:pt x="0" y="3347"/>
                  </a:lnTo>
                  <a:cubicBezTo>
                    <a:pt x="76" y="3308"/>
                    <a:pt x="152" y="3283"/>
                    <a:pt x="228" y="3245"/>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4"/>
            <p:cNvSpPr/>
            <p:nvPr/>
          </p:nvSpPr>
          <p:spPr>
            <a:xfrm>
              <a:off x="2295425" y="1526950"/>
              <a:ext cx="5425" cy="69725"/>
            </a:xfrm>
            <a:custGeom>
              <a:avLst/>
              <a:gdLst/>
              <a:ahLst/>
              <a:cxnLst/>
              <a:rect l="l" t="t" r="r" b="b"/>
              <a:pathLst>
                <a:path w="217" h="2789" extrusionOk="0">
                  <a:moveTo>
                    <a:pt x="0" y="0"/>
                  </a:moveTo>
                  <a:lnTo>
                    <a:pt x="0" y="2789"/>
                  </a:lnTo>
                  <a:cubicBezTo>
                    <a:pt x="76" y="2725"/>
                    <a:pt x="152" y="2662"/>
                    <a:pt x="216" y="2598"/>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4"/>
            <p:cNvSpPr/>
            <p:nvPr/>
          </p:nvSpPr>
          <p:spPr>
            <a:xfrm>
              <a:off x="1909125" y="1470200"/>
              <a:ext cx="402150" cy="114450"/>
            </a:xfrm>
            <a:custGeom>
              <a:avLst/>
              <a:gdLst/>
              <a:ahLst/>
              <a:cxnLst/>
              <a:rect l="l" t="t" r="r" b="b"/>
              <a:pathLst>
                <a:path w="16086" h="4578" extrusionOk="0">
                  <a:moveTo>
                    <a:pt x="8037" y="1"/>
                  </a:moveTo>
                  <a:cubicBezTo>
                    <a:pt x="3702" y="1"/>
                    <a:pt x="153" y="989"/>
                    <a:pt x="1" y="2206"/>
                  </a:cubicBezTo>
                  <a:lnTo>
                    <a:pt x="1" y="2296"/>
                  </a:lnTo>
                  <a:cubicBezTo>
                    <a:pt x="1" y="2600"/>
                    <a:pt x="216" y="2891"/>
                    <a:pt x="609" y="3170"/>
                  </a:cubicBezTo>
                  <a:cubicBezTo>
                    <a:pt x="672" y="3208"/>
                    <a:pt x="736" y="3259"/>
                    <a:pt x="812" y="3296"/>
                  </a:cubicBezTo>
                  <a:cubicBezTo>
                    <a:pt x="1192" y="3512"/>
                    <a:pt x="1686" y="3715"/>
                    <a:pt x="2283" y="3880"/>
                  </a:cubicBezTo>
                  <a:cubicBezTo>
                    <a:pt x="2409" y="3930"/>
                    <a:pt x="2548" y="3969"/>
                    <a:pt x="2700" y="3994"/>
                  </a:cubicBezTo>
                  <a:cubicBezTo>
                    <a:pt x="3170" y="4121"/>
                    <a:pt x="3689" y="4222"/>
                    <a:pt x="4247" y="4310"/>
                  </a:cubicBezTo>
                  <a:cubicBezTo>
                    <a:pt x="4881" y="4400"/>
                    <a:pt x="5565" y="4476"/>
                    <a:pt x="6275" y="4526"/>
                  </a:cubicBezTo>
                  <a:cubicBezTo>
                    <a:pt x="6846" y="4564"/>
                    <a:pt x="7441" y="4577"/>
                    <a:pt x="8037" y="4577"/>
                  </a:cubicBezTo>
                  <a:cubicBezTo>
                    <a:pt x="12486" y="4577"/>
                    <a:pt x="16086" y="3550"/>
                    <a:pt x="16086" y="2296"/>
                  </a:cubicBezTo>
                  <a:lnTo>
                    <a:pt x="16086" y="2206"/>
                  </a:lnTo>
                  <a:cubicBezTo>
                    <a:pt x="16061" y="2054"/>
                    <a:pt x="15998" y="1915"/>
                    <a:pt x="15883" y="1775"/>
                  </a:cubicBezTo>
                  <a:cubicBezTo>
                    <a:pt x="15719" y="1572"/>
                    <a:pt x="15478" y="1395"/>
                    <a:pt x="15161" y="1218"/>
                  </a:cubicBezTo>
                  <a:cubicBezTo>
                    <a:pt x="14844" y="1053"/>
                    <a:pt x="14463" y="901"/>
                    <a:pt x="14033" y="761"/>
                  </a:cubicBezTo>
                  <a:cubicBezTo>
                    <a:pt x="13906" y="724"/>
                    <a:pt x="13779" y="685"/>
                    <a:pt x="13640" y="648"/>
                  </a:cubicBezTo>
                  <a:cubicBezTo>
                    <a:pt x="13044" y="482"/>
                    <a:pt x="12359" y="343"/>
                    <a:pt x="11599" y="242"/>
                  </a:cubicBezTo>
                  <a:cubicBezTo>
                    <a:pt x="11421" y="217"/>
                    <a:pt x="11244" y="191"/>
                    <a:pt x="11066" y="178"/>
                  </a:cubicBezTo>
                  <a:cubicBezTo>
                    <a:pt x="10128" y="65"/>
                    <a:pt x="9114" y="1"/>
                    <a:pt x="803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4"/>
            <p:cNvSpPr/>
            <p:nvPr/>
          </p:nvSpPr>
          <p:spPr>
            <a:xfrm>
              <a:off x="2015275" y="1569400"/>
              <a:ext cx="86225" cy="13975"/>
            </a:xfrm>
            <a:custGeom>
              <a:avLst/>
              <a:gdLst/>
              <a:ahLst/>
              <a:cxnLst/>
              <a:rect l="l" t="t" r="r" b="b"/>
              <a:pathLst>
                <a:path w="3449" h="559" extrusionOk="0">
                  <a:moveTo>
                    <a:pt x="1" y="1"/>
                  </a:moveTo>
                  <a:lnTo>
                    <a:pt x="1" y="558"/>
                  </a:lnTo>
                  <a:lnTo>
                    <a:pt x="3449" y="558"/>
                  </a:lnTo>
                  <a:lnTo>
                    <a:pt x="3449"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4"/>
            <p:cNvSpPr/>
            <p:nvPr/>
          </p:nvSpPr>
          <p:spPr>
            <a:xfrm>
              <a:off x="1924350" y="1540250"/>
              <a:ext cx="35825" cy="12375"/>
            </a:xfrm>
            <a:custGeom>
              <a:avLst/>
              <a:gdLst/>
              <a:ahLst/>
              <a:cxnLst/>
              <a:rect l="l" t="t" r="r" b="b"/>
              <a:pathLst>
                <a:path w="1433" h="495" extrusionOk="0">
                  <a:moveTo>
                    <a:pt x="1255" y="1"/>
                  </a:moveTo>
                  <a:lnTo>
                    <a:pt x="0" y="368"/>
                  </a:lnTo>
                  <a:cubicBezTo>
                    <a:pt x="63" y="406"/>
                    <a:pt x="127" y="457"/>
                    <a:pt x="203" y="494"/>
                  </a:cubicBezTo>
                  <a:lnTo>
                    <a:pt x="1432" y="153"/>
                  </a:lnTo>
                  <a:cubicBezTo>
                    <a:pt x="1369" y="102"/>
                    <a:pt x="1305" y="51"/>
                    <a:pt x="1255"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4"/>
            <p:cNvSpPr/>
            <p:nvPr/>
          </p:nvSpPr>
          <p:spPr>
            <a:xfrm>
              <a:off x="1966175" y="1559275"/>
              <a:ext cx="39000" cy="10800"/>
            </a:xfrm>
            <a:custGeom>
              <a:avLst/>
              <a:gdLst/>
              <a:ahLst/>
              <a:cxnLst/>
              <a:rect l="l" t="t" r="r" b="b"/>
              <a:pathLst>
                <a:path w="1560" h="432" extrusionOk="0">
                  <a:moveTo>
                    <a:pt x="1141" y="0"/>
                  </a:moveTo>
                  <a:lnTo>
                    <a:pt x="1" y="317"/>
                  </a:lnTo>
                  <a:cubicBezTo>
                    <a:pt x="127" y="367"/>
                    <a:pt x="266" y="406"/>
                    <a:pt x="418" y="431"/>
                  </a:cubicBezTo>
                  <a:lnTo>
                    <a:pt x="1559" y="114"/>
                  </a:lnTo>
                  <a:cubicBezTo>
                    <a:pt x="1458" y="88"/>
                    <a:pt x="1356" y="63"/>
                    <a:pt x="1255" y="25"/>
                  </a:cubicBezTo>
                  <a:cubicBezTo>
                    <a:pt x="1217" y="25"/>
                    <a:pt x="1179" y="12"/>
                    <a:pt x="1141"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4"/>
            <p:cNvSpPr/>
            <p:nvPr/>
          </p:nvSpPr>
          <p:spPr>
            <a:xfrm>
              <a:off x="1949375" y="1481950"/>
              <a:ext cx="321675" cy="91275"/>
            </a:xfrm>
            <a:custGeom>
              <a:avLst/>
              <a:gdLst/>
              <a:ahLst/>
              <a:cxnLst/>
              <a:rect l="l" t="t" r="r" b="b"/>
              <a:pathLst>
                <a:path w="12867" h="3651" extrusionOk="0">
                  <a:moveTo>
                    <a:pt x="6427" y="0"/>
                  </a:moveTo>
                  <a:cubicBezTo>
                    <a:pt x="2890" y="0"/>
                    <a:pt x="0" y="811"/>
                    <a:pt x="0" y="1826"/>
                  </a:cubicBezTo>
                  <a:cubicBezTo>
                    <a:pt x="0" y="1851"/>
                    <a:pt x="0" y="1876"/>
                    <a:pt x="13" y="1902"/>
                  </a:cubicBezTo>
                  <a:cubicBezTo>
                    <a:pt x="166" y="2877"/>
                    <a:pt x="2980" y="3651"/>
                    <a:pt x="6427" y="3651"/>
                  </a:cubicBezTo>
                  <a:cubicBezTo>
                    <a:pt x="9887" y="3651"/>
                    <a:pt x="12701" y="2877"/>
                    <a:pt x="12853" y="1902"/>
                  </a:cubicBezTo>
                  <a:cubicBezTo>
                    <a:pt x="12867" y="1876"/>
                    <a:pt x="12867" y="1851"/>
                    <a:pt x="12867" y="1826"/>
                  </a:cubicBezTo>
                  <a:cubicBezTo>
                    <a:pt x="12867" y="811"/>
                    <a:pt x="9977" y="0"/>
                    <a:pt x="642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4"/>
            <p:cNvSpPr/>
            <p:nvPr/>
          </p:nvSpPr>
          <p:spPr>
            <a:xfrm>
              <a:off x="1949700" y="1486050"/>
              <a:ext cx="321025" cy="87175"/>
            </a:xfrm>
            <a:custGeom>
              <a:avLst/>
              <a:gdLst/>
              <a:ahLst/>
              <a:cxnLst/>
              <a:rect l="l" t="t" r="r" b="b"/>
              <a:pathLst>
                <a:path w="12841" h="3487" extrusionOk="0">
                  <a:moveTo>
                    <a:pt x="6414" y="0"/>
                  </a:moveTo>
                  <a:cubicBezTo>
                    <a:pt x="2967" y="0"/>
                    <a:pt x="153" y="774"/>
                    <a:pt x="0" y="1738"/>
                  </a:cubicBezTo>
                  <a:cubicBezTo>
                    <a:pt x="13" y="1890"/>
                    <a:pt x="102" y="2016"/>
                    <a:pt x="229" y="2155"/>
                  </a:cubicBezTo>
                  <a:cubicBezTo>
                    <a:pt x="291" y="2206"/>
                    <a:pt x="355" y="2270"/>
                    <a:pt x="431" y="2321"/>
                  </a:cubicBezTo>
                  <a:cubicBezTo>
                    <a:pt x="736" y="2549"/>
                    <a:pt x="1192" y="2752"/>
                    <a:pt x="1775" y="2916"/>
                  </a:cubicBezTo>
                  <a:cubicBezTo>
                    <a:pt x="1902" y="2954"/>
                    <a:pt x="2029" y="2992"/>
                    <a:pt x="2167" y="3031"/>
                  </a:cubicBezTo>
                  <a:cubicBezTo>
                    <a:pt x="2713" y="3157"/>
                    <a:pt x="3334" y="3271"/>
                    <a:pt x="4006" y="3347"/>
                  </a:cubicBezTo>
                  <a:cubicBezTo>
                    <a:pt x="4690" y="3423"/>
                    <a:pt x="5426" y="3474"/>
                    <a:pt x="6186" y="3487"/>
                  </a:cubicBezTo>
                  <a:lnTo>
                    <a:pt x="6414" y="3487"/>
                  </a:lnTo>
                  <a:cubicBezTo>
                    <a:pt x="9874" y="3487"/>
                    <a:pt x="12688" y="2713"/>
                    <a:pt x="12840" y="1738"/>
                  </a:cubicBezTo>
                  <a:cubicBezTo>
                    <a:pt x="12840" y="1699"/>
                    <a:pt x="12828" y="1648"/>
                    <a:pt x="12803" y="1611"/>
                  </a:cubicBezTo>
                  <a:cubicBezTo>
                    <a:pt x="12714" y="1395"/>
                    <a:pt x="12511" y="1205"/>
                    <a:pt x="12207" y="1028"/>
                  </a:cubicBezTo>
                  <a:cubicBezTo>
                    <a:pt x="11890" y="837"/>
                    <a:pt x="11459" y="673"/>
                    <a:pt x="10952" y="533"/>
                  </a:cubicBezTo>
                  <a:cubicBezTo>
                    <a:pt x="10826" y="495"/>
                    <a:pt x="10686" y="457"/>
                    <a:pt x="10547" y="431"/>
                  </a:cubicBezTo>
                  <a:cubicBezTo>
                    <a:pt x="9900" y="267"/>
                    <a:pt x="9139" y="153"/>
                    <a:pt x="8316" y="77"/>
                  </a:cubicBezTo>
                  <a:cubicBezTo>
                    <a:pt x="8113" y="64"/>
                    <a:pt x="7910" y="51"/>
                    <a:pt x="7694" y="39"/>
                  </a:cubicBezTo>
                  <a:cubicBezTo>
                    <a:pt x="7288" y="14"/>
                    <a:pt x="6858" y="0"/>
                    <a:pt x="6414"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4"/>
            <p:cNvSpPr/>
            <p:nvPr/>
          </p:nvSpPr>
          <p:spPr>
            <a:xfrm>
              <a:off x="2049825" y="1562100"/>
              <a:ext cx="88125" cy="11125"/>
            </a:xfrm>
            <a:custGeom>
              <a:avLst/>
              <a:gdLst/>
              <a:ahLst/>
              <a:cxnLst/>
              <a:rect l="l" t="t" r="r" b="b"/>
              <a:pathLst>
                <a:path w="3525" h="445" extrusionOk="0">
                  <a:moveTo>
                    <a:pt x="1103" y="1"/>
                  </a:moveTo>
                  <a:lnTo>
                    <a:pt x="1" y="305"/>
                  </a:lnTo>
                  <a:cubicBezTo>
                    <a:pt x="685" y="381"/>
                    <a:pt x="1421" y="432"/>
                    <a:pt x="2181" y="445"/>
                  </a:cubicBezTo>
                  <a:lnTo>
                    <a:pt x="3525" y="65"/>
                  </a:lnTo>
                  <a:lnTo>
                    <a:pt x="2916" y="65"/>
                  </a:lnTo>
                  <a:cubicBezTo>
                    <a:pt x="2638" y="65"/>
                    <a:pt x="2359" y="65"/>
                    <a:pt x="2080" y="51"/>
                  </a:cubicBezTo>
                  <a:cubicBezTo>
                    <a:pt x="2004" y="51"/>
                    <a:pt x="1928" y="51"/>
                    <a:pt x="1852" y="39"/>
                  </a:cubicBezTo>
                  <a:cubicBezTo>
                    <a:pt x="1636" y="39"/>
                    <a:pt x="1433" y="26"/>
                    <a:pt x="1230"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4"/>
            <p:cNvSpPr/>
            <p:nvPr/>
          </p:nvSpPr>
          <p:spPr>
            <a:xfrm>
              <a:off x="1955400" y="1538025"/>
              <a:ext cx="14600" cy="6050"/>
            </a:xfrm>
            <a:custGeom>
              <a:avLst/>
              <a:gdLst/>
              <a:ahLst/>
              <a:cxnLst/>
              <a:rect l="l" t="t" r="r" b="b"/>
              <a:pathLst>
                <a:path w="584" h="242" extrusionOk="0">
                  <a:moveTo>
                    <a:pt x="254" y="0"/>
                  </a:moveTo>
                  <a:lnTo>
                    <a:pt x="1" y="76"/>
                  </a:lnTo>
                  <a:cubicBezTo>
                    <a:pt x="63" y="127"/>
                    <a:pt x="127" y="191"/>
                    <a:pt x="203" y="242"/>
                  </a:cubicBezTo>
                  <a:lnTo>
                    <a:pt x="584" y="127"/>
                  </a:lnTo>
                  <a:cubicBezTo>
                    <a:pt x="558" y="127"/>
                    <a:pt x="533" y="115"/>
                    <a:pt x="508" y="102"/>
                  </a:cubicBezTo>
                  <a:cubicBezTo>
                    <a:pt x="432" y="76"/>
                    <a:pt x="355" y="51"/>
                    <a:pt x="292" y="14"/>
                  </a:cubicBezTo>
                  <a:cubicBezTo>
                    <a:pt x="279" y="14"/>
                    <a:pt x="266" y="14"/>
                    <a:pt x="25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4"/>
            <p:cNvSpPr/>
            <p:nvPr/>
          </p:nvSpPr>
          <p:spPr>
            <a:xfrm>
              <a:off x="1994075" y="1553550"/>
              <a:ext cx="31075" cy="8275"/>
            </a:xfrm>
            <a:custGeom>
              <a:avLst/>
              <a:gdLst/>
              <a:ahLst/>
              <a:cxnLst/>
              <a:rect l="l" t="t" r="r" b="b"/>
              <a:pathLst>
                <a:path w="1243" h="331" extrusionOk="0">
                  <a:moveTo>
                    <a:pt x="786" y="1"/>
                  </a:moveTo>
                  <a:lnTo>
                    <a:pt x="0" y="216"/>
                  </a:lnTo>
                  <a:cubicBezTo>
                    <a:pt x="127" y="254"/>
                    <a:pt x="254" y="292"/>
                    <a:pt x="392" y="331"/>
                  </a:cubicBezTo>
                  <a:lnTo>
                    <a:pt x="1242" y="89"/>
                  </a:lnTo>
                  <a:cubicBezTo>
                    <a:pt x="1204" y="77"/>
                    <a:pt x="1153" y="64"/>
                    <a:pt x="1102" y="64"/>
                  </a:cubicBezTo>
                  <a:cubicBezTo>
                    <a:pt x="1026" y="38"/>
                    <a:pt x="950" y="26"/>
                    <a:pt x="874" y="13"/>
                  </a:cubicBezTo>
                  <a:cubicBezTo>
                    <a:pt x="849" y="13"/>
                    <a:pt x="811" y="1"/>
                    <a:pt x="78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4"/>
            <p:cNvSpPr/>
            <p:nvPr/>
          </p:nvSpPr>
          <p:spPr>
            <a:xfrm>
              <a:off x="2036825" y="1496825"/>
              <a:ext cx="151825" cy="64025"/>
            </a:xfrm>
            <a:custGeom>
              <a:avLst/>
              <a:gdLst/>
              <a:ahLst/>
              <a:cxnLst/>
              <a:rect l="l" t="t" r="r" b="b"/>
              <a:pathLst>
                <a:path w="6073" h="2561" extrusionOk="0">
                  <a:moveTo>
                    <a:pt x="2473" y="0"/>
                  </a:moveTo>
                  <a:lnTo>
                    <a:pt x="2473" y="293"/>
                  </a:lnTo>
                  <a:cubicBezTo>
                    <a:pt x="888" y="355"/>
                    <a:pt x="102" y="622"/>
                    <a:pt x="102" y="926"/>
                  </a:cubicBezTo>
                  <a:cubicBezTo>
                    <a:pt x="102" y="1636"/>
                    <a:pt x="3829" y="1446"/>
                    <a:pt x="3829" y="1687"/>
                  </a:cubicBezTo>
                  <a:cubicBezTo>
                    <a:pt x="3829" y="1750"/>
                    <a:pt x="3601" y="1788"/>
                    <a:pt x="2955" y="1788"/>
                  </a:cubicBezTo>
                  <a:cubicBezTo>
                    <a:pt x="2206" y="1788"/>
                    <a:pt x="1370" y="1724"/>
                    <a:pt x="724" y="1611"/>
                  </a:cubicBezTo>
                  <a:lnTo>
                    <a:pt x="1" y="2079"/>
                  </a:lnTo>
                  <a:cubicBezTo>
                    <a:pt x="572" y="2181"/>
                    <a:pt x="1510" y="2257"/>
                    <a:pt x="2473" y="2282"/>
                  </a:cubicBezTo>
                  <a:lnTo>
                    <a:pt x="2473" y="2561"/>
                  </a:lnTo>
                  <a:lnTo>
                    <a:pt x="3829" y="2561"/>
                  </a:lnTo>
                  <a:lnTo>
                    <a:pt x="3829" y="2257"/>
                  </a:lnTo>
                  <a:cubicBezTo>
                    <a:pt x="5325" y="2194"/>
                    <a:pt x="6073" y="1927"/>
                    <a:pt x="6073" y="1636"/>
                  </a:cubicBezTo>
                  <a:cubicBezTo>
                    <a:pt x="6073" y="926"/>
                    <a:pt x="2346" y="1129"/>
                    <a:pt x="2346" y="888"/>
                  </a:cubicBezTo>
                  <a:cubicBezTo>
                    <a:pt x="2346" y="825"/>
                    <a:pt x="2561" y="774"/>
                    <a:pt x="3220" y="774"/>
                  </a:cubicBezTo>
                  <a:cubicBezTo>
                    <a:pt x="3817" y="774"/>
                    <a:pt x="4437" y="825"/>
                    <a:pt x="5096" y="913"/>
                  </a:cubicBezTo>
                  <a:lnTo>
                    <a:pt x="5781" y="445"/>
                  </a:lnTo>
                  <a:cubicBezTo>
                    <a:pt x="5236" y="355"/>
                    <a:pt x="4539" y="305"/>
                    <a:pt x="3829" y="293"/>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4"/>
            <p:cNvSpPr/>
            <p:nvPr/>
          </p:nvSpPr>
          <p:spPr>
            <a:xfrm>
              <a:off x="2035900" y="1494300"/>
              <a:ext cx="151800" cy="64025"/>
            </a:xfrm>
            <a:custGeom>
              <a:avLst/>
              <a:gdLst/>
              <a:ahLst/>
              <a:cxnLst/>
              <a:rect l="l" t="t" r="r" b="b"/>
              <a:pathLst>
                <a:path w="6072" h="2561" extrusionOk="0">
                  <a:moveTo>
                    <a:pt x="2471" y="0"/>
                  </a:moveTo>
                  <a:lnTo>
                    <a:pt x="2471" y="292"/>
                  </a:lnTo>
                  <a:cubicBezTo>
                    <a:pt x="888" y="355"/>
                    <a:pt x="102" y="622"/>
                    <a:pt x="102" y="926"/>
                  </a:cubicBezTo>
                  <a:cubicBezTo>
                    <a:pt x="102" y="1636"/>
                    <a:pt x="3828" y="1445"/>
                    <a:pt x="3828" y="1686"/>
                  </a:cubicBezTo>
                  <a:cubicBezTo>
                    <a:pt x="3828" y="1749"/>
                    <a:pt x="3600" y="1788"/>
                    <a:pt x="2953" y="1788"/>
                  </a:cubicBezTo>
                  <a:cubicBezTo>
                    <a:pt x="2206" y="1788"/>
                    <a:pt x="1356" y="1724"/>
                    <a:pt x="722" y="1610"/>
                  </a:cubicBezTo>
                  <a:lnTo>
                    <a:pt x="0" y="2079"/>
                  </a:lnTo>
                  <a:cubicBezTo>
                    <a:pt x="570" y="2180"/>
                    <a:pt x="1508" y="2256"/>
                    <a:pt x="2471" y="2282"/>
                  </a:cubicBezTo>
                  <a:lnTo>
                    <a:pt x="2471" y="2561"/>
                  </a:lnTo>
                  <a:lnTo>
                    <a:pt x="3828" y="2561"/>
                  </a:lnTo>
                  <a:lnTo>
                    <a:pt x="3828" y="2270"/>
                  </a:lnTo>
                  <a:cubicBezTo>
                    <a:pt x="5324" y="2193"/>
                    <a:pt x="6071" y="1927"/>
                    <a:pt x="6071" y="1636"/>
                  </a:cubicBezTo>
                  <a:cubicBezTo>
                    <a:pt x="6071" y="926"/>
                    <a:pt x="2345" y="1129"/>
                    <a:pt x="2345" y="887"/>
                  </a:cubicBezTo>
                  <a:cubicBezTo>
                    <a:pt x="2345" y="824"/>
                    <a:pt x="2561" y="774"/>
                    <a:pt x="3220" y="774"/>
                  </a:cubicBezTo>
                  <a:cubicBezTo>
                    <a:pt x="3803" y="774"/>
                    <a:pt x="4437" y="824"/>
                    <a:pt x="5096" y="913"/>
                  </a:cubicBezTo>
                  <a:lnTo>
                    <a:pt x="5780" y="444"/>
                  </a:lnTo>
                  <a:cubicBezTo>
                    <a:pt x="5235" y="355"/>
                    <a:pt x="4538" y="304"/>
                    <a:pt x="3828" y="292"/>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4"/>
            <p:cNvSpPr/>
            <p:nvPr/>
          </p:nvSpPr>
          <p:spPr>
            <a:xfrm>
              <a:off x="1923375" y="1456600"/>
              <a:ext cx="402500" cy="107125"/>
            </a:xfrm>
            <a:custGeom>
              <a:avLst/>
              <a:gdLst/>
              <a:ahLst/>
              <a:cxnLst/>
              <a:rect l="l" t="t" r="r" b="b"/>
              <a:pathLst>
                <a:path w="16100" h="4285" extrusionOk="0">
                  <a:moveTo>
                    <a:pt x="9051" y="0"/>
                  </a:moveTo>
                  <a:lnTo>
                    <a:pt x="8203" y="12"/>
                  </a:lnTo>
                  <a:lnTo>
                    <a:pt x="1" y="12"/>
                  </a:lnTo>
                  <a:lnTo>
                    <a:pt x="1" y="1736"/>
                  </a:lnTo>
                  <a:lnTo>
                    <a:pt x="1" y="1800"/>
                  </a:lnTo>
                  <a:cubicBezTo>
                    <a:pt x="1" y="2104"/>
                    <a:pt x="178" y="2395"/>
                    <a:pt x="508" y="2662"/>
                  </a:cubicBezTo>
                  <a:cubicBezTo>
                    <a:pt x="533" y="2687"/>
                    <a:pt x="572" y="2725"/>
                    <a:pt x="609" y="2750"/>
                  </a:cubicBezTo>
                  <a:lnTo>
                    <a:pt x="724" y="2826"/>
                  </a:lnTo>
                  <a:cubicBezTo>
                    <a:pt x="761" y="2852"/>
                    <a:pt x="787" y="2877"/>
                    <a:pt x="825" y="2890"/>
                  </a:cubicBezTo>
                  <a:cubicBezTo>
                    <a:pt x="1028" y="3029"/>
                    <a:pt x="1282" y="3156"/>
                    <a:pt x="1573" y="3271"/>
                  </a:cubicBezTo>
                  <a:cubicBezTo>
                    <a:pt x="1636" y="3308"/>
                    <a:pt x="1713" y="3333"/>
                    <a:pt x="1789" y="3359"/>
                  </a:cubicBezTo>
                  <a:cubicBezTo>
                    <a:pt x="1953" y="3423"/>
                    <a:pt x="2118" y="3485"/>
                    <a:pt x="2282" y="3536"/>
                  </a:cubicBezTo>
                  <a:cubicBezTo>
                    <a:pt x="2397" y="3575"/>
                    <a:pt x="2524" y="3612"/>
                    <a:pt x="2637" y="3638"/>
                  </a:cubicBezTo>
                  <a:cubicBezTo>
                    <a:pt x="2663" y="3651"/>
                    <a:pt x="2688" y="3651"/>
                    <a:pt x="2701" y="3663"/>
                  </a:cubicBezTo>
                  <a:cubicBezTo>
                    <a:pt x="2752" y="3676"/>
                    <a:pt x="2803" y="3688"/>
                    <a:pt x="2866" y="3701"/>
                  </a:cubicBezTo>
                  <a:cubicBezTo>
                    <a:pt x="3132" y="3764"/>
                    <a:pt x="3411" y="3840"/>
                    <a:pt x="3702" y="3891"/>
                  </a:cubicBezTo>
                  <a:cubicBezTo>
                    <a:pt x="3778" y="3904"/>
                    <a:pt x="3854" y="3916"/>
                    <a:pt x="3930" y="3942"/>
                  </a:cubicBezTo>
                  <a:cubicBezTo>
                    <a:pt x="4045" y="3955"/>
                    <a:pt x="4146" y="3980"/>
                    <a:pt x="4260" y="3993"/>
                  </a:cubicBezTo>
                  <a:cubicBezTo>
                    <a:pt x="4425" y="4018"/>
                    <a:pt x="4603" y="4043"/>
                    <a:pt x="4780" y="4069"/>
                  </a:cubicBezTo>
                  <a:cubicBezTo>
                    <a:pt x="4843" y="4082"/>
                    <a:pt x="4919" y="4094"/>
                    <a:pt x="4995" y="4107"/>
                  </a:cubicBezTo>
                  <a:cubicBezTo>
                    <a:pt x="5274" y="4132"/>
                    <a:pt x="5553" y="4170"/>
                    <a:pt x="5845" y="4195"/>
                  </a:cubicBezTo>
                  <a:cubicBezTo>
                    <a:pt x="5921" y="4195"/>
                    <a:pt x="5997" y="4209"/>
                    <a:pt x="6060" y="4209"/>
                  </a:cubicBezTo>
                  <a:cubicBezTo>
                    <a:pt x="6136" y="4221"/>
                    <a:pt x="6212" y="4221"/>
                    <a:pt x="6288" y="4221"/>
                  </a:cubicBezTo>
                  <a:cubicBezTo>
                    <a:pt x="6491" y="4246"/>
                    <a:pt x="6694" y="4259"/>
                    <a:pt x="6910" y="4259"/>
                  </a:cubicBezTo>
                  <a:cubicBezTo>
                    <a:pt x="6986" y="4271"/>
                    <a:pt x="7062" y="4271"/>
                    <a:pt x="7138" y="4271"/>
                  </a:cubicBezTo>
                  <a:cubicBezTo>
                    <a:pt x="7417" y="4285"/>
                    <a:pt x="7696" y="4285"/>
                    <a:pt x="7974" y="4285"/>
                  </a:cubicBezTo>
                  <a:lnTo>
                    <a:pt x="8203" y="4285"/>
                  </a:lnTo>
                  <a:cubicBezTo>
                    <a:pt x="8494" y="4285"/>
                    <a:pt x="8772" y="4285"/>
                    <a:pt x="9051" y="4271"/>
                  </a:cubicBezTo>
                  <a:cubicBezTo>
                    <a:pt x="9127" y="4271"/>
                    <a:pt x="9191" y="4259"/>
                    <a:pt x="9267" y="4259"/>
                  </a:cubicBezTo>
                  <a:cubicBezTo>
                    <a:pt x="9558" y="4246"/>
                    <a:pt x="9837" y="4234"/>
                    <a:pt x="10116" y="4209"/>
                  </a:cubicBezTo>
                  <a:cubicBezTo>
                    <a:pt x="10192" y="4195"/>
                    <a:pt x="10268" y="4195"/>
                    <a:pt x="10344" y="4183"/>
                  </a:cubicBezTo>
                  <a:cubicBezTo>
                    <a:pt x="10623" y="4158"/>
                    <a:pt x="10915" y="4132"/>
                    <a:pt x="11181" y="4094"/>
                  </a:cubicBezTo>
                  <a:lnTo>
                    <a:pt x="11409" y="4056"/>
                  </a:lnTo>
                  <a:cubicBezTo>
                    <a:pt x="11701" y="4018"/>
                    <a:pt x="11980" y="3980"/>
                    <a:pt x="12246" y="3916"/>
                  </a:cubicBezTo>
                  <a:lnTo>
                    <a:pt x="12474" y="3879"/>
                  </a:lnTo>
                  <a:cubicBezTo>
                    <a:pt x="12766" y="3815"/>
                    <a:pt x="13057" y="3752"/>
                    <a:pt x="13324" y="3676"/>
                  </a:cubicBezTo>
                  <a:cubicBezTo>
                    <a:pt x="13400" y="3663"/>
                    <a:pt x="13476" y="3638"/>
                    <a:pt x="13539" y="3625"/>
                  </a:cubicBezTo>
                  <a:cubicBezTo>
                    <a:pt x="13843" y="3536"/>
                    <a:pt x="14135" y="3435"/>
                    <a:pt x="14388" y="3333"/>
                  </a:cubicBezTo>
                  <a:cubicBezTo>
                    <a:pt x="14464" y="3308"/>
                    <a:pt x="14540" y="3271"/>
                    <a:pt x="14617" y="3245"/>
                  </a:cubicBezTo>
                  <a:cubicBezTo>
                    <a:pt x="14946" y="3093"/>
                    <a:pt x="15225" y="2941"/>
                    <a:pt x="15453" y="2776"/>
                  </a:cubicBezTo>
                  <a:cubicBezTo>
                    <a:pt x="15541" y="2725"/>
                    <a:pt x="15617" y="2662"/>
                    <a:pt x="15681" y="2598"/>
                  </a:cubicBezTo>
                  <a:cubicBezTo>
                    <a:pt x="15960" y="2345"/>
                    <a:pt x="16099" y="2079"/>
                    <a:pt x="16099" y="1800"/>
                  </a:cubicBezTo>
                  <a:lnTo>
                    <a:pt x="16099" y="1775"/>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4"/>
            <p:cNvSpPr/>
            <p:nvPr/>
          </p:nvSpPr>
          <p:spPr>
            <a:xfrm>
              <a:off x="1936050" y="1456900"/>
              <a:ext cx="5425" cy="70375"/>
            </a:xfrm>
            <a:custGeom>
              <a:avLst/>
              <a:gdLst/>
              <a:ahLst/>
              <a:cxnLst/>
              <a:rect l="l" t="t" r="r" b="b"/>
              <a:pathLst>
                <a:path w="217" h="2815" extrusionOk="0">
                  <a:moveTo>
                    <a:pt x="1" y="0"/>
                  </a:moveTo>
                  <a:lnTo>
                    <a:pt x="1" y="2650"/>
                  </a:lnTo>
                  <a:cubicBezTo>
                    <a:pt x="26" y="2675"/>
                    <a:pt x="65" y="2713"/>
                    <a:pt x="102" y="2738"/>
                  </a:cubicBezTo>
                  <a:lnTo>
                    <a:pt x="217" y="2814"/>
                  </a:ln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4"/>
            <p:cNvSpPr/>
            <p:nvPr/>
          </p:nvSpPr>
          <p:spPr>
            <a:xfrm>
              <a:off x="1962675" y="1456900"/>
              <a:ext cx="5425" cy="83675"/>
            </a:xfrm>
            <a:custGeom>
              <a:avLst/>
              <a:gdLst/>
              <a:ahLst/>
              <a:cxnLst/>
              <a:rect l="l" t="t" r="r" b="b"/>
              <a:pathLst>
                <a:path w="217" h="3347" extrusionOk="0">
                  <a:moveTo>
                    <a:pt x="1" y="0"/>
                  </a:moveTo>
                  <a:lnTo>
                    <a:pt x="1" y="3259"/>
                  </a:lnTo>
                  <a:cubicBezTo>
                    <a:pt x="64" y="3296"/>
                    <a:pt x="141" y="3321"/>
                    <a:pt x="217" y="33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34"/>
            <p:cNvSpPr/>
            <p:nvPr/>
          </p:nvSpPr>
          <p:spPr>
            <a:xfrm>
              <a:off x="1989300" y="1456900"/>
              <a:ext cx="5725" cy="92250"/>
            </a:xfrm>
            <a:custGeom>
              <a:avLst/>
              <a:gdLst/>
              <a:ahLst/>
              <a:cxnLst/>
              <a:rect l="l" t="t" r="r" b="b"/>
              <a:pathLst>
                <a:path w="229" h="3690" extrusionOk="0">
                  <a:moveTo>
                    <a:pt x="0" y="0"/>
                  </a:moveTo>
                  <a:lnTo>
                    <a:pt x="0" y="3626"/>
                  </a:lnTo>
                  <a:cubicBezTo>
                    <a:pt x="26" y="3639"/>
                    <a:pt x="51" y="3639"/>
                    <a:pt x="64" y="3651"/>
                  </a:cubicBezTo>
                  <a:cubicBezTo>
                    <a:pt x="115" y="3664"/>
                    <a:pt x="166" y="3676"/>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34"/>
            <p:cNvSpPr/>
            <p:nvPr/>
          </p:nvSpPr>
          <p:spPr>
            <a:xfrm>
              <a:off x="2015925" y="1456900"/>
              <a:ext cx="5725" cy="98250"/>
            </a:xfrm>
            <a:custGeom>
              <a:avLst/>
              <a:gdLst/>
              <a:ahLst/>
              <a:cxnLst/>
              <a:rect l="l" t="t" r="r" b="b"/>
              <a:pathLst>
                <a:path w="229" h="3930" extrusionOk="0">
                  <a:moveTo>
                    <a:pt x="0" y="0"/>
                  </a:moveTo>
                  <a:lnTo>
                    <a:pt x="0" y="3879"/>
                  </a:lnTo>
                  <a:cubicBezTo>
                    <a:pt x="76" y="3892"/>
                    <a:pt x="152" y="3904"/>
                    <a:pt x="228" y="3930"/>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4"/>
            <p:cNvSpPr/>
            <p:nvPr/>
          </p:nvSpPr>
          <p:spPr>
            <a:xfrm>
              <a:off x="2042875" y="1456900"/>
              <a:ext cx="5400" cy="102400"/>
            </a:xfrm>
            <a:custGeom>
              <a:avLst/>
              <a:gdLst/>
              <a:ahLst/>
              <a:cxnLst/>
              <a:rect l="l" t="t" r="r" b="b"/>
              <a:pathLst>
                <a:path w="216" h="4096" extrusionOk="0">
                  <a:moveTo>
                    <a:pt x="0" y="0"/>
                  </a:moveTo>
                  <a:lnTo>
                    <a:pt x="0" y="4057"/>
                  </a:lnTo>
                  <a:cubicBezTo>
                    <a:pt x="63" y="4070"/>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4"/>
            <p:cNvSpPr/>
            <p:nvPr/>
          </p:nvSpPr>
          <p:spPr>
            <a:xfrm>
              <a:off x="2069475" y="1456900"/>
              <a:ext cx="5400" cy="104925"/>
            </a:xfrm>
            <a:custGeom>
              <a:avLst/>
              <a:gdLst/>
              <a:ahLst/>
              <a:cxnLst/>
              <a:rect l="l" t="t" r="r" b="b"/>
              <a:pathLst>
                <a:path w="216" h="4197" extrusionOk="0">
                  <a:moveTo>
                    <a:pt x="1" y="0"/>
                  </a:moveTo>
                  <a:lnTo>
                    <a:pt x="1" y="4183"/>
                  </a:lnTo>
                  <a:cubicBezTo>
                    <a:pt x="77" y="4183"/>
                    <a:pt x="153" y="4197"/>
                    <a:pt x="216" y="419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4"/>
            <p:cNvSpPr/>
            <p:nvPr/>
          </p:nvSpPr>
          <p:spPr>
            <a:xfrm>
              <a:off x="2096100" y="1456900"/>
              <a:ext cx="5725" cy="106500"/>
            </a:xfrm>
            <a:custGeom>
              <a:avLst/>
              <a:gdLst/>
              <a:ahLst/>
              <a:cxnLst/>
              <a:rect l="l" t="t" r="r" b="b"/>
              <a:pathLst>
                <a:path w="229" h="4260" extrusionOk="0">
                  <a:moveTo>
                    <a:pt x="1" y="0"/>
                  </a:moveTo>
                  <a:lnTo>
                    <a:pt x="1" y="4247"/>
                  </a:lnTo>
                  <a:cubicBezTo>
                    <a:pt x="77" y="4259"/>
                    <a:pt x="153" y="4259"/>
                    <a:pt x="229" y="425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4"/>
            <p:cNvSpPr/>
            <p:nvPr/>
          </p:nvSpPr>
          <p:spPr>
            <a:xfrm>
              <a:off x="2122725" y="1456900"/>
              <a:ext cx="5725" cy="106825"/>
            </a:xfrm>
            <a:custGeom>
              <a:avLst/>
              <a:gdLst/>
              <a:ahLst/>
              <a:cxnLst/>
              <a:rect l="l" t="t" r="r" b="b"/>
              <a:pathLst>
                <a:path w="229" h="4273" extrusionOk="0">
                  <a:moveTo>
                    <a:pt x="0" y="0"/>
                  </a:moveTo>
                  <a:lnTo>
                    <a:pt x="0" y="4273"/>
                  </a:lnTo>
                  <a:lnTo>
                    <a:pt x="229" y="4273"/>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4"/>
            <p:cNvSpPr/>
            <p:nvPr/>
          </p:nvSpPr>
          <p:spPr>
            <a:xfrm>
              <a:off x="2149650" y="1456600"/>
              <a:ext cx="5425" cy="106800"/>
            </a:xfrm>
            <a:custGeom>
              <a:avLst/>
              <a:gdLst/>
              <a:ahLst/>
              <a:cxnLst/>
              <a:rect l="l" t="t" r="r" b="b"/>
              <a:pathLst>
                <a:path w="217" h="4272" extrusionOk="0">
                  <a:moveTo>
                    <a:pt x="0" y="0"/>
                  </a:moveTo>
                  <a:lnTo>
                    <a:pt x="0" y="4271"/>
                  </a:lnTo>
                  <a:cubicBezTo>
                    <a:pt x="76" y="4271"/>
                    <a:pt x="140" y="4259"/>
                    <a:pt x="216" y="425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4"/>
            <p:cNvSpPr/>
            <p:nvPr/>
          </p:nvSpPr>
          <p:spPr>
            <a:xfrm>
              <a:off x="2176275" y="1456600"/>
              <a:ext cx="5725" cy="105225"/>
            </a:xfrm>
            <a:custGeom>
              <a:avLst/>
              <a:gdLst/>
              <a:ahLst/>
              <a:cxnLst/>
              <a:rect l="l" t="t" r="r" b="b"/>
              <a:pathLst>
                <a:path w="229" h="4209" extrusionOk="0">
                  <a:moveTo>
                    <a:pt x="0" y="0"/>
                  </a:moveTo>
                  <a:lnTo>
                    <a:pt x="0" y="4209"/>
                  </a:lnTo>
                  <a:cubicBezTo>
                    <a:pt x="76" y="4195"/>
                    <a:pt x="152" y="4195"/>
                    <a:pt x="228" y="4183"/>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4"/>
            <p:cNvSpPr/>
            <p:nvPr/>
          </p:nvSpPr>
          <p:spPr>
            <a:xfrm>
              <a:off x="2202875" y="1456600"/>
              <a:ext cx="5750" cy="102350"/>
            </a:xfrm>
            <a:custGeom>
              <a:avLst/>
              <a:gdLst/>
              <a:ahLst/>
              <a:cxnLst/>
              <a:rect l="l" t="t" r="r" b="b"/>
              <a:pathLst>
                <a:path w="230" h="4094" extrusionOk="0">
                  <a:moveTo>
                    <a:pt x="1" y="0"/>
                  </a:moveTo>
                  <a:lnTo>
                    <a:pt x="1" y="4094"/>
                  </a:lnTo>
                  <a:lnTo>
                    <a:pt x="229" y="4056"/>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4"/>
            <p:cNvSpPr/>
            <p:nvPr/>
          </p:nvSpPr>
          <p:spPr>
            <a:xfrm>
              <a:off x="2229500" y="14566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4"/>
            <p:cNvSpPr/>
            <p:nvPr/>
          </p:nvSpPr>
          <p:spPr>
            <a:xfrm>
              <a:off x="2256450" y="1456600"/>
              <a:ext cx="5400" cy="91925"/>
            </a:xfrm>
            <a:custGeom>
              <a:avLst/>
              <a:gdLst/>
              <a:ahLst/>
              <a:cxnLst/>
              <a:rect l="l" t="t" r="r" b="b"/>
              <a:pathLst>
                <a:path w="216" h="3677" extrusionOk="0">
                  <a:moveTo>
                    <a:pt x="1" y="0"/>
                  </a:moveTo>
                  <a:lnTo>
                    <a:pt x="1" y="3676"/>
                  </a:lnTo>
                  <a:cubicBezTo>
                    <a:pt x="77" y="3663"/>
                    <a:pt x="153" y="3638"/>
                    <a:pt x="216" y="362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4"/>
            <p:cNvSpPr/>
            <p:nvPr/>
          </p:nvSpPr>
          <p:spPr>
            <a:xfrm>
              <a:off x="2283075" y="1456600"/>
              <a:ext cx="5725" cy="83350"/>
            </a:xfrm>
            <a:custGeom>
              <a:avLst/>
              <a:gdLst/>
              <a:ahLst/>
              <a:cxnLst/>
              <a:rect l="l" t="t" r="r" b="b"/>
              <a:pathLst>
                <a:path w="229" h="3334" extrusionOk="0">
                  <a:moveTo>
                    <a:pt x="0" y="0"/>
                  </a:moveTo>
                  <a:lnTo>
                    <a:pt x="0" y="3333"/>
                  </a:lnTo>
                  <a:cubicBezTo>
                    <a:pt x="76" y="3308"/>
                    <a:pt x="152" y="3271"/>
                    <a:pt x="229" y="324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4"/>
            <p:cNvSpPr/>
            <p:nvPr/>
          </p:nvSpPr>
          <p:spPr>
            <a:xfrm>
              <a:off x="2309700" y="1456600"/>
              <a:ext cx="5725" cy="69400"/>
            </a:xfrm>
            <a:custGeom>
              <a:avLst/>
              <a:gdLst/>
              <a:ahLst/>
              <a:cxnLst/>
              <a:rect l="l" t="t" r="r" b="b"/>
              <a:pathLst>
                <a:path w="229" h="2776" extrusionOk="0">
                  <a:moveTo>
                    <a:pt x="0" y="0"/>
                  </a:moveTo>
                  <a:lnTo>
                    <a:pt x="0" y="2776"/>
                  </a:lnTo>
                  <a:cubicBezTo>
                    <a:pt x="88" y="2725"/>
                    <a:pt x="164" y="2662"/>
                    <a:pt x="228" y="2598"/>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4"/>
            <p:cNvSpPr/>
            <p:nvPr/>
          </p:nvSpPr>
          <p:spPr>
            <a:xfrm>
              <a:off x="1923375" y="1399850"/>
              <a:ext cx="402500" cy="114450"/>
            </a:xfrm>
            <a:custGeom>
              <a:avLst/>
              <a:gdLst/>
              <a:ahLst/>
              <a:cxnLst/>
              <a:rect l="l" t="t" r="r" b="b"/>
              <a:pathLst>
                <a:path w="16100" h="4578" extrusionOk="0">
                  <a:moveTo>
                    <a:pt x="8050" y="1"/>
                  </a:moveTo>
                  <a:cubicBezTo>
                    <a:pt x="3715" y="1"/>
                    <a:pt x="166" y="977"/>
                    <a:pt x="14" y="2206"/>
                  </a:cubicBezTo>
                  <a:cubicBezTo>
                    <a:pt x="14" y="2232"/>
                    <a:pt x="1" y="2257"/>
                    <a:pt x="1" y="2282"/>
                  </a:cubicBezTo>
                  <a:cubicBezTo>
                    <a:pt x="1" y="2600"/>
                    <a:pt x="229" y="2891"/>
                    <a:pt x="622" y="3157"/>
                  </a:cubicBezTo>
                  <a:cubicBezTo>
                    <a:pt x="685" y="3208"/>
                    <a:pt x="749" y="3246"/>
                    <a:pt x="825" y="3296"/>
                  </a:cubicBezTo>
                  <a:cubicBezTo>
                    <a:pt x="1206" y="3512"/>
                    <a:pt x="1699" y="3702"/>
                    <a:pt x="2282" y="3879"/>
                  </a:cubicBezTo>
                  <a:lnTo>
                    <a:pt x="2701" y="3994"/>
                  </a:lnTo>
                  <a:cubicBezTo>
                    <a:pt x="3183" y="4108"/>
                    <a:pt x="3702" y="4222"/>
                    <a:pt x="4260" y="4298"/>
                  </a:cubicBezTo>
                  <a:cubicBezTo>
                    <a:pt x="4894" y="4400"/>
                    <a:pt x="5566" y="4476"/>
                    <a:pt x="6288" y="4513"/>
                  </a:cubicBezTo>
                  <a:cubicBezTo>
                    <a:pt x="6859" y="4552"/>
                    <a:pt x="7442" y="4577"/>
                    <a:pt x="8050" y="4577"/>
                  </a:cubicBezTo>
                  <a:cubicBezTo>
                    <a:pt x="12499" y="4577"/>
                    <a:pt x="16099" y="3550"/>
                    <a:pt x="16099" y="2282"/>
                  </a:cubicBezTo>
                  <a:lnTo>
                    <a:pt x="16099" y="2206"/>
                  </a:lnTo>
                  <a:cubicBezTo>
                    <a:pt x="16074" y="2054"/>
                    <a:pt x="16011" y="1902"/>
                    <a:pt x="15884" y="1763"/>
                  </a:cubicBezTo>
                  <a:cubicBezTo>
                    <a:pt x="15732" y="1572"/>
                    <a:pt x="15491" y="1383"/>
                    <a:pt x="15161" y="1218"/>
                  </a:cubicBezTo>
                  <a:cubicBezTo>
                    <a:pt x="14857" y="1053"/>
                    <a:pt x="14477" y="901"/>
                    <a:pt x="14033" y="761"/>
                  </a:cubicBezTo>
                  <a:cubicBezTo>
                    <a:pt x="13919" y="724"/>
                    <a:pt x="13792" y="685"/>
                    <a:pt x="13653" y="648"/>
                  </a:cubicBezTo>
                  <a:cubicBezTo>
                    <a:pt x="13057" y="482"/>
                    <a:pt x="12360" y="343"/>
                    <a:pt x="11612" y="229"/>
                  </a:cubicBezTo>
                  <a:cubicBezTo>
                    <a:pt x="11434" y="217"/>
                    <a:pt x="11257" y="191"/>
                    <a:pt x="11079" y="166"/>
                  </a:cubicBezTo>
                  <a:cubicBezTo>
                    <a:pt x="10141" y="65"/>
                    <a:pt x="9127"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4"/>
            <p:cNvSpPr/>
            <p:nvPr/>
          </p:nvSpPr>
          <p:spPr>
            <a:xfrm>
              <a:off x="2029850" y="1430275"/>
              <a:ext cx="290650" cy="82425"/>
            </a:xfrm>
            <a:custGeom>
              <a:avLst/>
              <a:gdLst/>
              <a:ahLst/>
              <a:cxnLst/>
              <a:rect l="l" t="t" r="r" b="b"/>
              <a:pathLst>
                <a:path w="11626" h="3297" extrusionOk="0">
                  <a:moveTo>
                    <a:pt x="1" y="1"/>
                  </a:moveTo>
                  <a:lnTo>
                    <a:pt x="1" y="3296"/>
                  </a:lnTo>
                  <a:lnTo>
                    <a:pt x="11625" y="3296"/>
                  </a:lnTo>
                  <a:lnTo>
                    <a:pt x="11625"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4"/>
            <p:cNvSpPr/>
            <p:nvPr/>
          </p:nvSpPr>
          <p:spPr>
            <a:xfrm>
              <a:off x="1938925" y="1403975"/>
              <a:ext cx="274750" cy="78300"/>
            </a:xfrm>
            <a:custGeom>
              <a:avLst/>
              <a:gdLst/>
              <a:ahLst/>
              <a:cxnLst/>
              <a:rect l="l" t="t" r="r" b="b"/>
              <a:pathLst>
                <a:path w="10990" h="3132" extrusionOk="0">
                  <a:moveTo>
                    <a:pt x="10457" y="1"/>
                  </a:moveTo>
                  <a:lnTo>
                    <a:pt x="9190" y="368"/>
                  </a:lnTo>
                  <a:cubicBezTo>
                    <a:pt x="9381" y="381"/>
                    <a:pt x="9570" y="393"/>
                    <a:pt x="9761" y="419"/>
                  </a:cubicBezTo>
                  <a:lnTo>
                    <a:pt x="10990" y="64"/>
                  </a:lnTo>
                  <a:cubicBezTo>
                    <a:pt x="10812" y="52"/>
                    <a:pt x="10635" y="26"/>
                    <a:pt x="10457" y="1"/>
                  </a:cubicBezTo>
                  <a:close/>
                  <a:moveTo>
                    <a:pt x="1255" y="2638"/>
                  </a:moveTo>
                  <a:lnTo>
                    <a:pt x="0" y="2992"/>
                  </a:lnTo>
                  <a:cubicBezTo>
                    <a:pt x="63" y="3043"/>
                    <a:pt x="127" y="3081"/>
                    <a:pt x="203" y="3131"/>
                  </a:cubicBezTo>
                  <a:lnTo>
                    <a:pt x="1432" y="2776"/>
                  </a:lnTo>
                  <a:cubicBezTo>
                    <a:pt x="1369" y="2726"/>
                    <a:pt x="1306" y="2688"/>
                    <a:pt x="1255" y="2638"/>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4"/>
            <p:cNvSpPr/>
            <p:nvPr/>
          </p:nvSpPr>
          <p:spPr>
            <a:xfrm>
              <a:off x="1980425" y="1416025"/>
              <a:ext cx="293800" cy="83700"/>
            </a:xfrm>
            <a:custGeom>
              <a:avLst/>
              <a:gdLst/>
              <a:ahLst/>
              <a:cxnLst/>
              <a:rect l="l" t="t" r="r" b="b"/>
              <a:pathLst>
                <a:path w="11752" h="3348" extrusionOk="0">
                  <a:moveTo>
                    <a:pt x="11371" y="1"/>
                  </a:moveTo>
                  <a:lnTo>
                    <a:pt x="10230" y="330"/>
                  </a:lnTo>
                  <a:cubicBezTo>
                    <a:pt x="10369" y="356"/>
                    <a:pt x="10496" y="393"/>
                    <a:pt x="10611" y="444"/>
                  </a:cubicBezTo>
                  <a:lnTo>
                    <a:pt x="11751" y="114"/>
                  </a:lnTo>
                  <a:cubicBezTo>
                    <a:pt x="11637" y="77"/>
                    <a:pt x="11510" y="38"/>
                    <a:pt x="11371" y="1"/>
                  </a:cubicBezTo>
                  <a:close/>
                  <a:moveTo>
                    <a:pt x="1154" y="2903"/>
                  </a:moveTo>
                  <a:lnTo>
                    <a:pt x="0" y="3232"/>
                  </a:lnTo>
                  <a:lnTo>
                    <a:pt x="419" y="3347"/>
                  </a:lnTo>
                  <a:lnTo>
                    <a:pt x="1572" y="3017"/>
                  </a:lnTo>
                  <a:cubicBezTo>
                    <a:pt x="1471" y="2992"/>
                    <a:pt x="1369" y="2967"/>
                    <a:pt x="1281" y="2941"/>
                  </a:cubicBezTo>
                  <a:cubicBezTo>
                    <a:pt x="1243" y="2928"/>
                    <a:pt x="1192" y="2916"/>
                    <a:pt x="1154" y="2903"/>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4"/>
            <p:cNvSpPr/>
            <p:nvPr/>
          </p:nvSpPr>
          <p:spPr>
            <a:xfrm>
              <a:off x="1963950" y="1411250"/>
              <a:ext cx="321675" cy="91300"/>
            </a:xfrm>
            <a:custGeom>
              <a:avLst/>
              <a:gdLst/>
              <a:ahLst/>
              <a:cxnLst/>
              <a:rect l="l" t="t" r="r" b="b"/>
              <a:pathLst>
                <a:path w="12867" h="3652" extrusionOk="0">
                  <a:moveTo>
                    <a:pt x="6427" y="1"/>
                  </a:moveTo>
                  <a:cubicBezTo>
                    <a:pt x="2878" y="1"/>
                    <a:pt x="0" y="825"/>
                    <a:pt x="0" y="1826"/>
                  </a:cubicBezTo>
                  <a:lnTo>
                    <a:pt x="0" y="1916"/>
                  </a:lnTo>
                  <a:cubicBezTo>
                    <a:pt x="166" y="2879"/>
                    <a:pt x="2980" y="3652"/>
                    <a:pt x="6427" y="3652"/>
                  </a:cubicBezTo>
                  <a:cubicBezTo>
                    <a:pt x="9875" y="3652"/>
                    <a:pt x="12701" y="2879"/>
                    <a:pt x="12854" y="1916"/>
                  </a:cubicBezTo>
                  <a:cubicBezTo>
                    <a:pt x="12867" y="1890"/>
                    <a:pt x="12867" y="1865"/>
                    <a:pt x="12867" y="1826"/>
                  </a:cubicBezTo>
                  <a:cubicBezTo>
                    <a:pt x="12867" y="825"/>
                    <a:pt x="9977"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4"/>
            <p:cNvSpPr/>
            <p:nvPr/>
          </p:nvSpPr>
          <p:spPr>
            <a:xfrm>
              <a:off x="1963950" y="1415400"/>
              <a:ext cx="321350" cy="87150"/>
            </a:xfrm>
            <a:custGeom>
              <a:avLst/>
              <a:gdLst/>
              <a:ahLst/>
              <a:cxnLst/>
              <a:rect l="l" t="t" r="r" b="b"/>
              <a:pathLst>
                <a:path w="12854" h="3486" extrusionOk="0">
                  <a:moveTo>
                    <a:pt x="6427" y="0"/>
                  </a:moveTo>
                  <a:cubicBezTo>
                    <a:pt x="2980" y="0"/>
                    <a:pt x="166" y="786"/>
                    <a:pt x="0" y="1750"/>
                  </a:cubicBezTo>
                  <a:cubicBezTo>
                    <a:pt x="26" y="1888"/>
                    <a:pt x="102" y="2028"/>
                    <a:pt x="242" y="2167"/>
                  </a:cubicBezTo>
                  <a:cubicBezTo>
                    <a:pt x="292" y="2218"/>
                    <a:pt x="368" y="2269"/>
                    <a:pt x="431" y="2333"/>
                  </a:cubicBezTo>
                  <a:cubicBezTo>
                    <a:pt x="749" y="2548"/>
                    <a:pt x="1205" y="2750"/>
                    <a:pt x="1788" y="2928"/>
                  </a:cubicBezTo>
                  <a:cubicBezTo>
                    <a:pt x="1915" y="2966"/>
                    <a:pt x="2042" y="3004"/>
                    <a:pt x="2181" y="3029"/>
                  </a:cubicBezTo>
                  <a:cubicBezTo>
                    <a:pt x="2713" y="3169"/>
                    <a:pt x="3335" y="3283"/>
                    <a:pt x="4019" y="3359"/>
                  </a:cubicBezTo>
                  <a:cubicBezTo>
                    <a:pt x="4690" y="3435"/>
                    <a:pt x="5426" y="3486"/>
                    <a:pt x="6199" y="3486"/>
                  </a:cubicBezTo>
                  <a:lnTo>
                    <a:pt x="6427" y="3486"/>
                  </a:lnTo>
                  <a:cubicBezTo>
                    <a:pt x="9875" y="3486"/>
                    <a:pt x="12701" y="2713"/>
                    <a:pt x="12854" y="1750"/>
                  </a:cubicBezTo>
                  <a:cubicBezTo>
                    <a:pt x="12854" y="1699"/>
                    <a:pt x="12841" y="1660"/>
                    <a:pt x="12816" y="1610"/>
                  </a:cubicBezTo>
                  <a:cubicBezTo>
                    <a:pt x="12727" y="1407"/>
                    <a:pt x="12524" y="1204"/>
                    <a:pt x="12208" y="1027"/>
                  </a:cubicBezTo>
                  <a:cubicBezTo>
                    <a:pt x="11890" y="849"/>
                    <a:pt x="11472" y="685"/>
                    <a:pt x="10965" y="533"/>
                  </a:cubicBezTo>
                  <a:cubicBezTo>
                    <a:pt x="10839" y="507"/>
                    <a:pt x="10699" y="469"/>
                    <a:pt x="10560" y="431"/>
                  </a:cubicBezTo>
                  <a:cubicBezTo>
                    <a:pt x="9913" y="279"/>
                    <a:pt x="9152" y="165"/>
                    <a:pt x="8329" y="89"/>
                  </a:cubicBezTo>
                  <a:cubicBezTo>
                    <a:pt x="8126" y="63"/>
                    <a:pt x="7910" y="51"/>
                    <a:pt x="7707" y="38"/>
                  </a:cubicBezTo>
                  <a:cubicBezTo>
                    <a:pt x="7289" y="12"/>
                    <a:pt x="6871" y="0"/>
                    <a:pt x="6427"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4"/>
            <p:cNvSpPr/>
            <p:nvPr/>
          </p:nvSpPr>
          <p:spPr>
            <a:xfrm>
              <a:off x="2064425" y="1441050"/>
              <a:ext cx="219950" cy="61500"/>
            </a:xfrm>
            <a:custGeom>
              <a:avLst/>
              <a:gdLst/>
              <a:ahLst/>
              <a:cxnLst/>
              <a:rect l="l" t="t" r="r" b="b"/>
              <a:pathLst>
                <a:path w="8798" h="2460" extrusionOk="0">
                  <a:moveTo>
                    <a:pt x="8189" y="1"/>
                  </a:moveTo>
                  <a:lnTo>
                    <a:pt x="0" y="2333"/>
                  </a:lnTo>
                  <a:cubicBezTo>
                    <a:pt x="671" y="2409"/>
                    <a:pt x="1407" y="2460"/>
                    <a:pt x="2180" y="2460"/>
                  </a:cubicBezTo>
                  <a:lnTo>
                    <a:pt x="8797" y="584"/>
                  </a:lnTo>
                  <a:cubicBezTo>
                    <a:pt x="8708" y="381"/>
                    <a:pt x="8505" y="178"/>
                    <a:pt x="818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4"/>
            <p:cNvSpPr/>
            <p:nvPr/>
          </p:nvSpPr>
          <p:spPr>
            <a:xfrm>
              <a:off x="1969975" y="1416325"/>
              <a:ext cx="202200" cy="57400"/>
            </a:xfrm>
            <a:custGeom>
              <a:avLst/>
              <a:gdLst/>
              <a:ahLst/>
              <a:cxnLst/>
              <a:rect l="l" t="t" r="r" b="b"/>
              <a:pathLst>
                <a:path w="8088" h="2296" extrusionOk="0">
                  <a:moveTo>
                    <a:pt x="7466" y="1"/>
                  </a:moveTo>
                  <a:lnTo>
                    <a:pt x="1" y="2130"/>
                  </a:lnTo>
                  <a:cubicBezTo>
                    <a:pt x="51" y="2181"/>
                    <a:pt x="127" y="2232"/>
                    <a:pt x="190" y="2296"/>
                  </a:cubicBezTo>
                  <a:lnTo>
                    <a:pt x="8088" y="52"/>
                  </a:lnTo>
                  <a:cubicBezTo>
                    <a:pt x="7885" y="26"/>
                    <a:pt x="7669" y="14"/>
                    <a:pt x="746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4"/>
            <p:cNvSpPr/>
            <p:nvPr/>
          </p:nvSpPr>
          <p:spPr>
            <a:xfrm>
              <a:off x="2008650" y="1426175"/>
              <a:ext cx="229450" cy="64975"/>
            </a:xfrm>
            <a:custGeom>
              <a:avLst/>
              <a:gdLst/>
              <a:ahLst/>
              <a:cxnLst/>
              <a:rect l="l" t="t" r="r" b="b"/>
              <a:pathLst>
                <a:path w="9178" h="2599" extrusionOk="0">
                  <a:moveTo>
                    <a:pt x="8772" y="0"/>
                  </a:moveTo>
                  <a:lnTo>
                    <a:pt x="0" y="2497"/>
                  </a:lnTo>
                  <a:cubicBezTo>
                    <a:pt x="127" y="2535"/>
                    <a:pt x="254" y="2573"/>
                    <a:pt x="393" y="2598"/>
                  </a:cubicBezTo>
                  <a:lnTo>
                    <a:pt x="9177" y="102"/>
                  </a:lnTo>
                  <a:cubicBezTo>
                    <a:pt x="9051" y="76"/>
                    <a:pt x="8911" y="38"/>
                    <a:pt x="877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4"/>
            <p:cNvSpPr/>
            <p:nvPr/>
          </p:nvSpPr>
          <p:spPr>
            <a:xfrm>
              <a:off x="2051400" y="1426175"/>
              <a:ext cx="151850" cy="64325"/>
            </a:xfrm>
            <a:custGeom>
              <a:avLst/>
              <a:gdLst/>
              <a:ahLst/>
              <a:cxnLst/>
              <a:rect l="l" t="t" r="r" b="b"/>
              <a:pathLst>
                <a:path w="6074" h="2573" extrusionOk="0">
                  <a:moveTo>
                    <a:pt x="2473" y="0"/>
                  </a:moveTo>
                  <a:lnTo>
                    <a:pt x="2473" y="304"/>
                  </a:lnTo>
                  <a:cubicBezTo>
                    <a:pt x="888" y="367"/>
                    <a:pt x="102" y="621"/>
                    <a:pt x="102" y="938"/>
                  </a:cubicBezTo>
                  <a:cubicBezTo>
                    <a:pt x="102" y="1648"/>
                    <a:pt x="3829" y="1457"/>
                    <a:pt x="3829" y="1699"/>
                  </a:cubicBezTo>
                  <a:cubicBezTo>
                    <a:pt x="3829" y="1762"/>
                    <a:pt x="3601" y="1800"/>
                    <a:pt x="2955" y="1800"/>
                  </a:cubicBezTo>
                  <a:cubicBezTo>
                    <a:pt x="2206" y="1800"/>
                    <a:pt x="1358" y="1724"/>
                    <a:pt x="724" y="1623"/>
                  </a:cubicBezTo>
                  <a:lnTo>
                    <a:pt x="1" y="2091"/>
                  </a:lnTo>
                  <a:cubicBezTo>
                    <a:pt x="572" y="2193"/>
                    <a:pt x="1510" y="2269"/>
                    <a:pt x="2473" y="2282"/>
                  </a:cubicBezTo>
                  <a:lnTo>
                    <a:pt x="2473" y="2573"/>
                  </a:lnTo>
                  <a:lnTo>
                    <a:pt x="3829" y="2573"/>
                  </a:lnTo>
                  <a:lnTo>
                    <a:pt x="3829" y="2269"/>
                  </a:lnTo>
                  <a:cubicBezTo>
                    <a:pt x="5325" y="2193"/>
                    <a:pt x="6073" y="1939"/>
                    <a:pt x="6073" y="1648"/>
                  </a:cubicBezTo>
                  <a:cubicBezTo>
                    <a:pt x="6073" y="938"/>
                    <a:pt x="2346" y="1128"/>
                    <a:pt x="2346" y="900"/>
                  </a:cubicBezTo>
                  <a:cubicBezTo>
                    <a:pt x="2346" y="837"/>
                    <a:pt x="2561" y="786"/>
                    <a:pt x="3220" y="786"/>
                  </a:cubicBezTo>
                  <a:cubicBezTo>
                    <a:pt x="3804" y="786"/>
                    <a:pt x="4437" y="824"/>
                    <a:pt x="5097" y="925"/>
                  </a:cubicBezTo>
                  <a:lnTo>
                    <a:pt x="5781" y="457"/>
                  </a:lnTo>
                  <a:cubicBezTo>
                    <a:pt x="5236" y="367"/>
                    <a:pt x="4539" y="317"/>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4"/>
            <p:cNvSpPr/>
            <p:nvPr/>
          </p:nvSpPr>
          <p:spPr>
            <a:xfrm>
              <a:off x="2050150" y="1423625"/>
              <a:ext cx="152125" cy="64350"/>
            </a:xfrm>
            <a:custGeom>
              <a:avLst/>
              <a:gdLst/>
              <a:ahLst/>
              <a:cxnLst/>
              <a:rect l="l" t="t" r="r" b="b"/>
              <a:pathLst>
                <a:path w="6085" h="2574" extrusionOk="0">
                  <a:moveTo>
                    <a:pt x="2485" y="1"/>
                  </a:moveTo>
                  <a:lnTo>
                    <a:pt x="2485" y="305"/>
                  </a:lnTo>
                  <a:cubicBezTo>
                    <a:pt x="901" y="368"/>
                    <a:pt x="115" y="621"/>
                    <a:pt x="115" y="939"/>
                  </a:cubicBezTo>
                  <a:cubicBezTo>
                    <a:pt x="115" y="1649"/>
                    <a:pt x="3841" y="1458"/>
                    <a:pt x="3841" y="1699"/>
                  </a:cubicBezTo>
                  <a:cubicBezTo>
                    <a:pt x="3841" y="1762"/>
                    <a:pt x="3613" y="1801"/>
                    <a:pt x="2966" y="1801"/>
                  </a:cubicBezTo>
                  <a:cubicBezTo>
                    <a:pt x="2219" y="1801"/>
                    <a:pt x="1369" y="1725"/>
                    <a:pt x="735" y="1623"/>
                  </a:cubicBezTo>
                  <a:lnTo>
                    <a:pt x="0" y="2092"/>
                  </a:lnTo>
                  <a:cubicBezTo>
                    <a:pt x="583" y="2193"/>
                    <a:pt x="1521" y="2269"/>
                    <a:pt x="2485" y="2283"/>
                  </a:cubicBezTo>
                  <a:lnTo>
                    <a:pt x="2485" y="2574"/>
                  </a:lnTo>
                  <a:lnTo>
                    <a:pt x="3841" y="2574"/>
                  </a:lnTo>
                  <a:lnTo>
                    <a:pt x="3841" y="2269"/>
                  </a:lnTo>
                  <a:cubicBezTo>
                    <a:pt x="5324" y="2193"/>
                    <a:pt x="6085" y="1940"/>
                    <a:pt x="6085" y="1649"/>
                  </a:cubicBezTo>
                  <a:cubicBezTo>
                    <a:pt x="6085" y="939"/>
                    <a:pt x="2358" y="1128"/>
                    <a:pt x="2358" y="900"/>
                  </a:cubicBezTo>
                  <a:cubicBezTo>
                    <a:pt x="2358" y="837"/>
                    <a:pt x="2561" y="787"/>
                    <a:pt x="3233" y="787"/>
                  </a:cubicBezTo>
                  <a:cubicBezTo>
                    <a:pt x="3816" y="787"/>
                    <a:pt x="4450" y="824"/>
                    <a:pt x="5109" y="926"/>
                  </a:cubicBezTo>
                  <a:lnTo>
                    <a:pt x="5793" y="457"/>
                  </a:lnTo>
                  <a:cubicBezTo>
                    <a:pt x="5248" y="368"/>
                    <a:pt x="4551" y="317"/>
                    <a:pt x="3841" y="292"/>
                  </a:cubicBezTo>
                  <a:lnTo>
                    <a:pt x="384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4"/>
            <p:cNvSpPr/>
            <p:nvPr/>
          </p:nvSpPr>
          <p:spPr>
            <a:xfrm>
              <a:off x="2306525" y="1377250"/>
              <a:ext cx="425300" cy="380950"/>
            </a:xfrm>
            <a:custGeom>
              <a:avLst/>
              <a:gdLst/>
              <a:ahLst/>
              <a:cxnLst/>
              <a:rect l="l" t="t" r="r" b="b"/>
              <a:pathLst>
                <a:path w="17012" h="15238" extrusionOk="0">
                  <a:moveTo>
                    <a:pt x="8458" y="1"/>
                  </a:moveTo>
                  <a:cubicBezTo>
                    <a:pt x="7669" y="1"/>
                    <a:pt x="6866" y="124"/>
                    <a:pt x="6072" y="385"/>
                  </a:cubicBezTo>
                  <a:cubicBezTo>
                    <a:pt x="2167" y="1665"/>
                    <a:pt x="0" y="5811"/>
                    <a:pt x="1141" y="9727"/>
                  </a:cubicBezTo>
                  <a:cubicBezTo>
                    <a:pt x="1167" y="9816"/>
                    <a:pt x="1192" y="9918"/>
                    <a:pt x="1217" y="10006"/>
                  </a:cubicBezTo>
                  <a:cubicBezTo>
                    <a:pt x="1547" y="10982"/>
                    <a:pt x="2041" y="11857"/>
                    <a:pt x="2674" y="12592"/>
                  </a:cubicBezTo>
                  <a:cubicBezTo>
                    <a:pt x="2776" y="12706"/>
                    <a:pt x="2890" y="12820"/>
                    <a:pt x="3004" y="12935"/>
                  </a:cubicBezTo>
                  <a:cubicBezTo>
                    <a:pt x="3562" y="13518"/>
                    <a:pt x="4221" y="13999"/>
                    <a:pt x="4931" y="14380"/>
                  </a:cubicBezTo>
                  <a:lnTo>
                    <a:pt x="5426" y="14608"/>
                  </a:lnTo>
                  <a:cubicBezTo>
                    <a:pt x="5983" y="14848"/>
                    <a:pt x="6553" y="15026"/>
                    <a:pt x="7150" y="15127"/>
                  </a:cubicBezTo>
                  <a:cubicBezTo>
                    <a:pt x="7573" y="15201"/>
                    <a:pt x="8011" y="15237"/>
                    <a:pt x="8452" y="15237"/>
                  </a:cubicBezTo>
                  <a:cubicBezTo>
                    <a:pt x="8698" y="15237"/>
                    <a:pt x="8945" y="15226"/>
                    <a:pt x="9190" y="15203"/>
                  </a:cubicBezTo>
                  <a:cubicBezTo>
                    <a:pt x="9735" y="15152"/>
                    <a:pt x="10293" y="15039"/>
                    <a:pt x="10838" y="14861"/>
                  </a:cubicBezTo>
                  <a:cubicBezTo>
                    <a:pt x="14831" y="13543"/>
                    <a:pt x="17011" y="9233"/>
                    <a:pt x="15693" y="5240"/>
                  </a:cubicBezTo>
                  <a:cubicBezTo>
                    <a:pt x="15668" y="5152"/>
                    <a:pt x="15629" y="5062"/>
                    <a:pt x="15604" y="4974"/>
                  </a:cubicBezTo>
                  <a:cubicBezTo>
                    <a:pt x="15426" y="4505"/>
                    <a:pt x="15211" y="4061"/>
                    <a:pt x="14958" y="3643"/>
                  </a:cubicBezTo>
                  <a:cubicBezTo>
                    <a:pt x="14615" y="3085"/>
                    <a:pt x="14197" y="2578"/>
                    <a:pt x="13741" y="2122"/>
                  </a:cubicBezTo>
                  <a:cubicBezTo>
                    <a:pt x="13285" y="1691"/>
                    <a:pt x="12790" y="1323"/>
                    <a:pt x="12245" y="1006"/>
                  </a:cubicBezTo>
                  <a:cubicBezTo>
                    <a:pt x="12093" y="918"/>
                    <a:pt x="11941" y="842"/>
                    <a:pt x="11789" y="766"/>
                  </a:cubicBezTo>
                  <a:cubicBezTo>
                    <a:pt x="11066" y="423"/>
                    <a:pt x="10305" y="183"/>
                    <a:pt x="9519" y="68"/>
                  </a:cubicBezTo>
                  <a:cubicBezTo>
                    <a:pt x="9330" y="43"/>
                    <a:pt x="9152" y="31"/>
                    <a:pt x="8962" y="17"/>
                  </a:cubicBezTo>
                  <a:cubicBezTo>
                    <a:pt x="8795" y="6"/>
                    <a:pt x="8627" y="1"/>
                    <a:pt x="845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4"/>
            <p:cNvSpPr/>
            <p:nvPr/>
          </p:nvSpPr>
          <p:spPr>
            <a:xfrm>
              <a:off x="2485250" y="1430275"/>
              <a:ext cx="195225" cy="328025"/>
            </a:xfrm>
            <a:custGeom>
              <a:avLst/>
              <a:gdLst/>
              <a:ahLst/>
              <a:cxnLst/>
              <a:rect l="l" t="t" r="r" b="b"/>
              <a:pathLst>
                <a:path w="7809" h="13121" extrusionOk="0">
                  <a:moveTo>
                    <a:pt x="6592" y="1"/>
                  </a:moveTo>
                  <a:lnTo>
                    <a:pt x="5857" y="1446"/>
                  </a:lnTo>
                  <a:cubicBezTo>
                    <a:pt x="6313" y="1966"/>
                    <a:pt x="6693" y="2561"/>
                    <a:pt x="6959" y="3233"/>
                  </a:cubicBezTo>
                  <a:lnTo>
                    <a:pt x="7809" y="1522"/>
                  </a:lnTo>
                  <a:cubicBezTo>
                    <a:pt x="7581" y="1155"/>
                    <a:pt x="7327" y="800"/>
                    <a:pt x="7035" y="482"/>
                  </a:cubicBezTo>
                  <a:cubicBezTo>
                    <a:pt x="6896" y="318"/>
                    <a:pt x="6744" y="153"/>
                    <a:pt x="6592" y="1"/>
                  </a:cubicBezTo>
                  <a:close/>
                  <a:moveTo>
                    <a:pt x="2891" y="11383"/>
                  </a:moveTo>
                  <a:lnTo>
                    <a:pt x="2891" y="11383"/>
                  </a:lnTo>
                  <a:cubicBezTo>
                    <a:pt x="2370" y="11523"/>
                    <a:pt x="1838" y="11586"/>
                    <a:pt x="1306" y="11586"/>
                  </a:cubicBezTo>
                  <a:cubicBezTo>
                    <a:pt x="1116" y="11586"/>
                    <a:pt x="925" y="11574"/>
                    <a:pt x="736" y="11561"/>
                  </a:cubicBezTo>
                  <a:lnTo>
                    <a:pt x="1" y="13006"/>
                  </a:lnTo>
                  <a:cubicBezTo>
                    <a:pt x="432" y="13082"/>
                    <a:pt x="862" y="13121"/>
                    <a:pt x="1306" y="13121"/>
                  </a:cubicBezTo>
                  <a:cubicBezTo>
                    <a:pt x="1547" y="13121"/>
                    <a:pt x="1800" y="13107"/>
                    <a:pt x="2041" y="13082"/>
                  </a:cubicBezTo>
                  <a:lnTo>
                    <a:pt x="2891" y="11383"/>
                  </a:ln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4"/>
            <p:cNvSpPr/>
            <p:nvPr/>
          </p:nvSpPr>
          <p:spPr>
            <a:xfrm>
              <a:off x="2373375" y="1377675"/>
              <a:ext cx="171150" cy="322950"/>
            </a:xfrm>
            <a:custGeom>
              <a:avLst/>
              <a:gdLst/>
              <a:ahLst/>
              <a:cxnLst/>
              <a:rect l="l" t="t" r="r" b="b"/>
              <a:pathLst>
                <a:path w="6846" h="12918" extrusionOk="0">
                  <a:moveTo>
                    <a:pt x="6288" y="0"/>
                  </a:moveTo>
                  <a:lnTo>
                    <a:pt x="5527" y="1521"/>
                  </a:lnTo>
                  <a:cubicBezTo>
                    <a:pt x="5616" y="1509"/>
                    <a:pt x="5692" y="1509"/>
                    <a:pt x="5781" y="1509"/>
                  </a:cubicBezTo>
                  <a:cubicBezTo>
                    <a:pt x="5882" y="1509"/>
                    <a:pt x="5997" y="1509"/>
                    <a:pt x="6098" y="1521"/>
                  </a:cubicBezTo>
                  <a:lnTo>
                    <a:pt x="6845" y="51"/>
                  </a:lnTo>
                  <a:cubicBezTo>
                    <a:pt x="6656" y="26"/>
                    <a:pt x="6478" y="14"/>
                    <a:pt x="6288" y="0"/>
                  </a:cubicBezTo>
                  <a:close/>
                  <a:moveTo>
                    <a:pt x="761" y="11054"/>
                  </a:moveTo>
                  <a:lnTo>
                    <a:pt x="0" y="12575"/>
                  </a:lnTo>
                  <a:cubicBezTo>
                    <a:pt x="102" y="12689"/>
                    <a:pt x="216" y="12803"/>
                    <a:pt x="330" y="12918"/>
                  </a:cubicBezTo>
                  <a:lnTo>
                    <a:pt x="1065" y="11459"/>
                  </a:lnTo>
                  <a:cubicBezTo>
                    <a:pt x="964" y="11333"/>
                    <a:pt x="862" y="11194"/>
                    <a:pt x="761" y="11054"/>
                  </a:cubicBez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4"/>
            <p:cNvSpPr/>
            <p:nvPr/>
          </p:nvSpPr>
          <p:spPr>
            <a:xfrm>
              <a:off x="2429775" y="1396375"/>
              <a:ext cx="182900" cy="346075"/>
            </a:xfrm>
            <a:custGeom>
              <a:avLst/>
              <a:gdLst/>
              <a:ahLst/>
              <a:cxnLst/>
              <a:rect l="l" t="t" r="r" b="b"/>
              <a:pathLst>
                <a:path w="7316" h="13843" extrusionOk="0">
                  <a:moveTo>
                    <a:pt x="6859" y="1"/>
                  </a:moveTo>
                  <a:lnTo>
                    <a:pt x="6161" y="1370"/>
                  </a:lnTo>
                  <a:cubicBezTo>
                    <a:pt x="6326" y="1446"/>
                    <a:pt x="6479" y="1522"/>
                    <a:pt x="6631" y="1623"/>
                  </a:cubicBezTo>
                  <a:lnTo>
                    <a:pt x="7315" y="241"/>
                  </a:lnTo>
                  <a:cubicBezTo>
                    <a:pt x="7163" y="153"/>
                    <a:pt x="7011" y="77"/>
                    <a:pt x="6859" y="1"/>
                  </a:cubicBezTo>
                  <a:close/>
                  <a:moveTo>
                    <a:pt x="685" y="12246"/>
                  </a:moveTo>
                  <a:lnTo>
                    <a:pt x="1" y="13615"/>
                  </a:lnTo>
                  <a:lnTo>
                    <a:pt x="496" y="13843"/>
                  </a:lnTo>
                  <a:lnTo>
                    <a:pt x="1180" y="12474"/>
                  </a:lnTo>
                  <a:cubicBezTo>
                    <a:pt x="1066" y="12423"/>
                    <a:pt x="939" y="12359"/>
                    <a:pt x="812" y="12308"/>
                  </a:cubicBezTo>
                  <a:cubicBezTo>
                    <a:pt x="774" y="12283"/>
                    <a:pt x="736" y="12258"/>
                    <a:pt x="685" y="12246"/>
                  </a:cubicBez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4"/>
            <p:cNvSpPr/>
            <p:nvPr/>
          </p:nvSpPr>
          <p:spPr>
            <a:xfrm>
              <a:off x="2347075" y="1415475"/>
              <a:ext cx="339425" cy="304575"/>
            </a:xfrm>
            <a:custGeom>
              <a:avLst/>
              <a:gdLst/>
              <a:ahLst/>
              <a:cxnLst/>
              <a:rect l="l" t="t" r="r" b="b"/>
              <a:pathLst>
                <a:path w="13577" h="12183" extrusionOk="0">
                  <a:moveTo>
                    <a:pt x="6823" y="0"/>
                  </a:moveTo>
                  <a:cubicBezTo>
                    <a:pt x="6196" y="0"/>
                    <a:pt x="5559" y="97"/>
                    <a:pt x="4931" y="301"/>
                  </a:cubicBezTo>
                  <a:cubicBezTo>
                    <a:pt x="1737" y="1353"/>
                    <a:pt x="1" y="4801"/>
                    <a:pt x="1052" y="7995"/>
                  </a:cubicBezTo>
                  <a:cubicBezTo>
                    <a:pt x="1078" y="8084"/>
                    <a:pt x="1116" y="8173"/>
                    <a:pt x="1142" y="8262"/>
                  </a:cubicBezTo>
                  <a:cubicBezTo>
                    <a:pt x="2060" y="10664"/>
                    <a:pt x="4369" y="12183"/>
                    <a:pt x="6833" y="12183"/>
                  </a:cubicBezTo>
                  <a:cubicBezTo>
                    <a:pt x="7464" y="12183"/>
                    <a:pt x="8104" y="12083"/>
                    <a:pt x="8734" y="11874"/>
                  </a:cubicBezTo>
                  <a:cubicBezTo>
                    <a:pt x="11840" y="10848"/>
                    <a:pt x="13576" y="7564"/>
                    <a:pt x="12702" y="4459"/>
                  </a:cubicBezTo>
                  <a:cubicBezTo>
                    <a:pt x="12677" y="4370"/>
                    <a:pt x="12651" y="4269"/>
                    <a:pt x="12613" y="4180"/>
                  </a:cubicBezTo>
                  <a:cubicBezTo>
                    <a:pt x="11778" y="1623"/>
                    <a:pt x="9388" y="0"/>
                    <a:pt x="6823"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4"/>
            <p:cNvSpPr/>
            <p:nvPr/>
          </p:nvSpPr>
          <p:spPr>
            <a:xfrm>
              <a:off x="2354050" y="1428675"/>
              <a:ext cx="332450" cy="291350"/>
            </a:xfrm>
            <a:custGeom>
              <a:avLst/>
              <a:gdLst/>
              <a:ahLst/>
              <a:cxnLst/>
              <a:rect l="l" t="t" r="r" b="b"/>
              <a:pathLst>
                <a:path w="13298" h="11654" extrusionOk="0">
                  <a:moveTo>
                    <a:pt x="6716" y="1"/>
                  </a:moveTo>
                  <a:cubicBezTo>
                    <a:pt x="6683" y="1"/>
                    <a:pt x="6650" y="1"/>
                    <a:pt x="6618" y="2"/>
                  </a:cubicBezTo>
                  <a:cubicBezTo>
                    <a:pt x="6415" y="2"/>
                    <a:pt x="6212" y="27"/>
                    <a:pt x="6009" y="39"/>
                  </a:cubicBezTo>
                  <a:cubicBezTo>
                    <a:pt x="5616" y="90"/>
                    <a:pt x="5223" y="179"/>
                    <a:pt x="4830" y="306"/>
                  </a:cubicBezTo>
                  <a:cubicBezTo>
                    <a:pt x="1725" y="1332"/>
                    <a:pt x="1" y="4616"/>
                    <a:pt x="863" y="7734"/>
                  </a:cubicBezTo>
                  <a:cubicBezTo>
                    <a:pt x="1040" y="8177"/>
                    <a:pt x="1255" y="8583"/>
                    <a:pt x="1509" y="8963"/>
                  </a:cubicBezTo>
                  <a:cubicBezTo>
                    <a:pt x="1610" y="9128"/>
                    <a:pt x="1737" y="9280"/>
                    <a:pt x="1851" y="9432"/>
                  </a:cubicBezTo>
                  <a:cubicBezTo>
                    <a:pt x="2371" y="10053"/>
                    <a:pt x="2992" y="10560"/>
                    <a:pt x="3689" y="10928"/>
                  </a:cubicBezTo>
                  <a:cubicBezTo>
                    <a:pt x="3841" y="11016"/>
                    <a:pt x="4006" y="11093"/>
                    <a:pt x="4158" y="11156"/>
                  </a:cubicBezTo>
                  <a:cubicBezTo>
                    <a:pt x="4792" y="11422"/>
                    <a:pt x="5464" y="11587"/>
                    <a:pt x="6148" y="11638"/>
                  </a:cubicBezTo>
                  <a:cubicBezTo>
                    <a:pt x="6288" y="11648"/>
                    <a:pt x="6428" y="11653"/>
                    <a:pt x="6568" y="11653"/>
                  </a:cubicBezTo>
                  <a:cubicBezTo>
                    <a:pt x="7129" y="11653"/>
                    <a:pt x="7695" y="11572"/>
                    <a:pt x="8252" y="11410"/>
                  </a:cubicBezTo>
                  <a:cubicBezTo>
                    <a:pt x="8316" y="11385"/>
                    <a:pt x="8392" y="11371"/>
                    <a:pt x="8455" y="11346"/>
                  </a:cubicBezTo>
                  <a:cubicBezTo>
                    <a:pt x="11561" y="10320"/>
                    <a:pt x="13297" y="7036"/>
                    <a:pt x="12423" y="3931"/>
                  </a:cubicBezTo>
                  <a:cubicBezTo>
                    <a:pt x="12372" y="3779"/>
                    <a:pt x="12308" y="3639"/>
                    <a:pt x="12246" y="3500"/>
                  </a:cubicBezTo>
                  <a:cubicBezTo>
                    <a:pt x="11954" y="2879"/>
                    <a:pt x="11561" y="2321"/>
                    <a:pt x="11092" y="1839"/>
                  </a:cubicBezTo>
                  <a:cubicBezTo>
                    <a:pt x="10623" y="1357"/>
                    <a:pt x="10065" y="952"/>
                    <a:pt x="9457" y="648"/>
                  </a:cubicBezTo>
                  <a:cubicBezTo>
                    <a:pt x="9305" y="572"/>
                    <a:pt x="9139" y="509"/>
                    <a:pt x="8987" y="445"/>
                  </a:cubicBezTo>
                  <a:cubicBezTo>
                    <a:pt x="8270" y="153"/>
                    <a:pt x="7505" y="1"/>
                    <a:pt x="6716"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4"/>
            <p:cNvSpPr/>
            <p:nvPr/>
          </p:nvSpPr>
          <p:spPr>
            <a:xfrm>
              <a:off x="2507750" y="1474650"/>
              <a:ext cx="152450" cy="245300"/>
            </a:xfrm>
            <a:custGeom>
              <a:avLst/>
              <a:gdLst/>
              <a:ahLst/>
              <a:cxnLst/>
              <a:rect l="l" t="t" r="r" b="b"/>
              <a:pathLst>
                <a:path w="6098" h="9812" extrusionOk="0">
                  <a:moveTo>
                    <a:pt x="4944" y="0"/>
                  </a:moveTo>
                  <a:lnTo>
                    <a:pt x="0" y="9799"/>
                  </a:lnTo>
                  <a:cubicBezTo>
                    <a:pt x="140" y="9811"/>
                    <a:pt x="279" y="9811"/>
                    <a:pt x="406" y="9811"/>
                  </a:cubicBezTo>
                  <a:cubicBezTo>
                    <a:pt x="977" y="9811"/>
                    <a:pt x="1546" y="9735"/>
                    <a:pt x="2104" y="9571"/>
                  </a:cubicBezTo>
                  <a:lnTo>
                    <a:pt x="6098" y="1661"/>
                  </a:lnTo>
                  <a:cubicBezTo>
                    <a:pt x="5806" y="1040"/>
                    <a:pt x="5413" y="482"/>
                    <a:pt x="494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4"/>
            <p:cNvSpPr/>
            <p:nvPr/>
          </p:nvSpPr>
          <p:spPr>
            <a:xfrm>
              <a:off x="2391750" y="1428700"/>
              <a:ext cx="127750" cy="235800"/>
            </a:xfrm>
            <a:custGeom>
              <a:avLst/>
              <a:gdLst/>
              <a:ahLst/>
              <a:cxnLst/>
              <a:rect l="l" t="t" r="r" b="b"/>
              <a:pathLst>
                <a:path w="5110" h="9432" extrusionOk="0">
                  <a:moveTo>
                    <a:pt x="5110" y="1"/>
                  </a:moveTo>
                  <a:cubicBezTo>
                    <a:pt x="4907" y="1"/>
                    <a:pt x="4704" y="26"/>
                    <a:pt x="4501" y="38"/>
                  </a:cubicBezTo>
                  <a:lnTo>
                    <a:pt x="1" y="8962"/>
                  </a:lnTo>
                  <a:cubicBezTo>
                    <a:pt x="102" y="9127"/>
                    <a:pt x="229" y="9279"/>
                    <a:pt x="343" y="9431"/>
                  </a:cubicBezTo>
                  <a:lnTo>
                    <a:pt x="5110" y="1"/>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4"/>
            <p:cNvSpPr/>
            <p:nvPr/>
          </p:nvSpPr>
          <p:spPr>
            <a:xfrm>
              <a:off x="2446250" y="1439775"/>
              <a:ext cx="144225" cy="267825"/>
            </a:xfrm>
            <a:custGeom>
              <a:avLst/>
              <a:gdLst/>
              <a:ahLst/>
              <a:cxnLst/>
              <a:rect l="l" t="t" r="r" b="b"/>
              <a:pathLst>
                <a:path w="5769" h="10713" extrusionOk="0">
                  <a:moveTo>
                    <a:pt x="5299" y="1"/>
                  </a:moveTo>
                  <a:lnTo>
                    <a:pt x="1" y="10484"/>
                  </a:lnTo>
                  <a:cubicBezTo>
                    <a:pt x="153" y="10572"/>
                    <a:pt x="318" y="10649"/>
                    <a:pt x="470" y="10712"/>
                  </a:cubicBezTo>
                  <a:lnTo>
                    <a:pt x="5769" y="204"/>
                  </a:lnTo>
                  <a:cubicBezTo>
                    <a:pt x="5617" y="128"/>
                    <a:pt x="5451" y="65"/>
                    <a:pt x="529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4"/>
            <p:cNvSpPr/>
            <p:nvPr/>
          </p:nvSpPr>
          <p:spPr>
            <a:xfrm>
              <a:off x="2438350" y="1463575"/>
              <a:ext cx="168625" cy="213600"/>
            </a:xfrm>
            <a:custGeom>
              <a:avLst/>
              <a:gdLst/>
              <a:ahLst/>
              <a:cxnLst/>
              <a:rect l="l" t="t" r="r" b="b"/>
              <a:pathLst>
                <a:path w="6745" h="8544" extrusionOk="0">
                  <a:moveTo>
                    <a:pt x="2700" y="0"/>
                  </a:moveTo>
                  <a:lnTo>
                    <a:pt x="1483" y="406"/>
                  </a:lnTo>
                  <a:lnTo>
                    <a:pt x="1800" y="1356"/>
                  </a:lnTo>
                  <a:cubicBezTo>
                    <a:pt x="444" y="2015"/>
                    <a:pt x="1" y="3080"/>
                    <a:pt x="330" y="4056"/>
                  </a:cubicBezTo>
                  <a:cubicBezTo>
                    <a:pt x="656" y="5057"/>
                    <a:pt x="1458" y="5275"/>
                    <a:pt x="2271" y="5275"/>
                  </a:cubicBezTo>
                  <a:cubicBezTo>
                    <a:pt x="2898" y="5275"/>
                    <a:pt x="3532" y="5145"/>
                    <a:pt x="3958" y="5145"/>
                  </a:cubicBezTo>
                  <a:cubicBezTo>
                    <a:pt x="4225" y="5145"/>
                    <a:pt x="4411" y="5196"/>
                    <a:pt x="4462" y="5361"/>
                  </a:cubicBezTo>
                  <a:cubicBezTo>
                    <a:pt x="4538" y="5564"/>
                    <a:pt x="4373" y="5755"/>
                    <a:pt x="3790" y="5944"/>
                  </a:cubicBezTo>
                  <a:cubicBezTo>
                    <a:pt x="3391" y="6073"/>
                    <a:pt x="2934" y="6138"/>
                    <a:pt x="2488" y="6138"/>
                  </a:cubicBezTo>
                  <a:cubicBezTo>
                    <a:pt x="2183" y="6138"/>
                    <a:pt x="1883" y="6108"/>
                    <a:pt x="1610" y="6046"/>
                  </a:cubicBezTo>
                  <a:lnTo>
                    <a:pt x="1432" y="7758"/>
                  </a:lnTo>
                  <a:cubicBezTo>
                    <a:pt x="1676" y="7816"/>
                    <a:pt x="1961" y="7845"/>
                    <a:pt x="2269" y="7845"/>
                  </a:cubicBezTo>
                  <a:cubicBezTo>
                    <a:pt x="2764" y="7845"/>
                    <a:pt x="3320" y="7771"/>
                    <a:pt x="3866" y="7631"/>
                  </a:cubicBezTo>
                  <a:lnTo>
                    <a:pt x="4158" y="8544"/>
                  </a:lnTo>
                  <a:lnTo>
                    <a:pt x="5387" y="8150"/>
                  </a:lnTo>
                  <a:lnTo>
                    <a:pt x="5071" y="7187"/>
                  </a:lnTo>
                  <a:cubicBezTo>
                    <a:pt x="6338" y="6502"/>
                    <a:pt x="6744" y="5476"/>
                    <a:pt x="6427" y="4538"/>
                  </a:cubicBezTo>
                  <a:cubicBezTo>
                    <a:pt x="6104" y="3557"/>
                    <a:pt x="5315" y="3338"/>
                    <a:pt x="4512" y="3338"/>
                  </a:cubicBezTo>
                  <a:cubicBezTo>
                    <a:pt x="3864" y="3338"/>
                    <a:pt x="3206" y="3481"/>
                    <a:pt x="2777" y="3481"/>
                  </a:cubicBezTo>
                  <a:cubicBezTo>
                    <a:pt x="2529" y="3481"/>
                    <a:pt x="2357" y="3434"/>
                    <a:pt x="2308" y="3283"/>
                  </a:cubicBezTo>
                  <a:cubicBezTo>
                    <a:pt x="2244" y="3080"/>
                    <a:pt x="2370" y="2839"/>
                    <a:pt x="2967" y="2649"/>
                  </a:cubicBezTo>
                  <a:cubicBezTo>
                    <a:pt x="3305" y="2536"/>
                    <a:pt x="3674" y="2480"/>
                    <a:pt x="4077" y="2480"/>
                  </a:cubicBezTo>
                  <a:cubicBezTo>
                    <a:pt x="4308" y="2480"/>
                    <a:pt x="4550" y="2498"/>
                    <a:pt x="4804" y="2535"/>
                  </a:cubicBezTo>
                  <a:lnTo>
                    <a:pt x="4931" y="862"/>
                  </a:lnTo>
                  <a:cubicBezTo>
                    <a:pt x="4704" y="813"/>
                    <a:pt x="4463" y="790"/>
                    <a:pt x="4214" y="790"/>
                  </a:cubicBezTo>
                  <a:cubicBezTo>
                    <a:pt x="3824" y="790"/>
                    <a:pt x="3415" y="845"/>
                    <a:pt x="3004" y="938"/>
                  </a:cubicBezTo>
                  <a:lnTo>
                    <a:pt x="2700"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4"/>
            <p:cNvSpPr/>
            <p:nvPr/>
          </p:nvSpPr>
          <p:spPr>
            <a:xfrm>
              <a:off x="2434850" y="1455950"/>
              <a:ext cx="168625" cy="213625"/>
            </a:xfrm>
            <a:custGeom>
              <a:avLst/>
              <a:gdLst/>
              <a:ahLst/>
              <a:cxnLst/>
              <a:rect l="l" t="t" r="r" b="b"/>
              <a:pathLst>
                <a:path w="6745" h="8545" extrusionOk="0">
                  <a:moveTo>
                    <a:pt x="2701" y="1"/>
                  </a:moveTo>
                  <a:lnTo>
                    <a:pt x="1484" y="406"/>
                  </a:lnTo>
                  <a:lnTo>
                    <a:pt x="1788" y="1344"/>
                  </a:lnTo>
                  <a:cubicBezTo>
                    <a:pt x="445" y="2016"/>
                    <a:pt x="1" y="3068"/>
                    <a:pt x="318" y="4044"/>
                  </a:cubicBezTo>
                  <a:cubicBezTo>
                    <a:pt x="650" y="5052"/>
                    <a:pt x="1455" y="5272"/>
                    <a:pt x="2269" y="5272"/>
                  </a:cubicBezTo>
                  <a:cubicBezTo>
                    <a:pt x="2901" y="5272"/>
                    <a:pt x="3538" y="5140"/>
                    <a:pt x="3965" y="5140"/>
                  </a:cubicBezTo>
                  <a:cubicBezTo>
                    <a:pt x="4226" y="5140"/>
                    <a:pt x="4409" y="5189"/>
                    <a:pt x="4462" y="5350"/>
                  </a:cubicBezTo>
                  <a:cubicBezTo>
                    <a:pt x="4539" y="5565"/>
                    <a:pt x="4361" y="5756"/>
                    <a:pt x="3791" y="5945"/>
                  </a:cubicBezTo>
                  <a:cubicBezTo>
                    <a:pt x="3392" y="6074"/>
                    <a:pt x="2934" y="6139"/>
                    <a:pt x="2485" y="6139"/>
                  </a:cubicBezTo>
                  <a:cubicBezTo>
                    <a:pt x="2178" y="6139"/>
                    <a:pt x="1876" y="6108"/>
                    <a:pt x="1598" y="6047"/>
                  </a:cubicBezTo>
                  <a:lnTo>
                    <a:pt x="1433" y="7745"/>
                  </a:lnTo>
                  <a:cubicBezTo>
                    <a:pt x="1687" y="7806"/>
                    <a:pt x="1986" y="7837"/>
                    <a:pt x="2310" y="7837"/>
                  </a:cubicBezTo>
                  <a:cubicBezTo>
                    <a:pt x="2794" y="7837"/>
                    <a:pt x="3335" y="7768"/>
                    <a:pt x="3867" y="7632"/>
                  </a:cubicBezTo>
                  <a:lnTo>
                    <a:pt x="4158" y="8544"/>
                  </a:lnTo>
                  <a:lnTo>
                    <a:pt x="5388" y="8139"/>
                  </a:lnTo>
                  <a:lnTo>
                    <a:pt x="5071" y="7175"/>
                  </a:lnTo>
                  <a:cubicBezTo>
                    <a:pt x="6326" y="6503"/>
                    <a:pt x="6744" y="5464"/>
                    <a:pt x="6428" y="4539"/>
                  </a:cubicBezTo>
                  <a:cubicBezTo>
                    <a:pt x="6104" y="3551"/>
                    <a:pt x="5314" y="3330"/>
                    <a:pt x="4510" y="3330"/>
                  </a:cubicBezTo>
                  <a:cubicBezTo>
                    <a:pt x="3857" y="3330"/>
                    <a:pt x="3194" y="3476"/>
                    <a:pt x="2766" y="3476"/>
                  </a:cubicBezTo>
                  <a:cubicBezTo>
                    <a:pt x="2524" y="3476"/>
                    <a:pt x="2356" y="3429"/>
                    <a:pt x="2308" y="3283"/>
                  </a:cubicBezTo>
                  <a:cubicBezTo>
                    <a:pt x="2232" y="3068"/>
                    <a:pt x="2371" y="2840"/>
                    <a:pt x="2967" y="2637"/>
                  </a:cubicBezTo>
                  <a:cubicBezTo>
                    <a:pt x="3302" y="2533"/>
                    <a:pt x="3667" y="2480"/>
                    <a:pt x="4066" y="2480"/>
                  </a:cubicBezTo>
                  <a:cubicBezTo>
                    <a:pt x="4301" y="2480"/>
                    <a:pt x="4547" y="2498"/>
                    <a:pt x="4805" y="2536"/>
                  </a:cubicBezTo>
                  <a:lnTo>
                    <a:pt x="4932" y="850"/>
                  </a:lnTo>
                  <a:cubicBezTo>
                    <a:pt x="4702" y="805"/>
                    <a:pt x="4456" y="783"/>
                    <a:pt x="4202" y="783"/>
                  </a:cubicBezTo>
                  <a:cubicBezTo>
                    <a:pt x="3813" y="783"/>
                    <a:pt x="3404" y="834"/>
                    <a:pt x="3005" y="926"/>
                  </a:cubicBezTo>
                  <a:lnTo>
                    <a:pt x="270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4"/>
            <p:cNvSpPr/>
            <p:nvPr/>
          </p:nvSpPr>
          <p:spPr>
            <a:xfrm>
              <a:off x="3262900" y="1709150"/>
              <a:ext cx="782775" cy="77675"/>
            </a:xfrm>
            <a:custGeom>
              <a:avLst/>
              <a:gdLst/>
              <a:ahLst/>
              <a:cxnLst/>
              <a:rect l="l" t="t" r="r" b="b"/>
              <a:pathLst>
                <a:path w="31311" h="3107" extrusionOk="0">
                  <a:moveTo>
                    <a:pt x="15655" y="0"/>
                  </a:moveTo>
                  <a:cubicBezTo>
                    <a:pt x="6998" y="0"/>
                    <a:pt x="1" y="698"/>
                    <a:pt x="1" y="1560"/>
                  </a:cubicBezTo>
                  <a:cubicBezTo>
                    <a:pt x="1" y="2409"/>
                    <a:pt x="6998" y="3106"/>
                    <a:pt x="15655" y="3106"/>
                  </a:cubicBezTo>
                  <a:cubicBezTo>
                    <a:pt x="24300" y="3106"/>
                    <a:pt x="31310" y="2409"/>
                    <a:pt x="31310" y="1560"/>
                  </a:cubicBezTo>
                  <a:cubicBezTo>
                    <a:pt x="31310" y="698"/>
                    <a:pt x="24300" y="0"/>
                    <a:pt x="15655"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4"/>
            <p:cNvSpPr/>
            <p:nvPr/>
          </p:nvSpPr>
          <p:spPr>
            <a:xfrm>
              <a:off x="3326600" y="1667000"/>
              <a:ext cx="402475" cy="107450"/>
            </a:xfrm>
            <a:custGeom>
              <a:avLst/>
              <a:gdLst/>
              <a:ahLst/>
              <a:cxnLst/>
              <a:rect l="l" t="t" r="r" b="b"/>
              <a:pathLst>
                <a:path w="16099" h="4298" extrusionOk="0">
                  <a:moveTo>
                    <a:pt x="12258" y="1"/>
                  </a:moveTo>
                  <a:lnTo>
                    <a:pt x="11409" y="13"/>
                  </a:lnTo>
                  <a:lnTo>
                    <a:pt x="3702" y="13"/>
                  </a:lnTo>
                  <a:lnTo>
                    <a:pt x="2865" y="26"/>
                  </a:lnTo>
                  <a:lnTo>
                    <a:pt x="14" y="26"/>
                  </a:lnTo>
                  <a:lnTo>
                    <a:pt x="14" y="1737"/>
                  </a:lnTo>
                  <a:cubicBezTo>
                    <a:pt x="0" y="1762"/>
                    <a:pt x="0" y="1788"/>
                    <a:pt x="0" y="1801"/>
                  </a:cubicBezTo>
                  <a:cubicBezTo>
                    <a:pt x="0" y="2105"/>
                    <a:pt x="178" y="2396"/>
                    <a:pt x="507" y="2675"/>
                  </a:cubicBezTo>
                  <a:cubicBezTo>
                    <a:pt x="533" y="2700"/>
                    <a:pt x="571" y="2726"/>
                    <a:pt x="609" y="2751"/>
                  </a:cubicBezTo>
                  <a:cubicBezTo>
                    <a:pt x="647" y="2790"/>
                    <a:pt x="685" y="2815"/>
                    <a:pt x="723" y="2840"/>
                  </a:cubicBezTo>
                  <a:cubicBezTo>
                    <a:pt x="761" y="2852"/>
                    <a:pt x="786" y="2878"/>
                    <a:pt x="825" y="2903"/>
                  </a:cubicBezTo>
                  <a:cubicBezTo>
                    <a:pt x="1040" y="3030"/>
                    <a:pt x="1281" y="3157"/>
                    <a:pt x="1572" y="3283"/>
                  </a:cubicBezTo>
                  <a:cubicBezTo>
                    <a:pt x="1648" y="3309"/>
                    <a:pt x="1712" y="3334"/>
                    <a:pt x="1788" y="3373"/>
                  </a:cubicBezTo>
                  <a:cubicBezTo>
                    <a:pt x="1952" y="3423"/>
                    <a:pt x="2118" y="3486"/>
                    <a:pt x="2282" y="3537"/>
                  </a:cubicBezTo>
                  <a:cubicBezTo>
                    <a:pt x="2397" y="3575"/>
                    <a:pt x="2523" y="3613"/>
                    <a:pt x="2637" y="3652"/>
                  </a:cubicBezTo>
                  <a:cubicBezTo>
                    <a:pt x="2662" y="3652"/>
                    <a:pt x="2688" y="3664"/>
                    <a:pt x="2701" y="3664"/>
                  </a:cubicBezTo>
                  <a:cubicBezTo>
                    <a:pt x="2751" y="3677"/>
                    <a:pt x="2814" y="3689"/>
                    <a:pt x="2865" y="3702"/>
                  </a:cubicBezTo>
                  <a:cubicBezTo>
                    <a:pt x="3132" y="3778"/>
                    <a:pt x="3411" y="3841"/>
                    <a:pt x="3702" y="3905"/>
                  </a:cubicBezTo>
                  <a:lnTo>
                    <a:pt x="3930" y="3943"/>
                  </a:lnTo>
                  <a:cubicBezTo>
                    <a:pt x="4044" y="3968"/>
                    <a:pt x="4146" y="3981"/>
                    <a:pt x="4259" y="4006"/>
                  </a:cubicBezTo>
                  <a:cubicBezTo>
                    <a:pt x="4425" y="4032"/>
                    <a:pt x="4602" y="4057"/>
                    <a:pt x="4780" y="4083"/>
                  </a:cubicBezTo>
                  <a:cubicBezTo>
                    <a:pt x="4856" y="4083"/>
                    <a:pt x="4919" y="4095"/>
                    <a:pt x="4995" y="4108"/>
                  </a:cubicBezTo>
                  <a:cubicBezTo>
                    <a:pt x="5273" y="4145"/>
                    <a:pt x="5552" y="4171"/>
                    <a:pt x="5844" y="4196"/>
                  </a:cubicBezTo>
                  <a:cubicBezTo>
                    <a:pt x="5920" y="4209"/>
                    <a:pt x="5996" y="4209"/>
                    <a:pt x="6073" y="4221"/>
                  </a:cubicBezTo>
                  <a:cubicBezTo>
                    <a:pt x="6135" y="4221"/>
                    <a:pt x="6211" y="4221"/>
                    <a:pt x="6288" y="4235"/>
                  </a:cubicBezTo>
                  <a:cubicBezTo>
                    <a:pt x="6490" y="4247"/>
                    <a:pt x="6706" y="4260"/>
                    <a:pt x="6909" y="4272"/>
                  </a:cubicBezTo>
                  <a:lnTo>
                    <a:pt x="7137" y="4272"/>
                  </a:lnTo>
                  <a:cubicBezTo>
                    <a:pt x="7416" y="4285"/>
                    <a:pt x="7695" y="4298"/>
                    <a:pt x="7986" y="4298"/>
                  </a:cubicBezTo>
                  <a:lnTo>
                    <a:pt x="8202" y="4298"/>
                  </a:lnTo>
                  <a:cubicBezTo>
                    <a:pt x="8493" y="4285"/>
                    <a:pt x="8772" y="4285"/>
                    <a:pt x="9051" y="4272"/>
                  </a:cubicBezTo>
                  <a:cubicBezTo>
                    <a:pt x="9127" y="4272"/>
                    <a:pt x="9203" y="4272"/>
                    <a:pt x="9267" y="4260"/>
                  </a:cubicBezTo>
                  <a:cubicBezTo>
                    <a:pt x="9558" y="4247"/>
                    <a:pt x="9837" y="4235"/>
                    <a:pt x="10116" y="4209"/>
                  </a:cubicBezTo>
                  <a:cubicBezTo>
                    <a:pt x="10192" y="4209"/>
                    <a:pt x="10268" y="4196"/>
                    <a:pt x="10344" y="4196"/>
                  </a:cubicBezTo>
                  <a:cubicBezTo>
                    <a:pt x="10623" y="4171"/>
                    <a:pt x="10915" y="4133"/>
                    <a:pt x="11180" y="4095"/>
                  </a:cubicBezTo>
                  <a:cubicBezTo>
                    <a:pt x="11256" y="4083"/>
                    <a:pt x="11333" y="4083"/>
                    <a:pt x="11409" y="4069"/>
                  </a:cubicBezTo>
                  <a:cubicBezTo>
                    <a:pt x="11701" y="4032"/>
                    <a:pt x="11979" y="3981"/>
                    <a:pt x="12258" y="3930"/>
                  </a:cubicBezTo>
                  <a:cubicBezTo>
                    <a:pt x="12334" y="3917"/>
                    <a:pt x="12397" y="3905"/>
                    <a:pt x="12473" y="3880"/>
                  </a:cubicBezTo>
                  <a:cubicBezTo>
                    <a:pt x="12778" y="3829"/>
                    <a:pt x="13056" y="3753"/>
                    <a:pt x="13323" y="3689"/>
                  </a:cubicBezTo>
                  <a:cubicBezTo>
                    <a:pt x="13399" y="3664"/>
                    <a:pt x="13475" y="3652"/>
                    <a:pt x="13538" y="3626"/>
                  </a:cubicBezTo>
                  <a:cubicBezTo>
                    <a:pt x="13855" y="3537"/>
                    <a:pt x="14134" y="3436"/>
                    <a:pt x="14388" y="3334"/>
                  </a:cubicBezTo>
                  <a:cubicBezTo>
                    <a:pt x="14464" y="3309"/>
                    <a:pt x="14540" y="3283"/>
                    <a:pt x="14616" y="3246"/>
                  </a:cubicBezTo>
                  <a:cubicBezTo>
                    <a:pt x="14946" y="3106"/>
                    <a:pt x="15224" y="2954"/>
                    <a:pt x="15453" y="2790"/>
                  </a:cubicBezTo>
                  <a:cubicBezTo>
                    <a:pt x="15541" y="2726"/>
                    <a:pt x="15617" y="2663"/>
                    <a:pt x="15681" y="2599"/>
                  </a:cubicBezTo>
                  <a:cubicBezTo>
                    <a:pt x="15960" y="2359"/>
                    <a:pt x="16099" y="2080"/>
                    <a:pt x="16099" y="1801"/>
                  </a:cubicBezTo>
                  <a:lnTo>
                    <a:pt x="16099" y="1788"/>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4"/>
            <p:cNvSpPr/>
            <p:nvPr/>
          </p:nvSpPr>
          <p:spPr>
            <a:xfrm>
              <a:off x="3339275" y="1667650"/>
              <a:ext cx="5425" cy="70375"/>
            </a:xfrm>
            <a:custGeom>
              <a:avLst/>
              <a:gdLst/>
              <a:ahLst/>
              <a:cxnLst/>
              <a:rect l="l" t="t" r="r" b="b"/>
              <a:pathLst>
                <a:path w="217" h="2815" extrusionOk="0">
                  <a:moveTo>
                    <a:pt x="0" y="0"/>
                  </a:moveTo>
                  <a:lnTo>
                    <a:pt x="0" y="2649"/>
                  </a:lnTo>
                  <a:cubicBezTo>
                    <a:pt x="26" y="2674"/>
                    <a:pt x="64" y="2700"/>
                    <a:pt x="102" y="2725"/>
                  </a:cubicBezTo>
                  <a:cubicBezTo>
                    <a:pt x="140" y="2764"/>
                    <a:pt x="178" y="2789"/>
                    <a:pt x="216" y="2814"/>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4"/>
            <p:cNvSpPr/>
            <p:nvPr/>
          </p:nvSpPr>
          <p:spPr>
            <a:xfrm>
              <a:off x="3365900" y="1667650"/>
              <a:ext cx="5425" cy="83675"/>
            </a:xfrm>
            <a:custGeom>
              <a:avLst/>
              <a:gdLst/>
              <a:ahLst/>
              <a:cxnLst/>
              <a:rect l="l" t="t" r="r" b="b"/>
              <a:pathLst>
                <a:path w="217" h="3347" extrusionOk="0">
                  <a:moveTo>
                    <a:pt x="0" y="0"/>
                  </a:moveTo>
                  <a:lnTo>
                    <a:pt x="0" y="3257"/>
                  </a:lnTo>
                  <a:cubicBezTo>
                    <a:pt x="76" y="3283"/>
                    <a:pt x="140" y="3308"/>
                    <a:pt x="216" y="33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4"/>
            <p:cNvSpPr/>
            <p:nvPr/>
          </p:nvSpPr>
          <p:spPr>
            <a:xfrm>
              <a:off x="3392500" y="1667650"/>
              <a:ext cx="5750" cy="91925"/>
            </a:xfrm>
            <a:custGeom>
              <a:avLst/>
              <a:gdLst/>
              <a:ahLst/>
              <a:cxnLst/>
              <a:rect l="l" t="t" r="r" b="b"/>
              <a:pathLst>
                <a:path w="230" h="3677" extrusionOk="0">
                  <a:moveTo>
                    <a:pt x="1" y="0"/>
                  </a:moveTo>
                  <a:lnTo>
                    <a:pt x="1" y="3626"/>
                  </a:lnTo>
                  <a:cubicBezTo>
                    <a:pt x="26" y="3626"/>
                    <a:pt x="52" y="3638"/>
                    <a:pt x="65" y="3638"/>
                  </a:cubicBezTo>
                  <a:cubicBezTo>
                    <a:pt x="115" y="3651"/>
                    <a:pt x="178" y="3663"/>
                    <a:pt x="229" y="367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4"/>
            <p:cNvSpPr/>
            <p:nvPr/>
          </p:nvSpPr>
          <p:spPr>
            <a:xfrm>
              <a:off x="3419125" y="1667325"/>
              <a:ext cx="5725" cy="98250"/>
            </a:xfrm>
            <a:custGeom>
              <a:avLst/>
              <a:gdLst/>
              <a:ahLst/>
              <a:cxnLst/>
              <a:rect l="l" t="t" r="r" b="b"/>
              <a:pathLst>
                <a:path w="229" h="3930" extrusionOk="0">
                  <a:moveTo>
                    <a:pt x="1" y="0"/>
                  </a:moveTo>
                  <a:lnTo>
                    <a:pt x="1" y="3892"/>
                  </a:lnTo>
                  <a:lnTo>
                    <a:pt x="229" y="3930"/>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4"/>
            <p:cNvSpPr/>
            <p:nvPr/>
          </p:nvSpPr>
          <p:spPr>
            <a:xfrm>
              <a:off x="3446075" y="1667325"/>
              <a:ext cx="5400" cy="102375"/>
            </a:xfrm>
            <a:custGeom>
              <a:avLst/>
              <a:gdLst/>
              <a:ahLst/>
              <a:cxnLst/>
              <a:rect l="l" t="t" r="r" b="b"/>
              <a:pathLst>
                <a:path w="216" h="4095" extrusionOk="0">
                  <a:moveTo>
                    <a:pt x="1" y="0"/>
                  </a:moveTo>
                  <a:lnTo>
                    <a:pt x="1" y="4070"/>
                  </a:lnTo>
                  <a:cubicBezTo>
                    <a:pt x="77" y="4070"/>
                    <a:pt x="140" y="4082"/>
                    <a:pt x="216" y="409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4"/>
            <p:cNvSpPr/>
            <p:nvPr/>
          </p:nvSpPr>
          <p:spPr>
            <a:xfrm>
              <a:off x="3472700" y="1667325"/>
              <a:ext cx="5725" cy="105225"/>
            </a:xfrm>
            <a:custGeom>
              <a:avLst/>
              <a:gdLst/>
              <a:ahLst/>
              <a:cxnLst/>
              <a:rect l="l" t="t" r="r" b="b"/>
              <a:pathLst>
                <a:path w="229" h="4209" extrusionOk="0">
                  <a:moveTo>
                    <a:pt x="0" y="0"/>
                  </a:moveTo>
                  <a:lnTo>
                    <a:pt x="0" y="4183"/>
                  </a:lnTo>
                  <a:cubicBezTo>
                    <a:pt x="76" y="4196"/>
                    <a:pt x="152" y="4196"/>
                    <a:pt x="229" y="4208"/>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4"/>
            <p:cNvSpPr/>
            <p:nvPr/>
          </p:nvSpPr>
          <p:spPr>
            <a:xfrm>
              <a:off x="3499325" y="1667325"/>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4"/>
            <p:cNvSpPr/>
            <p:nvPr/>
          </p:nvSpPr>
          <p:spPr>
            <a:xfrm>
              <a:off x="3526250" y="1667325"/>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4"/>
            <p:cNvSpPr/>
            <p:nvPr/>
          </p:nvSpPr>
          <p:spPr>
            <a:xfrm>
              <a:off x="3552850" y="1667325"/>
              <a:ext cx="5425" cy="106500"/>
            </a:xfrm>
            <a:custGeom>
              <a:avLst/>
              <a:gdLst/>
              <a:ahLst/>
              <a:cxnLst/>
              <a:rect l="l" t="t" r="r" b="b"/>
              <a:pathLst>
                <a:path w="217" h="4260" extrusionOk="0">
                  <a:moveTo>
                    <a:pt x="1" y="0"/>
                  </a:moveTo>
                  <a:lnTo>
                    <a:pt x="1" y="4259"/>
                  </a:lnTo>
                  <a:cubicBezTo>
                    <a:pt x="77" y="4259"/>
                    <a:pt x="153" y="4259"/>
                    <a:pt x="217" y="42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4"/>
            <p:cNvSpPr/>
            <p:nvPr/>
          </p:nvSpPr>
          <p:spPr>
            <a:xfrm>
              <a:off x="3579475" y="1667325"/>
              <a:ext cx="5725" cy="104925"/>
            </a:xfrm>
            <a:custGeom>
              <a:avLst/>
              <a:gdLst/>
              <a:ahLst/>
              <a:cxnLst/>
              <a:rect l="l" t="t" r="r" b="b"/>
              <a:pathLst>
                <a:path w="229" h="4197" extrusionOk="0">
                  <a:moveTo>
                    <a:pt x="1" y="0"/>
                  </a:moveTo>
                  <a:lnTo>
                    <a:pt x="1" y="4196"/>
                  </a:lnTo>
                  <a:cubicBezTo>
                    <a:pt x="77" y="4196"/>
                    <a:pt x="153" y="4183"/>
                    <a:pt x="229" y="4183"/>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4"/>
            <p:cNvSpPr/>
            <p:nvPr/>
          </p:nvSpPr>
          <p:spPr>
            <a:xfrm>
              <a:off x="3606100" y="1667325"/>
              <a:ext cx="5725" cy="102050"/>
            </a:xfrm>
            <a:custGeom>
              <a:avLst/>
              <a:gdLst/>
              <a:ahLst/>
              <a:cxnLst/>
              <a:rect l="l" t="t" r="r" b="b"/>
              <a:pathLst>
                <a:path w="229" h="4082" extrusionOk="0">
                  <a:moveTo>
                    <a:pt x="0" y="0"/>
                  </a:moveTo>
                  <a:lnTo>
                    <a:pt x="0" y="4082"/>
                  </a:lnTo>
                  <a:cubicBezTo>
                    <a:pt x="76" y="4070"/>
                    <a:pt x="153" y="4070"/>
                    <a:pt x="229" y="405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4"/>
            <p:cNvSpPr/>
            <p:nvPr/>
          </p:nvSpPr>
          <p:spPr>
            <a:xfrm>
              <a:off x="3633050" y="1667000"/>
              <a:ext cx="5400" cy="98275"/>
            </a:xfrm>
            <a:custGeom>
              <a:avLst/>
              <a:gdLst/>
              <a:ahLst/>
              <a:cxnLst/>
              <a:rect l="l" t="t" r="r" b="b"/>
              <a:pathLst>
                <a:path w="216" h="3931" extrusionOk="0">
                  <a:moveTo>
                    <a:pt x="0" y="1"/>
                  </a:moveTo>
                  <a:lnTo>
                    <a:pt x="0" y="3930"/>
                  </a:lnTo>
                  <a:cubicBezTo>
                    <a:pt x="76" y="3917"/>
                    <a:pt x="139" y="3905"/>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4"/>
            <p:cNvSpPr/>
            <p:nvPr/>
          </p:nvSpPr>
          <p:spPr>
            <a:xfrm>
              <a:off x="3659675" y="1667000"/>
              <a:ext cx="5400" cy="92250"/>
            </a:xfrm>
            <a:custGeom>
              <a:avLst/>
              <a:gdLst/>
              <a:ahLst/>
              <a:cxnLst/>
              <a:rect l="l" t="t" r="r" b="b"/>
              <a:pathLst>
                <a:path w="216" h="3690" extrusionOk="0">
                  <a:moveTo>
                    <a:pt x="0" y="1"/>
                  </a:moveTo>
                  <a:lnTo>
                    <a:pt x="0" y="3689"/>
                  </a:lnTo>
                  <a:cubicBezTo>
                    <a:pt x="76" y="3664"/>
                    <a:pt x="152" y="3652"/>
                    <a:pt x="215" y="3626"/>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4"/>
            <p:cNvSpPr/>
            <p:nvPr/>
          </p:nvSpPr>
          <p:spPr>
            <a:xfrm>
              <a:off x="3686275" y="1667000"/>
              <a:ext cx="5750" cy="83375"/>
            </a:xfrm>
            <a:custGeom>
              <a:avLst/>
              <a:gdLst/>
              <a:ahLst/>
              <a:cxnLst/>
              <a:rect l="l" t="t" r="r" b="b"/>
              <a:pathLst>
                <a:path w="230" h="3335" extrusionOk="0">
                  <a:moveTo>
                    <a:pt x="1" y="1"/>
                  </a:moveTo>
                  <a:lnTo>
                    <a:pt x="1" y="3334"/>
                  </a:lnTo>
                  <a:cubicBezTo>
                    <a:pt x="77" y="3309"/>
                    <a:pt x="153" y="3283"/>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4"/>
            <p:cNvSpPr/>
            <p:nvPr/>
          </p:nvSpPr>
          <p:spPr>
            <a:xfrm>
              <a:off x="3712900" y="1667000"/>
              <a:ext cx="5725" cy="69750"/>
            </a:xfrm>
            <a:custGeom>
              <a:avLst/>
              <a:gdLst/>
              <a:ahLst/>
              <a:cxnLst/>
              <a:rect l="l" t="t" r="r" b="b"/>
              <a:pathLst>
                <a:path w="229" h="2790" extrusionOk="0">
                  <a:moveTo>
                    <a:pt x="1" y="1"/>
                  </a:moveTo>
                  <a:lnTo>
                    <a:pt x="1" y="2790"/>
                  </a:lnTo>
                  <a:cubicBezTo>
                    <a:pt x="89" y="2726"/>
                    <a:pt x="165" y="2663"/>
                    <a:pt x="229" y="259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4"/>
            <p:cNvSpPr/>
            <p:nvPr/>
          </p:nvSpPr>
          <p:spPr>
            <a:xfrm>
              <a:off x="3326925" y="1610275"/>
              <a:ext cx="402150" cy="114425"/>
            </a:xfrm>
            <a:custGeom>
              <a:avLst/>
              <a:gdLst/>
              <a:ahLst/>
              <a:cxnLst/>
              <a:rect l="l" t="t" r="r" b="b"/>
              <a:pathLst>
                <a:path w="16086" h="4577" extrusionOk="0">
                  <a:moveTo>
                    <a:pt x="8037" y="0"/>
                  </a:moveTo>
                  <a:cubicBezTo>
                    <a:pt x="3702" y="0"/>
                    <a:pt x="153" y="989"/>
                    <a:pt x="1" y="2206"/>
                  </a:cubicBezTo>
                  <a:lnTo>
                    <a:pt x="1" y="2295"/>
                  </a:lnTo>
                  <a:cubicBezTo>
                    <a:pt x="1" y="2599"/>
                    <a:pt x="215" y="2891"/>
                    <a:pt x="609" y="3169"/>
                  </a:cubicBezTo>
                  <a:cubicBezTo>
                    <a:pt x="672" y="3208"/>
                    <a:pt x="736" y="3259"/>
                    <a:pt x="812" y="3296"/>
                  </a:cubicBezTo>
                  <a:cubicBezTo>
                    <a:pt x="1192" y="3512"/>
                    <a:pt x="1686" y="3715"/>
                    <a:pt x="2282" y="3879"/>
                  </a:cubicBezTo>
                  <a:cubicBezTo>
                    <a:pt x="2409" y="3930"/>
                    <a:pt x="2548" y="3968"/>
                    <a:pt x="2700" y="3994"/>
                  </a:cubicBezTo>
                  <a:cubicBezTo>
                    <a:pt x="3169" y="4121"/>
                    <a:pt x="3689" y="4222"/>
                    <a:pt x="4246" y="4310"/>
                  </a:cubicBezTo>
                  <a:cubicBezTo>
                    <a:pt x="4880" y="4399"/>
                    <a:pt x="5565" y="4476"/>
                    <a:pt x="6275" y="4526"/>
                  </a:cubicBezTo>
                  <a:cubicBezTo>
                    <a:pt x="6845" y="4552"/>
                    <a:pt x="7429" y="4577"/>
                    <a:pt x="8037" y="4577"/>
                  </a:cubicBezTo>
                  <a:cubicBezTo>
                    <a:pt x="12486" y="4577"/>
                    <a:pt x="16086" y="3550"/>
                    <a:pt x="16086" y="2295"/>
                  </a:cubicBezTo>
                  <a:lnTo>
                    <a:pt x="16086" y="2206"/>
                  </a:lnTo>
                  <a:cubicBezTo>
                    <a:pt x="16060" y="2054"/>
                    <a:pt x="15997" y="1915"/>
                    <a:pt x="15883" y="1775"/>
                  </a:cubicBezTo>
                  <a:cubicBezTo>
                    <a:pt x="15719" y="1572"/>
                    <a:pt x="15477" y="1395"/>
                    <a:pt x="15161" y="1217"/>
                  </a:cubicBezTo>
                  <a:cubicBezTo>
                    <a:pt x="14843" y="1053"/>
                    <a:pt x="14463" y="901"/>
                    <a:pt x="14032" y="761"/>
                  </a:cubicBezTo>
                  <a:cubicBezTo>
                    <a:pt x="13905" y="723"/>
                    <a:pt x="13779" y="685"/>
                    <a:pt x="13640" y="647"/>
                  </a:cubicBezTo>
                  <a:cubicBezTo>
                    <a:pt x="13043" y="482"/>
                    <a:pt x="12359" y="343"/>
                    <a:pt x="11598" y="242"/>
                  </a:cubicBezTo>
                  <a:cubicBezTo>
                    <a:pt x="11421" y="216"/>
                    <a:pt x="11243" y="191"/>
                    <a:pt x="11066" y="178"/>
                  </a:cubicBezTo>
                  <a:cubicBezTo>
                    <a:pt x="10128" y="64"/>
                    <a:pt x="9114" y="0"/>
                    <a:pt x="803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4"/>
            <p:cNvSpPr/>
            <p:nvPr/>
          </p:nvSpPr>
          <p:spPr>
            <a:xfrm>
              <a:off x="3433075" y="1709475"/>
              <a:ext cx="86225" cy="13975"/>
            </a:xfrm>
            <a:custGeom>
              <a:avLst/>
              <a:gdLst/>
              <a:ahLst/>
              <a:cxnLst/>
              <a:rect l="l" t="t" r="r" b="b"/>
              <a:pathLst>
                <a:path w="3449" h="559" extrusionOk="0">
                  <a:moveTo>
                    <a:pt x="0" y="0"/>
                  </a:moveTo>
                  <a:lnTo>
                    <a:pt x="0" y="558"/>
                  </a:lnTo>
                  <a:lnTo>
                    <a:pt x="3448" y="558"/>
                  </a:lnTo>
                  <a:lnTo>
                    <a:pt x="3448"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4"/>
            <p:cNvSpPr/>
            <p:nvPr/>
          </p:nvSpPr>
          <p:spPr>
            <a:xfrm>
              <a:off x="3342125" y="1680325"/>
              <a:ext cx="35825" cy="12375"/>
            </a:xfrm>
            <a:custGeom>
              <a:avLst/>
              <a:gdLst/>
              <a:ahLst/>
              <a:cxnLst/>
              <a:rect l="l" t="t" r="r" b="b"/>
              <a:pathLst>
                <a:path w="1433" h="495" extrusionOk="0">
                  <a:moveTo>
                    <a:pt x="1255" y="0"/>
                  </a:moveTo>
                  <a:lnTo>
                    <a:pt x="1" y="367"/>
                  </a:lnTo>
                  <a:cubicBezTo>
                    <a:pt x="64" y="406"/>
                    <a:pt x="128" y="457"/>
                    <a:pt x="204" y="494"/>
                  </a:cubicBezTo>
                  <a:lnTo>
                    <a:pt x="1433" y="139"/>
                  </a:lnTo>
                  <a:cubicBezTo>
                    <a:pt x="1370" y="102"/>
                    <a:pt x="1306" y="51"/>
                    <a:pt x="1255"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4"/>
            <p:cNvSpPr/>
            <p:nvPr/>
          </p:nvSpPr>
          <p:spPr>
            <a:xfrm>
              <a:off x="3383975" y="1699325"/>
              <a:ext cx="38975" cy="10800"/>
            </a:xfrm>
            <a:custGeom>
              <a:avLst/>
              <a:gdLst/>
              <a:ahLst/>
              <a:cxnLst/>
              <a:rect l="l" t="t" r="r" b="b"/>
              <a:pathLst>
                <a:path w="1559" h="432" extrusionOk="0">
                  <a:moveTo>
                    <a:pt x="1141" y="1"/>
                  </a:moveTo>
                  <a:lnTo>
                    <a:pt x="0" y="317"/>
                  </a:lnTo>
                  <a:cubicBezTo>
                    <a:pt x="127" y="368"/>
                    <a:pt x="266" y="406"/>
                    <a:pt x="418" y="432"/>
                  </a:cubicBezTo>
                  <a:lnTo>
                    <a:pt x="1559" y="114"/>
                  </a:lnTo>
                  <a:lnTo>
                    <a:pt x="1255" y="38"/>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4"/>
            <p:cNvSpPr/>
            <p:nvPr/>
          </p:nvSpPr>
          <p:spPr>
            <a:xfrm>
              <a:off x="3367150" y="1622000"/>
              <a:ext cx="321700" cy="91300"/>
            </a:xfrm>
            <a:custGeom>
              <a:avLst/>
              <a:gdLst/>
              <a:ahLst/>
              <a:cxnLst/>
              <a:rect l="l" t="t" r="r" b="b"/>
              <a:pathLst>
                <a:path w="12868" h="3652" extrusionOk="0">
                  <a:moveTo>
                    <a:pt x="6428" y="1"/>
                  </a:moveTo>
                  <a:cubicBezTo>
                    <a:pt x="2891" y="1"/>
                    <a:pt x="1" y="812"/>
                    <a:pt x="1" y="1826"/>
                  </a:cubicBezTo>
                  <a:lnTo>
                    <a:pt x="1" y="1902"/>
                  </a:lnTo>
                  <a:cubicBezTo>
                    <a:pt x="166" y="2878"/>
                    <a:pt x="2980" y="3652"/>
                    <a:pt x="6428" y="3652"/>
                  </a:cubicBezTo>
                  <a:cubicBezTo>
                    <a:pt x="9876" y="3652"/>
                    <a:pt x="12702" y="2878"/>
                    <a:pt x="12854" y="1902"/>
                  </a:cubicBezTo>
                  <a:cubicBezTo>
                    <a:pt x="12867" y="1877"/>
                    <a:pt x="12867" y="1852"/>
                    <a:pt x="12867" y="1826"/>
                  </a:cubicBezTo>
                  <a:cubicBezTo>
                    <a:pt x="12867" y="812"/>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4"/>
            <p:cNvSpPr/>
            <p:nvPr/>
          </p:nvSpPr>
          <p:spPr>
            <a:xfrm>
              <a:off x="3367150" y="1626125"/>
              <a:ext cx="321375" cy="87175"/>
            </a:xfrm>
            <a:custGeom>
              <a:avLst/>
              <a:gdLst/>
              <a:ahLst/>
              <a:cxnLst/>
              <a:rect l="l" t="t" r="r" b="b"/>
              <a:pathLst>
                <a:path w="12855" h="3487" extrusionOk="0">
                  <a:moveTo>
                    <a:pt x="6428" y="0"/>
                  </a:moveTo>
                  <a:cubicBezTo>
                    <a:pt x="2980" y="0"/>
                    <a:pt x="166" y="774"/>
                    <a:pt x="1" y="1737"/>
                  </a:cubicBezTo>
                  <a:cubicBezTo>
                    <a:pt x="26" y="1889"/>
                    <a:pt x="115" y="2016"/>
                    <a:pt x="242" y="2155"/>
                  </a:cubicBezTo>
                  <a:cubicBezTo>
                    <a:pt x="293" y="2206"/>
                    <a:pt x="369" y="2270"/>
                    <a:pt x="445" y="2320"/>
                  </a:cubicBezTo>
                  <a:cubicBezTo>
                    <a:pt x="749" y="2549"/>
                    <a:pt x="1206" y="2751"/>
                    <a:pt x="1789" y="2916"/>
                  </a:cubicBezTo>
                  <a:cubicBezTo>
                    <a:pt x="1915" y="2954"/>
                    <a:pt x="2042" y="2992"/>
                    <a:pt x="2181" y="3030"/>
                  </a:cubicBezTo>
                  <a:cubicBezTo>
                    <a:pt x="2727" y="3157"/>
                    <a:pt x="3347" y="3271"/>
                    <a:pt x="4020" y="3347"/>
                  </a:cubicBezTo>
                  <a:cubicBezTo>
                    <a:pt x="4704" y="3423"/>
                    <a:pt x="5439" y="3473"/>
                    <a:pt x="6200" y="3487"/>
                  </a:cubicBezTo>
                  <a:lnTo>
                    <a:pt x="6428" y="3487"/>
                  </a:lnTo>
                  <a:cubicBezTo>
                    <a:pt x="9876" y="3487"/>
                    <a:pt x="12702" y="2713"/>
                    <a:pt x="12854" y="1737"/>
                  </a:cubicBezTo>
                  <a:cubicBezTo>
                    <a:pt x="12854" y="1699"/>
                    <a:pt x="12842" y="1648"/>
                    <a:pt x="12817" y="1597"/>
                  </a:cubicBezTo>
                  <a:cubicBezTo>
                    <a:pt x="12727" y="1395"/>
                    <a:pt x="12525" y="1205"/>
                    <a:pt x="12208" y="1027"/>
                  </a:cubicBezTo>
                  <a:cubicBezTo>
                    <a:pt x="11891" y="837"/>
                    <a:pt x="11473" y="673"/>
                    <a:pt x="10966" y="533"/>
                  </a:cubicBezTo>
                  <a:cubicBezTo>
                    <a:pt x="10839" y="495"/>
                    <a:pt x="10699" y="457"/>
                    <a:pt x="10560" y="431"/>
                  </a:cubicBezTo>
                  <a:cubicBezTo>
                    <a:pt x="9913" y="267"/>
                    <a:pt x="9153" y="152"/>
                    <a:pt x="8329" y="76"/>
                  </a:cubicBezTo>
                  <a:cubicBezTo>
                    <a:pt x="8127" y="64"/>
                    <a:pt x="7924" y="51"/>
                    <a:pt x="7708" y="39"/>
                  </a:cubicBezTo>
                  <a:cubicBezTo>
                    <a:pt x="7290" y="13"/>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4"/>
            <p:cNvSpPr/>
            <p:nvPr/>
          </p:nvSpPr>
          <p:spPr>
            <a:xfrm>
              <a:off x="3467625" y="1702175"/>
              <a:ext cx="88125" cy="11125"/>
            </a:xfrm>
            <a:custGeom>
              <a:avLst/>
              <a:gdLst/>
              <a:ahLst/>
              <a:cxnLst/>
              <a:rect l="l" t="t" r="r" b="b"/>
              <a:pathLst>
                <a:path w="3525" h="445" extrusionOk="0">
                  <a:moveTo>
                    <a:pt x="1078" y="0"/>
                  </a:moveTo>
                  <a:lnTo>
                    <a:pt x="1" y="305"/>
                  </a:lnTo>
                  <a:cubicBezTo>
                    <a:pt x="685" y="381"/>
                    <a:pt x="1420" y="431"/>
                    <a:pt x="2181" y="445"/>
                  </a:cubicBezTo>
                  <a:lnTo>
                    <a:pt x="3524" y="64"/>
                  </a:lnTo>
                  <a:lnTo>
                    <a:pt x="2840" y="64"/>
                  </a:lnTo>
                  <a:cubicBezTo>
                    <a:pt x="2561" y="64"/>
                    <a:pt x="2282" y="64"/>
                    <a:pt x="2003" y="51"/>
                  </a:cubicBezTo>
                  <a:cubicBezTo>
                    <a:pt x="1927" y="51"/>
                    <a:pt x="1851" y="39"/>
                    <a:pt x="1775" y="39"/>
                  </a:cubicBezTo>
                  <a:cubicBezTo>
                    <a:pt x="1559" y="39"/>
                    <a:pt x="1356" y="26"/>
                    <a:pt x="115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4"/>
            <p:cNvSpPr/>
            <p:nvPr/>
          </p:nvSpPr>
          <p:spPr>
            <a:xfrm>
              <a:off x="3373200" y="1678425"/>
              <a:ext cx="13325" cy="5725"/>
            </a:xfrm>
            <a:custGeom>
              <a:avLst/>
              <a:gdLst/>
              <a:ahLst/>
              <a:cxnLst/>
              <a:rect l="l" t="t" r="r" b="b"/>
              <a:pathLst>
                <a:path w="533" h="229" extrusionOk="0">
                  <a:moveTo>
                    <a:pt x="215" y="0"/>
                  </a:moveTo>
                  <a:lnTo>
                    <a:pt x="0" y="63"/>
                  </a:lnTo>
                  <a:cubicBezTo>
                    <a:pt x="51" y="114"/>
                    <a:pt x="127" y="178"/>
                    <a:pt x="203" y="228"/>
                  </a:cubicBezTo>
                  <a:lnTo>
                    <a:pt x="533" y="127"/>
                  </a:lnTo>
                  <a:cubicBezTo>
                    <a:pt x="507" y="114"/>
                    <a:pt x="469" y="102"/>
                    <a:pt x="431" y="88"/>
                  </a:cubicBezTo>
                  <a:cubicBezTo>
                    <a:pt x="355" y="63"/>
                    <a:pt x="279" y="38"/>
                    <a:pt x="215"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4"/>
            <p:cNvSpPr/>
            <p:nvPr/>
          </p:nvSpPr>
          <p:spPr>
            <a:xfrm>
              <a:off x="3411850" y="1693625"/>
              <a:ext cx="30450" cy="8275"/>
            </a:xfrm>
            <a:custGeom>
              <a:avLst/>
              <a:gdLst/>
              <a:ahLst/>
              <a:cxnLst/>
              <a:rect l="l" t="t" r="r" b="b"/>
              <a:pathLst>
                <a:path w="1218" h="331" extrusionOk="0">
                  <a:moveTo>
                    <a:pt x="748" y="1"/>
                  </a:moveTo>
                  <a:lnTo>
                    <a:pt x="1" y="216"/>
                  </a:lnTo>
                  <a:cubicBezTo>
                    <a:pt x="127" y="254"/>
                    <a:pt x="254" y="292"/>
                    <a:pt x="393" y="330"/>
                  </a:cubicBezTo>
                  <a:lnTo>
                    <a:pt x="1218" y="89"/>
                  </a:lnTo>
                  <a:cubicBezTo>
                    <a:pt x="1154" y="77"/>
                    <a:pt x="1091" y="64"/>
                    <a:pt x="1027" y="64"/>
                  </a:cubicBezTo>
                  <a:cubicBezTo>
                    <a:pt x="951" y="38"/>
                    <a:pt x="875" y="26"/>
                    <a:pt x="799" y="13"/>
                  </a:cubicBezTo>
                  <a:cubicBezTo>
                    <a:pt x="787" y="13"/>
                    <a:pt x="773" y="13"/>
                    <a:pt x="748"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4"/>
            <p:cNvSpPr/>
            <p:nvPr/>
          </p:nvSpPr>
          <p:spPr>
            <a:xfrm>
              <a:off x="3454625" y="1636900"/>
              <a:ext cx="151825" cy="64025"/>
            </a:xfrm>
            <a:custGeom>
              <a:avLst/>
              <a:gdLst/>
              <a:ahLst/>
              <a:cxnLst/>
              <a:rect l="l" t="t" r="r" b="b"/>
              <a:pathLst>
                <a:path w="6073" h="2561" extrusionOk="0">
                  <a:moveTo>
                    <a:pt x="2473" y="0"/>
                  </a:moveTo>
                  <a:lnTo>
                    <a:pt x="2473" y="292"/>
                  </a:lnTo>
                  <a:cubicBezTo>
                    <a:pt x="888" y="355"/>
                    <a:pt x="102" y="622"/>
                    <a:pt x="102" y="926"/>
                  </a:cubicBezTo>
                  <a:cubicBezTo>
                    <a:pt x="102" y="1636"/>
                    <a:pt x="3828" y="1445"/>
                    <a:pt x="3828" y="1687"/>
                  </a:cubicBezTo>
                  <a:cubicBezTo>
                    <a:pt x="3828" y="1749"/>
                    <a:pt x="3600" y="1788"/>
                    <a:pt x="2954" y="1788"/>
                  </a:cubicBezTo>
                  <a:cubicBezTo>
                    <a:pt x="2206" y="1788"/>
                    <a:pt x="1369" y="1724"/>
                    <a:pt x="723" y="1611"/>
                  </a:cubicBezTo>
                  <a:lnTo>
                    <a:pt x="0" y="2079"/>
                  </a:lnTo>
                  <a:cubicBezTo>
                    <a:pt x="571" y="2180"/>
                    <a:pt x="1509" y="2256"/>
                    <a:pt x="2473" y="2282"/>
                  </a:cubicBezTo>
                  <a:lnTo>
                    <a:pt x="2473" y="2561"/>
                  </a:lnTo>
                  <a:lnTo>
                    <a:pt x="3828" y="2561"/>
                  </a:lnTo>
                  <a:lnTo>
                    <a:pt x="3828" y="2256"/>
                  </a:lnTo>
                  <a:cubicBezTo>
                    <a:pt x="5324" y="2194"/>
                    <a:pt x="6073" y="1927"/>
                    <a:pt x="6073" y="1636"/>
                  </a:cubicBezTo>
                  <a:cubicBezTo>
                    <a:pt x="6073" y="926"/>
                    <a:pt x="2346" y="1129"/>
                    <a:pt x="2346" y="888"/>
                  </a:cubicBezTo>
                  <a:cubicBezTo>
                    <a:pt x="2346" y="825"/>
                    <a:pt x="2561" y="774"/>
                    <a:pt x="3220" y="774"/>
                  </a:cubicBezTo>
                  <a:cubicBezTo>
                    <a:pt x="3803" y="774"/>
                    <a:pt x="4437" y="825"/>
                    <a:pt x="5096" y="913"/>
                  </a:cubicBezTo>
                  <a:lnTo>
                    <a:pt x="5781" y="444"/>
                  </a:lnTo>
                  <a:cubicBezTo>
                    <a:pt x="5236" y="355"/>
                    <a:pt x="4538" y="304"/>
                    <a:pt x="3828" y="292"/>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4"/>
            <p:cNvSpPr/>
            <p:nvPr/>
          </p:nvSpPr>
          <p:spPr>
            <a:xfrm>
              <a:off x="3453675" y="1634350"/>
              <a:ext cx="151825" cy="64050"/>
            </a:xfrm>
            <a:custGeom>
              <a:avLst/>
              <a:gdLst/>
              <a:ahLst/>
              <a:cxnLst/>
              <a:rect l="l" t="t" r="r" b="b"/>
              <a:pathLst>
                <a:path w="6073" h="2562" extrusionOk="0">
                  <a:moveTo>
                    <a:pt x="2472" y="1"/>
                  </a:moveTo>
                  <a:lnTo>
                    <a:pt x="2472" y="293"/>
                  </a:lnTo>
                  <a:cubicBezTo>
                    <a:pt x="888" y="356"/>
                    <a:pt x="102" y="622"/>
                    <a:pt x="102" y="927"/>
                  </a:cubicBezTo>
                  <a:cubicBezTo>
                    <a:pt x="102" y="1636"/>
                    <a:pt x="3829" y="1446"/>
                    <a:pt x="3829" y="1687"/>
                  </a:cubicBezTo>
                  <a:cubicBezTo>
                    <a:pt x="3829" y="1750"/>
                    <a:pt x="3601" y="1789"/>
                    <a:pt x="2954" y="1789"/>
                  </a:cubicBezTo>
                  <a:cubicBezTo>
                    <a:pt x="2206" y="1789"/>
                    <a:pt x="1357" y="1725"/>
                    <a:pt x="723" y="1611"/>
                  </a:cubicBezTo>
                  <a:lnTo>
                    <a:pt x="1" y="2080"/>
                  </a:lnTo>
                  <a:cubicBezTo>
                    <a:pt x="571" y="2181"/>
                    <a:pt x="1509" y="2257"/>
                    <a:pt x="2472" y="2282"/>
                  </a:cubicBezTo>
                  <a:lnTo>
                    <a:pt x="2472" y="2561"/>
                  </a:lnTo>
                  <a:lnTo>
                    <a:pt x="3829" y="2561"/>
                  </a:lnTo>
                  <a:lnTo>
                    <a:pt x="3829" y="2257"/>
                  </a:lnTo>
                  <a:cubicBezTo>
                    <a:pt x="5325" y="2194"/>
                    <a:pt x="6072" y="1928"/>
                    <a:pt x="6072" y="1636"/>
                  </a:cubicBezTo>
                  <a:cubicBezTo>
                    <a:pt x="6072" y="927"/>
                    <a:pt x="2345" y="1129"/>
                    <a:pt x="2345" y="888"/>
                  </a:cubicBezTo>
                  <a:cubicBezTo>
                    <a:pt x="2345" y="825"/>
                    <a:pt x="2561" y="775"/>
                    <a:pt x="3220" y="775"/>
                  </a:cubicBezTo>
                  <a:cubicBezTo>
                    <a:pt x="3804" y="775"/>
                    <a:pt x="4437" y="825"/>
                    <a:pt x="5097" y="913"/>
                  </a:cubicBezTo>
                  <a:lnTo>
                    <a:pt x="5781" y="445"/>
                  </a:lnTo>
                  <a:cubicBezTo>
                    <a:pt x="5235" y="356"/>
                    <a:pt x="4539" y="305"/>
                    <a:pt x="3829" y="293"/>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4"/>
            <p:cNvSpPr/>
            <p:nvPr/>
          </p:nvSpPr>
          <p:spPr>
            <a:xfrm>
              <a:off x="3339275" y="1596650"/>
              <a:ext cx="402475" cy="107150"/>
            </a:xfrm>
            <a:custGeom>
              <a:avLst/>
              <a:gdLst/>
              <a:ahLst/>
              <a:cxnLst/>
              <a:rect l="l" t="t" r="r" b="b"/>
              <a:pathLst>
                <a:path w="16099" h="4286" extrusionOk="0">
                  <a:moveTo>
                    <a:pt x="8202" y="1"/>
                  </a:moveTo>
                  <a:lnTo>
                    <a:pt x="7974" y="13"/>
                  </a:lnTo>
                  <a:lnTo>
                    <a:pt x="0" y="13"/>
                  </a:lnTo>
                  <a:lnTo>
                    <a:pt x="0" y="1737"/>
                  </a:lnTo>
                  <a:lnTo>
                    <a:pt x="0" y="1801"/>
                  </a:lnTo>
                  <a:cubicBezTo>
                    <a:pt x="0" y="2105"/>
                    <a:pt x="178" y="2396"/>
                    <a:pt x="507" y="2663"/>
                  </a:cubicBezTo>
                  <a:cubicBezTo>
                    <a:pt x="533" y="2688"/>
                    <a:pt x="571" y="2726"/>
                    <a:pt x="609" y="2751"/>
                  </a:cubicBezTo>
                  <a:lnTo>
                    <a:pt x="723" y="2827"/>
                  </a:lnTo>
                  <a:cubicBezTo>
                    <a:pt x="761" y="2852"/>
                    <a:pt x="786" y="2878"/>
                    <a:pt x="825" y="2891"/>
                  </a:cubicBezTo>
                  <a:cubicBezTo>
                    <a:pt x="1028" y="3030"/>
                    <a:pt x="1281" y="3157"/>
                    <a:pt x="1572" y="3271"/>
                  </a:cubicBezTo>
                  <a:cubicBezTo>
                    <a:pt x="1636" y="3309"/>
                    <a:pt x="1712" y="3334"/>
                    <a:pt x="1788" y="3359"/>
                  </a:cubicBezTo>
                  <a:cubicBezTo>
                    <a:pt x="1952" y="3423"/>
                    <a:pt x="2118" y="3486"/>
                    <a:pt x="2282" y="3537"/>
                  </a:cubicBezTo>
                  <a:cubicBezTo>
                    <a:pt x="2397" y="3575"/>
                    <a:pt x="2523" y="3613"/>
                    <a:pt x="2637" y="3638"/>
                  </a:cubicBezTo>
                  <a:cubicBezTo>
                    <a:pt x="2662" y="3652"/>
                    <a:pt x="2688" y="3652"/>
                    <a:pt x="2701" y="3664"/>
                  </a:cubicBezTo>
                  <a:cubicBezTo>
                    <a:pt x="2752" y="3677"/>
                    <a:pt x="2802" y="3689"/>
                    <a:pt x="2865" y="3702"/>
                  </a:cubicBezTo>
                  <a:cubicBezTo>
                    <a:pt x="3132" y="3765"/>
                    <a:pt x="3411" y="3841"/>
                    <a:pt x="3702" y="3892"/>
                  </a:cubicBezTo>
                  <a:cubicBezTo>
                    <a:pt x="3778" y="3905"/>
                    <a:pt x="3854" y="3917"/>
                    <a:pt x="3930" y="3943"/>
                  </a:cubicBezTo>
                  <a:cubicBezTo>
                    <a:pt x="4044" y="3956"/>
                    <a:pt x="4146" y="3981"/>
                    <a:pt x="4259" y="3993"/>
                  </a:cubicBezTo>
                  <a:cubicBezTo>
                    <a:pt x="4425" y="4019"/>
                    <a:pt x="4602" y="4044"/>
                    <a:pt x="4780" y="4069"/>
                  </a:cubicBezTo>
                  <a:cubicBezTo>
                    <a:pt x="4843" y="4082"/>
                    <a:pt x="4919" y="4095"/>
                    <a:pt x="4995" y="4108"/>
                  </a:cubicBezTo>
                  <a:cubicBezTo>
                    <a:pt x="5273" y="4133"/>
                    <a:pt x="5552" y="4171"/>
                    <a:pt x="5844" y="4196"/>
                  </a:cubicBezTo>
                  <a:cubicBezTo>
                    <a:pt x="5920" y="4196"/>
                    <a:pt x="5997" y="4209"/>
                    <a:pt x="6059" y="4209"/>
                  </a:cubicBezTo>
                  <a:cubicBezTo>
                    <a:pt x="6135" y="4221"/>
                    <a:pt x="6212" y="4221"/>
                    <a:pt x="6288" y="4221"/>
                  </a:cubicBezTo>
                  <a:cubicBezTo>
                    <a:pt x="6490" y="4247"/>
                    <a:pt x="6693" y="4260"/>
                    <a:pt x="6909" y="4260"/>
                  </a:cubicBezTo>
                  <a:cubicBezTo>
                    <a:pt x="6985" y="4260"/>
                    <a:pt x="7061" y="4272"/>
                    <a:pt x="7137" y="4272"/>
                  </a:cubicBezTo>
                  <a:cubicBezTo>
                    <a:pt x="7416" y="4285"/>
                    <a:pt x="7695" y="4285"/>
                    <a:pt x="7974" y="4285"/>
                  </a:cubicBezTo>
                  <a:lnTo>
                    <a:pt x="8202" y="4285"/>
                  </a:lnTo>
                  <a:cubicBezTo>
                    <a:pt x="8493" y="4285"/>
                    <a:pt x="8772" y="4285"/>
                    <a:pt x="9051" y="4272"/>
                  </a:cubicBezTo>
                  <a:cubicBezTo>
                    <a:pt x="9127" y="4260"/>
                    <a:pt x="9191" y="4260"/>
                    <a:pt x="9267" y="4260"/>
                  </a:cubicBezTo>
                  <a:cubicBezTo>
                    <a:pt x="9558" y="4247"/>
                    <a:pt x="9837" y="4221"/>
                    <a:pt x="10116" y="4209"/>
                  </a:cubicBezTo>
                  <a:cubicBezTo>
                    <a:pt x="10192" y="4196"/>
                    <a:pt x="10268" y="4196"/>
                    <a:pt x="10344" y="4184"/>
                  </a:cubicBezTo>
                  <a:cubicBezTo>
                    <a:pt x="10623" y="4159"/>
                    <a:pt x="10915" y="4133"/>
                    <a:pt x="11180" y="4095"/>
                  </a:cubicBezTo>
                  <a:lnTo>
                    <a:pt x="11409" y="4057"/>
                  </a:lnTo>
                  <a:cubicBezTo>
                    <a:pt x="11701" y="4019"/>
                    <a:pt x="11980" y="3968"/>
                    <a:pt x="12258" y="3917"/>
                  </a:cubicBezTo>
                  <a:cubicBezTo>
                    <a:pt x="12321" y="3905"/>
                    <a:pt x="12397" y="3892"/>
                    <a:pt x="12473" y="3880"/>
                  </a:cubicBezTo>
                  <a:cubicBezTo>
                    <a:pt x="12765" y="3816"/>
                    <a:pt x="13056" y="3753"/>
                    <a:pt x="13323" y="3677"/>
                  </a:cubicBezTo>
                  <a:cubicBezTo>
                    <a:pt x="13399" y="3664"/>
                    <a:pt x="13475" y="3638"/>
                    <a:pt x="13538" y="3613"/>
                  </a:cubicBezTo>
                  <a:cubicBezTo>
                    <a:pt x="13842" y="3537"/>
                    <a:pt x="14134" y="3436"/>
                    <a:pt x="14388" y="3334"/>
                  </a:cubicBezTo>
                  <a:cubicBezTo>
                    <a:pt x="14464" y="3309"/>
                    <a:pt x="14540" y="3271"/>
                    <a:pt x="14616" y="3246"/>
                  </a:cubicBezTo>
                  <a:cubicBezTo>
                    <a:pt x="14946" y="3094"/>
                    <a:pt x="15225" y="2942"/>
                    <a:pt x="15453" y="2776"/>
                  </a:cubicBezTo>
                  <a:cubicBezTo>
                    <a:pt x="15541" y="2726"/>
                    <a:pt x="15617" y="2663"/>
                    <a:pt x="15681" y="2599"/>
                  </a:cubicBezTo>
                  <a:cubicBezTo>
                    <a:pt x="15960" y="2345"/>
                    <a:pt x="16099" y="2080"/>
                    <a:pt x="16099" y="1801"/>
                  </a:cubicBezTo>
                  <a:lnTo>
                    <a:pt x="16099" y="1775"/>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4"/>
            <p:cNvSpPr/>
            <p:nvPr/>
          </p:nvSpPr>
          <p:spPr>
            <a:xfrm>
              <a:off x="3351950" y="1596975"/>
              <a:ext cx="5425" cy="70375"/>
            </a:xfrm>
            <a:custGeom>
              <a:avLst/>
              <a:gdLst/>
              <a:ahLst/>
              <a:cxnLst/>
              <a:rect l="l" t="t" r="r" b="b"/>
              <a:pathLst>
                <a:path w="217" h="2815" extrusionOk="0">
                  <a:moveTo>
                    <a:pt x="0" y="0"/>
                  </a:moveTo>
                  <a:lnTo>
                    <a:pt x="0" y="2650"/>
                  </a:lnTo>
                  <a:cubicBezTo>
                    <a:pt x="26" y="2675"/>
                    <a:pt x="64" y="2713"/>
                    <a:pt x="102" y="2738"/>
                  </a:cubicBezTo>
                  <a:lnTo>
                    <a:pt x="216" y="2814"/>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4"/>
            <p:cNvSpPr/>
            <p:nvPr/>
          </p:nvSpPr>
          <p:spPr>
            <a:xfrm>
              <a:off x="3378575" y="1596975"/>
              <a:ext cx="5425" cy="83675"/>
            </a:xfrm>
            <a:custGeom>
              <a:avLst/>
              <a:gdLst/>
              <a:ahLst/>
              <a:cxnLst/>
              <a:rect l="l" t="t" r="r" b="b"/>
              <a:pathLst>
                <a:path w="217" h="3347" extrusionOk="0">
                  <a:moveTo>
                    <a:pt x="0" y="0"/>
                  </a:moveTo>
                  <a:lnTo>
                    <a:pt x="0" y="3258"/>
                  </a:lnTo>
                  <a:cubicBezTo>
                    <a:pt x="64" y="3296"/>
                    <a:pt x="140" y="3321"/>
                    <a:pt x="216" y="3346"/>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4"/>
            <p:cNvSpPr/>
            <p:nvPr/>
          </p:nvSpPr>
          <p:spPr>
            <a:xfrm>
              <a:off x="3405175" y="1596975"/>
              <a:ext cx="5750" cy="92250"/>
            </a:xfrm>
            <a:custGeom>
              <a:avLst/>
              <a:gdLst/>
              <a:ahLst/>
              <a:cxnLst/>
              <a:rect l="l" t="t" r="r" b="b"/>
              <a:pathLst>
                <a:path w="230" h="3690" extrusionOk="0">
                  <a:moveTo>
                    <a:pt x="1" y="0"/>
                  </a:moveTo>
                  <a:lnTo>
                    <a:pt x="1" y="3625"/>
                  </a:lnTo>
                  <a:cubicBezTo>
                    <a:pt x="26" y="3639"/>
                    <a:pt x="52" y="3639"/>
                    <a:pt x="65" y="3651"/>
                  </a:cubicBezTo>
                  <a:cubicBezTo>
                    <a:pt x="116" y="3664"/>
                    <a:pt x="166" y="3676"/>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4"/>
            <p:cNvSpPr/>
            <p:nvPr/>
          </p:nvSpPr>
          <p:spPr>
            <a:xfrm>
              <a:off x="3431800" y="1596975"/>
              <a:ext cx="5725" cy="98250"/>
            </a:xfrm>
            <a:custGeom>
              <a:avLst/>
              <a:gdLst/>
              <a:ahLst/>
              <a:cxnLst/>
              <a:rect l="l" t="t" r="r" b="b"/>
              <a:pathLst>
                <a:path w="229" h="3930" extrusionOk="0">
                  <a:moveTo>
                    <a:pt x="1" y="0"/>
                  </a:moveTo>
                  <a:lnTo>
                    <a:pt x="1" y="3879"/>
                  </a:lnTo>
                  <a:cubicBezTo>
                    <a:pt x="77" y="3892"/>
                    <a:pt x="153" y="3904"/>
                    <a:pt x="229" y="393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4"/>
            <p:cNvSpPr/>
            <p:nvPr/>
          </p:nvSpPr>
          <p:spPr>
            <a:xfrm>
              <a:off x="3458750" y="1596975"/>
              <a:ext cx="5400" cy="102375"/>
            </a:xfrm>
            <a:custGeom>
              <a:avLst/>
              <a:gdLst/>
              <a:ahLst/>
              <a:cxnLst/>
              <a:rect l="l" t="t" r="r" b="b"/>
              <a:pathLst>
                <a:path w="216" h="4095" extrusionOk="0">
                  <a:moveTo>
                    <a:pt x="1" y="0"/>
                  </a:moveTo>
                  <a:lnTo>
                    <a:pt x="1" y="4056"/>
                  </a:lnTo>
                  <a:cubicBezTo>
                    <a:pt x="64" y="4069"/>
                    <a:pt x="140" y="4082"/>
                    <a:pt x="216" y="409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4"/>
            <p:cNvSpPr/>
            <p:nvPr/>
          </p:nvSpPr>
          <p:spPr>
            <a:xfrm>
              <a:off x="3485375" y="1596975"/>
              <a:ext cx="5400" cy="104925"/>
            </a:xfrm>
            <a:custGeom>
              <a:avLst/>
              <a:gdLst/>
              <a:ahLst/>
              <a:cxnLst/>
              <a:rect l="l" t="t" r="r" b="b"/>
              <a:pathLst>
                <a:path w="216" h="4197" extrusionOk="0">
                  <a:moveTo>
                    <a:pt x="0" y="0"/>
                  </a:moveTo>
                  <a:lnTo>
                    <a:pt x="0" y="4183"/>
                  </a:lnTo>
                  <a:cubicBezTo>
                    <a:pt x="76" y="4183"/>
                    <a:pt x="153" y="4196"/>
                    <a:pt x="215" y="4196"/>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4"/>
            <p:cNvSpPr/>
            <p:nvPr/>
          </p:nvSpPr>
          <p:spPr>
            <a:xfrm>
              <a:off x="3512000" y="1596975"/>
              <a:ext cx="5725" cy="106500"/>
            </a:xfrm>
            <a:custGeom>
              <a:avLst/>
              <a:gdLst/>
              <a:ahLst/>
              <a:cxnLst/>
              <a:rect l="l" t="t" r="r" b="b"/>
              <a:pathLst>
                <a:path w="229" h="4260" extrusionOk="0">
                  <a:moveTo>
                    <a:pt x="0" y="0"/>
                  </a:moveTo>
                  <a:lnTo>
                    <a:pt x="0" y="4247"/>
                  </a:lnTo>
                  <a:cubicBezTo>
                    <a:pt x="76" y="4247"/>
                    <a:pt x="152" y="4259"/>
                    <a:pt x="228" y="4259"/>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4"/>
            <p:cNvSpPr/>
            <p:nvPr/>
          </p:nvSpPr>
          <p:spPr>
            <a:xfrm>
              <a:off x="3538600" y="1596650"/>
              <a:ext cx="5750" cy="107150"/>
            </a:xfrm>
            <a:custGeom>
              <a:avLst/>
              <a:gdLst/>
              <a:ahLst/>
              <a:cxnLst/>
              <a:rect l="l" t="t" r="r" b="b"/>
              <a:pathLst>
                <a:path w="230" h="4286" extrusionOk="0">
                  <a:moveTo>
                    <a:pt x="229" y="1"/>
                  </a:moveTo>
                  <a:lnTo>
                    <a:pt x="1" y="13"/>
                  </a:lnTo>
                  <a:lnTo>
                    <a:pt x="1" y="4285"/>
                  </a:lnTo>
                  <a:lnTo>
                    <a:pt x="229" y="4285"/>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4"/>
            <p:cNvSpPr/>
            <p:nvPr/>
          </p:nvSpPr>
          <p:spPr>
            <a:xfrm>
              <a:off x="3565525" y="1596650"/>
              <a:ext cx="5425" cy="106825"/>
            </a:xfrm>
            <a:custGeom>
              <a:avLst/>
              <a:gdLst/>
              <a:ahLst/>
              <a:cxnLst/>
              <a:rect l="l" t="t" r="r" b="b"/>
              <a:pathLst>
                <a:path w="217" h="4273" extrusionOk="0">
                  <a:moveTo>
                    <a:pt x="1" y="1"/>
                  </a:moveTo>
                  <a:lnTo>
                    <a:pt x="1" y="4272"/>
                  </a:lnTo>
                  <a:cubicBezTo>
                    <a:pt x="77" y="4260"/>
                    <a:pt x="141" y="4260"/>
                    <a:pt x="217" y="4260"/>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4"/>
            <p:cNvSpPr/>
            <p:nvPr/>
          </p:nvSpPr>
          <p:spPr>
            <a:xfrm>
              <a:off x="3592150" y="1596650"/>
              <a:ext cx="5725" cy="105250"/>
            </a:xfrm>
            <a:custGeom>
              <a:avLst/>
              <a:gdLst/>
              <a:ahLst/>
              <a:cxnLst/>
              <a:rect l="l" t="t" r="r" b="b"/>
              <a:pathLst>
                <a:path w="229" h="4210" extrusionOk="0">
                  <a:moveTo>
                    <a:pt x="1" y="1"/>
                  </a:moveTo>
                  <a:lnTo>
                    <a:pt x="1" y="4209"/>
                  </a:lnTo>
                  <a:cubicBezTo>
                    <a:pt x="77" y="4196"/>
                    <a:pt x="153" y="4196"/>
                    <a:pt x="229" y="4184"/>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4"/>
            <p:cNvSpPr/>
            <p:nvPr/>
          </p:nvSpPr>
          <p:spPr>
            <a:xfrm>
              <a:off x="3618775" y="1596650"/>
              <a:ext cx="5725" cy="102375"/>
            </a:xfrm>
            <a:custGeom>
              <a:avLst/>
              <a:gdLst/>
              <a:ahLst/>
              <a:cxnLst/>
              <a:rect l="l" t="t" r="r" b="b"/>
              <a:pathLst>
                <a:path w="229" h="4095" extrusionOk="0">
                  <a:moveTo>
                    <a:pt x="0" y="1"/>
                  </a:moveTo>
                  <a:lnTo>
                    <a:pt x="0" y="4095"/>
                  </a:lnTo>
                  <a:lnTo>
                    <a:pt x="229" y="4057"/>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4"/>
            <p:cNvSpPr/>
            <p:nvPr/>
          </p:nvSpPr>
          <p:spPr>
            <a:xfrm>
              <a:off x="3645725" y="1596650"/>
              <a:ext cx="5400" cy="97950"/>
            </a:xfrm>
            <a:custGeom>
              <a:avLst/>
              <a:gdLst/>
              <a:ahLst/>
              <a:cxnLst/>
              <a:rect l="l" t="t" r="r" b="b"/>
              <a:pathLst>
                <a:path w="216" h="3918" extrusionOk="0">
                  <a:moveTo>
                    <a:pt x="0" y="1"/>
                  </a:moveTo>
                  <a:lnTo>
                    <a:pt x="0" y="3917"/>
                  </a:lnTo>
                  <a:cubicBezTo>
                    <a:pt x="63" y="3905"/>
                    <a:pt x="139" y="3892"/>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4"/>
            <p:cNvSpPr/>
            <p:nvPr/>
          </p:nvSpPr>
          <p:spPr>
            <a:xfrm>
              <a:off x="3672350" y="1596650"/>
              <a:ext cx="5400" cy="91925"/>
            </a:xfrm>
            <a:custGeom>
              <a:avLst/>
              <a:gdLst/>
              <a:ahLst/>
              <a:cxnLst/>
              <a:rect l="l" t="t" r="r" b="b"/>
              <a:pathLst>
                <a:path w="216" h="3677" extrusionOk="0">
                  <a:moveTo>
                    <a:pt x="0" y="1"/>
                  </a:moveTo>
                  <a:lnTo>
                    <a:pt x="0" y="3677"/>
                  </a:lnTo>
                  <a:cubicBezTo>
                    <a:pt x="76" y="3664"/>
                    <a:pt x="152" y="3638"/>
                    <a:pt x="215" y="3613"/>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4"/>
            <p:cNvSpPr/>
            <p:nvPr/>
          </p:nvSpPr>
          <p:spPr>
            <a:xfrm>
              <a:off x="3698950" y="1596650"/>
              <a:ext cx="5750" cy="83375"/>
            </a:xfrm>
            <a:custGeom>
              <a:avLst/>
              <a:gdLst/>
              <a:ahLst/>
              <a:cxnLst/>
              <a:rect l="l" t="t" r="r" b="b"/>
              <a:pathLst>
                <a:path w="230" h="3335" extrusionOk="0">
                  <a:moveTo>
                    <a:pt x="1" y="1"/>
                  </a:moveTo>
                  <a:lnTo>
                    <a:pt x="1" y="3334"/>
                  </a:lnTo>
                  <a:cubicBezTo>
                    <a:pt x="77" y="3309"/>
                    <a:pt x="153" y="3271"/>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4"/>
            <p:cNvSpPr/>
            <p:nvPr/>
          </p:nvSpPr>
          <p:spPr>
            <a:xfrm>
              <a:off x="3725575" y="1596650"/>
              <a:ext cx="5725" cy="69425"/>
            </a:xfrm>
            <a:custGeom>
              <a:avLst/>
              <a:gdLst/>
              <a:ahLst/>
              <a:cxnLst/>
              <a:rect l="l" t="t" r="r" b="b"/>
              <a:pathLst>
                <a:path w="229" h="2777" extrusionOk="0">
                  <a:moveTo>
                    <a:pt x="1" y="1"/>
                  </a:moveTo>
                  <a:lnTo>
                    <a:pt x="1" y="2776"/>
                  </a:lnTo>
                  <a:cubicBezTo>
                    <a:pt x="89" y="2726"/>
                    <a:pt x="165" y="2663"/>
                    <a:pt x="229" y="259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4"/>
            <p:cNvSpPr/>
            <p:nvPr/>
          </p:nvSpPr>
          <p:spPr>
            <a:xfrm>
              <a:off x="3339275" y="1539925"/>
              <a:ext cx="402475" cy="114425"/>
            </a:xfrm>
            <a:custGeom>
              <a:avLst/>
              <a:gdLst/>
              <a:ahLst/>
              <a:cxnLst/>
              <a:rect l="l" t="t" r="r" b="b"/>
              <a:pathLst>
                <a:path w="16099" h="4577" extrusionOk="0">
                  <a:moveTo>
                    <a:pt x="8050" y="0"/>
                  </a:moveTo>
                  <a:cubicBezTo>
                    <a:pt x="3715" y="0"/>
                    <a:pt x="166" y="977"/>
                    <a:pt x="14" y="2206"/>
                  </a:cubicBezTo>
                  <a:cubicBezTo>
                    <a:pt x="14" y="2231"/>
                    <a:pt x="0" y="2257"/>
                    <a:pt x="0" y="2282"/>
                  </a:cubicBezTo>
                  <a:cubicBezTo>
                    <a:pt x="0" y="2599"/>
                    <a:pt x="229" y="2890"/>
                    <a:pt x="622" y="3157"/>
                  </a:cubicBezTo>
                  <a:cubicBezTo>
                    <a:pt x="685" y="3208"/>
                    <a:pt x="749" y="3245"/>
                    <a:pt x="825" y="3284"/>
                  </a:cubicBezTo>
                  <a:cubicBezTo>
                    <a:pt x="1205" y="3512"/>
                    <a:pt x="1699" y="3702"/>
                    <a:pt x="2282" y="3879"/>
                  </a:cubicBezTo>
                  <a:lnTo>
                    <a:pt x="2701" y="3994"/>
                  </a:lnTo>
                  <a:cubicBezTo>
                    <a:pt x="3182" y="4107"/>
                    <a:pt x="3702" y="4222"/>
                    <a:pt x="4259" y="4298"/>
                  </a:cubicBezTo>
                  <a:cubicBezTo>
                    <a:pt x="4893" y="4399"/>
                    <a:pt x="5566" y="4475"/>
                    <a:pt x="6288" y="4513"/>
                  </a:cubicBezTo>
                  <a:cubicBezTo>
                    <a:pt x="6858" y="4552"/>
                    <a:pt x="7442" y="4577"/>
                    <a:pt x="8050" y="4577"/>
                  </a:cubicBezTo>
                  <a:cubicBezTo>
                    <a:pt x="12499" y="4577"/>
                    <a:pt x="16099" y="3550"/>
                    <a:pt x="16099" y="2282"/>
                  </a:cubicBezTo>
                  <a:lnTo>
                    <a:pt x="16099" y="2206"/>
                  </a:lnTo>
                  <a:cubicBezTo>
                    <a:pt x="16073" y="2054"/>
                    <a:pt x="16010" y="1902"/>
                    <a:pt x="15884" y="1763"/>
                  </a:cubicBezTo>
                  <a:cubicBezTo>
                    <a:pt x="15732" y="1572"/>
                    <a:pt x="15490" y="1383"/>
                    <a:pt x="15161" y="1217"/>
                  </a:cubicBezTo>
                  <a:cubicBezTo>
                    <a:pt x="14856" y="1053"/>
                    <a:pt x="14476" y="901"/>
                    <a:pt x="14033" y="761"/>
                  </a:cubicBezTo>
                  <a:cubicBezTo>
                    <a:pt x="13918" y="723"/>
                    <a:pt x="13792" y="685"/>
                    <a:pt x="13653" y="647"/>
                  </a:cubicBezTo>
                  <a:cubicBezTo>
                    <a:pt x="13056" y="482"/>
                    <a:pt x="12360" y="343"/>
                    <a:pt x="11611" y="229"/>
                  </a:cubicBezTo>
                  <a:cubicBezTo>
                    <a:pt x="11434" y="216"/>
                    <a:pt x="11256" y="191"/>
                    <a:pt x="11079" y="166"/>
                  </a:cubicBezTo>
                  <a:cubicBezTo>
                    <a:pt x="10141" y="64"/>
                    <a:pt x="9127" y="0"/>
                    <a:pt x="805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4"/>
            <p:cNvSpPr/>
            <p:nvPr/>
          </p:nvSpPr>
          <p:spPr>
            <a:xfrm>
              <a:off x="3445750" y="1583350"/>
              <a:ext cx="290625" cy="69400"/>
            </a:xfrm>
            <a:custGeom>
              <a:avLst/>
              <a:gdLst/>
              <a:ahLst/>
              <a:cxnLst/>
              <a:rect l="l" t="t" r="r" b="b"/>
              <a:pathLst>
                <a:path w="11625" h="2776" extrusionOk="0">
                  <a:moveTo>
                    <a:pt x="0" y="0"/>
                  </a:moveTo>
                  <a:lnTo>
                    <a:pt x="0" y="2776"/>
                  </a:lnTo>
                  <a:lnTo>
                    <a:pt x="11625" y="2776"/>
                  </a:lnTo>
                  <a:lnTo>
                    <a:pt x="11625"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4"/>
            <p:cNvSpPr/>
            <p:nvPr/>
          </p:nvSpPr>
          <p:spPr>
            <a:xfrm>
              <a:off x="3354800" y="1610600"/>
              <a:ext cx="35825" cy="11425"/>
            </a:xfrm>
            <a:custGeom>
              <a:avLst/>
              <a:gdLst/>
              <a:ahLst/>
              <a:cxnLst/>
              <a:rect l="l" t="t" r="r" b="b"/>
              <a:pathLst>
                <a:path w="1433" h="457" extrusionOk="0">
                  <a:moveTo>
                    <a:pt x="1142" y="1"/>
                  </a:moveTo>
                  <a:lnTo>
                    <a:pt x="1" y="330"/>
                  </a:lnTo>
                  <a:cubicBezTo>
                    <a:pt x="64" y="381"/>
                    <a:pt x="128" y="418"/>
                    <a:pt x="204" y="457"/>
                  </a:cubicBezTo>
                  <a:lnTo>
                    <a:pt x="1433" y="114"/>
                  </a:lnTo>
                  <a:cubicBezTo>
                    <a:pt x="1421" y="114"/>
                    <a:pt x="1407" y="102"/>
                    <a:pt x="1407" y="102"/>
                  </a:cubicBezTo>
                  <a:cubicBezTo>
                    <a:pt x="1319" y="63"/>
                    <a:pt x="1230" y="38"/>
                    <a:pt x="1142"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4"/>
            <p:cNvSpPr/>
            <p:nvPr/>
          </p:nvSpPr>
          <p:spPr>
            <a:xfrm>
              <a:off x="3396325" y="1628650"/>
              <a:ext cx="39300" cy="11125"/>
            </a:xfrm>
            <a:custGeom>
              <a:avLst/>
              <a:gdLst/>
              <a:ahLst/>
              <a:cxnLst/>
              <a:rect l="l" t="t" r="r" b="b"/>
              <a:pathLst>
                <a:path w="1572" h="445" extrusionOk="0">
                  <a:moveTo>
                    <a:pt x="1154" y="1"/>
                  </a:moveTo>
                  <a:lnTo>
                    <a:pt x="0" y="330"/>
                  </a:lnTo>
                  <a:lnTo>
                    <a:pt x="419" y="445"/>
                  </a:lnTo>
                  <a:lnTo>
                    <a:pt x="1572" y="115"/>
                  </a:lnTo>
                  <a:cubicBezTo>
                    <a:pt x="1445" y="90"/>
                    <a:pt x="1331" y="51"/>
                    <a:pt x="1217" y="26"/>
                  </a:cubicBezTo>
                  <a:cubicBezTo>
                    <a:pt x="1192" y="14"/>
                    <a:pt x="1166" y="14"/>
                    <a:pt x="1154"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4"/>
            <p:cNvSpPr/>
            <p:nvPr/>
          </p:nvSpPr>
          <p:spPr>
            <a:xfrm>
              <a:off x="3379825" y="1551325"/>
              <a:ext cx="321700" cy="91300"/>
            </a:xfrm>
            <a:custGeom>
              <a:avLst/>
              <a:gdLst/>
              <a:ahLst/>
              <a:cxnLst/>
              <a:rect l="l" t="t" r="r" b="b"/>
              <a:pathLst>
                <a:path w="12868" h="3652" extrusionOk="0">
                  <a:moveTo>
                    <a:pt x="6428" y="1"/>
                  </a:moveTo>
                  <a:cubicBezTo>
                    <a:pt x="2879" y="1"/>
                    <a:pt x="1" y="825"/>
                    <a:pt x="1" y="1826"/>
                  </a:cubicBezTo>
                  <a:lnTo>
                    <a:pt x="1" y="1915"/>
                  </a:lnTo>
                  <a:cubicBezTo>
                    <a:pt x="166" y="2879"/>
                    <a:pt x="2980" y="3651"/>
                    <a:pt x="6428" y="3651"/>
                  </a:cubicBezTo>
                  <a:cubicBezTo>
                    <a:pt x="9876" y="3651"/>
                    <a:pt x="12702" y="2879"/>
                    <a:pt x="12854" y="1915"/>
                  </a:cubicBezTo>
                  <a:cubicBezTo>
                    <a:pt x="12867" y="1890"/>
                    <a:pt x="12867" y="1851"/>
                    <a:pt x="12867" y="1826"/>
                  </a:cubicBezTo>
                  <a:cubicBezTo>
                    <a:pt x="12867" y="825"/>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4"/>
            <p:cNvSpPr/>
            <p:nvPr/>
          </p:nvSpPr>
          <p:spPr>
            <a:xfrm>
              <a:off x="3379825" y="1555475"/>
              <a:ext cx="321375" cy="87150"/>
            </a:xfrm>
            <a:custGeom>
              <a:avLst/>
              <a:gdLst/>
              <a:ahLst/>
              <a:cxnLst/>
              <a:rect l="l" t="t" r="r" b="b"/>
              <a:pathLst>
                <a:path w="12855" h="3486" extrusionOk="0">
                  <a:moveTo>
                    <a:pt x="6428" y="0"/>
                  </a:moveTo>
                  <a:cubicBezTo>
                    <a:pt x="2980" y="0"/>
                    <a:pt x="166" y="773"/>
                    <a:pt x="1" y="1749"/>
                  </a:cubicBezTo>
                  <a:cubicBezTo>
                    <a:pt x="26" y="1888"/>
                    <a:pt x="115" y="2028"/>
                    <a:pt x="242" y="2155"/>
                  </a:cubicBezTo>
                  <a:cubicBezTo>
                    <a:pt x="293" y="2218"/>
                    <a:pt x="369" y="2268"/>
                    <a:pt x="432" y="2332"/>
                  </a:cubicBezTo>
                  <a:cubicBezTo>
                    <a:pt x="749" y="2547"/>
                    <a:pt x="1206" y="2750"/>
                    <a:pt x="1789" y="2928"/>
                  </a:cubicBezTo>
                  <a:cubicBezTo>
                    <a:pt x="1915" y="2966"/>
                    <a:pt x="2042" y="3004"/>
                    <a:pt x="2181" y="3029"/>
                  </a:cubicBezTo>
                  <a:cubicBezTo>
                    <a:pt x="2713" y="3169"/>
                    <a:pt x="3335" y="3283"/>
                    <a:pt x="4020" y="3359"/>
                  </a:cubicBezTo>
                  <a:cubicBezTo>
                    <a:pt x="4704" y="3435"/>
                    <a:pt x="5426" y="3485"/>
                    <a:pt x="6200" y="3485"/>
                  </a:cubicBezTo>
                  <a:lnTo>
                    <a:pt x="6428" y="3485"/>
                  </a:lnTo>
                  <a:cubicBezTo>
                    <a:pt x="9876" y="3485"/>
                    <a:pt x="12702" y="2713"/>
                    <a:pt x="12854" y="1749"/>
                  </a:cubicBezTo>
                  <a:cubicBezTo>
                    <a:pt x="12854" y="1699"/>
                    <a:pt x="12842" y="1660"/>
                    <a:pt x="12817" y="1609"/>
                  </a:cubicBezTo>
                  <a:cubicBezTo>
                    <a:pt x="12727" y="1407"/>
                    <a:pt x="12525" y="1204"/>
                    <a:pt x="12208" y="1026"/>
                  </a:cubicBezTo>
                  <a:cubicBezTo>
                    <a:pt x="11891" y="849"/>
                    <a:pt x="11473" y="684"/>
                    <a:pt x="10966" y="532"/>
                  </a:cubicBezTo>
                  <a:cubicBezTo>
                    <a:pt x="10839" y="507"/>
                    <a:pt x="10699" y="469"/>
                    <a:pt x="10560" y="431"/>
                  </a:cubicBezTo>
                  <a:cubicBezTo>
                    <a:pt x="9913" y="279"/>
                    <a:pt x="9153" y="164"/>
                    <a:pt x="8329" y="88"/>
                  </a:cubicBezTo>
                  <a:cubicBezTo>
                    <a:pt x="8127" y="63"/>
                    <a:pt x="7911" y="51"/>
                    <a:pt x="7708" y="38"/>
                  </a:cubicBezTo>
                  <a:cubicBezTo>
                    <a:pt x="7290" y="12"/>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4"/>
            <p:cNvSpPr/>
            <p:nvPr/>
          </p:nvSpPr>
          <p:spPr>
            <a:xfrm>
              <a:off x="3480300" y="1632450"/>
              <a:ext cx="90325" cy="10175"/>
            </a:xfrm>
            <a:custGeom>
              <a:avLst/>
              <a:gdLst/>
              <a:ahLst/>
              <a:cxnLst/>
              <a:rect l="l" t="t" r="r" b="b"/>
              <a:pathLst>
                <a:path w="3613" h="407" extrusionOk="0">
                  <a:moveTo>
                    <a:pt x="976" y="1"/>
                  </a:moveTo>
                  <a:lnTo>
                    <a:pt x="1" y="280"/>
                  </a:lnTo>
                  <a:cubicBezTo>
                    <a:pt x="685" y="356"/>
                    <a:pt x="1407" y="406"/>
                    <a:pt x="2181" y="406"/>
                  </a:cubicBezTo>
                  <a:lnTo>
                    <a:pt x="3613" y="1"/>
                  </a:lnTo>
                  <a:cubicBezTo>
                    <a:pt x="3587" y="1"/>
                    <a:pt x="3575" y="1"/>
                    <a:pt x="3550" y="14"/>
                  </a:cubicBezTo>
                  <a:lnTo>
                    <a:pt x="3334" y="14"/>
                  </a:lnTo>
                  <a:cubicBezTo>
                    <a:pt x="3055" y="26"/>
                    <a:pt x="2776" y="39"/>
                    <a:pt x="2485" y="39"/>
                  </a:cubicBezTo>
                  <a:lnTo>
                    <a:pt x="2269" y="39"/>
                  </a:lnTo>
                  <a:cubicBezTo>
                    <a:pt x="1978" y="39"/>
                    <a:pt x="1699" y="26"/>
                    <a:pt x="1420" y="26"/>
                  </a:cubicBezTo>
                  <a:cubicBezTo>
                    <a:pt x="1344" y="14"/>
                    <a:pt x="1268" y="14"/>
                    <a:pt x="1192" y="14"/>
                  </a:cubicBezTo>
                  <a:cubicBezTo>
                    <a:pt x="1128" y="14"/>
                    <a:pt x="1052" y="1"/>
                    <a:pt x="97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4"/>
            <p:cNvSpPr/>
            <p:nvPr/>
          </p:nvSpPr>
          <p:spPr>
            <a:xfrm>
              <a:off x="3389975" y="1613150"/>
              <a:ext cx="1300" cy="650"/>
            </a:xfrm>
            <a:custGeom>
              <a:avLst/>
              <a:gdLst/>
              <a:ahLst/>
              <a:cxnLst/>
              <a:rect l="l" t="t" r="r" b="b"/>
              <a:pathLst>
                <a:path w="52" h="26" extrusionOk="0">
                  <a:moveTo>
                    <a:pt x="1" y="0"/>
                  </a:moveTo>
                  <a:cubicBezTo>
                    <a:pt x="14" y="0"/>
                    <a:pt x="26" y="12"/>
                    <a:pt x="26" y="25"/>
                  </a:cubicBezTo>
                  <a:lnTo>
                    <a:pt x="51" y="12"/>
                  </a:lnTo>
                  <a:cubicBezTo>
                    <a:pt x="39" y="12"/>
                    <a:pt x="14" y="0"/>
                    <a:pt x="1"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4"/>
            <p:cNvSpPr/>
            <p:nvPr/>
          </p:nvSpPr>
          <p:spPr>
            <a:xfrm>
              <a:off x="3424525" y="1624850"/>
              <a:ext cx="25050" cy="6375"/>
            </a:xfrm>
            <a:custGeom>
              <a:avLst/>
              <a:gdLst/>
              <a:ahLst/>
              <a:cxnLst/>
              <a:rect l="l" t="t" r="r" b="b"/>
              <a:pathLst>
                <a:path w="1002" h="255" extrusionOk="0">
                  <a:moveTo>
                    <a:pt x="520" y="1"/>
                  </a:moveTo>
                  <a:lnTo>
                    <a:pt x="1" y="153"/>
                  </a:lnTo>
                  <a:cubicBezTo>
                    <a:pt x="127" y="191"/>
                    <a:pt x="254" y="229"/>
                    <a:pt x="393" y="254"/>
                  </a:cubicBezTo>
                  <a:lnTo>
                    <a:pt x="1002" y="90"/>
                  </a:lnTo>
                  <a:lnTo>
                    <a:pt x="773" y="51"/>
                  </a:lnTo>
                  <a:cubicBezTo>
                    <a:pt x="685" y="39"/>
                    <a:pt x="596" y="14"/>
                    <a:pt x="520"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4"/>
            <p:cNvSpPr/>
            <p:nvPr/>
          </p:nvSpPr>
          <p:spPr>
            <a:xfrm>
              <a:off x="3467300" y="1566225"/>
              <a:ext cx="151825" cy="64350"/>
            </a:xfrm>
            <a:custGeom>
              <a:avLst/>
              <a:gdLst/>
              <a:ahLst/>
              <a:cxnLst/>
              <a:rect l="l" t="t" r="r" b="b"/>
              <a:pathLst>
                <a:path w="6073" h="2574" extrusionOk="0">
                  <a:moveTo>
                    <a:pt x="2473" y="1"/>
                  </a:moveTo>
                  <a:lnTo>
                    <a:pt x="2473" y="305"/>
                  </a:lnTo>
                  <a:cubicBezTo>
                    <a:pt x="888" y="368"/>
                    <a:pt x="102" y="622"/>
                    <a:pt x="102" y="939"/>
                  </a:cubicBezTo>
                  <a:cubicBezTo>
                    <a:pt x="102" y="1649"/>
                    <a:pt x="3828" y="1458"/>
                    <a:pt x="3828" y="1700"/>
                  </a:cubicBezTo>
                  <a:cubicBezTo>
                    <a:pt x="3828" y="1762"/>
                    <a:pt x="3600" y="1801"/>
                    <a:pt x="2954" y="1801"/>
                  </a:cubicBezTo>
                  <a:cubicBezTo>
                    <a:pt x="2206" y="1801"/>
                    <a:pt x="1357" y="1725"/>
                    <a:pt x="723" y="1623"/>
                  </a:cubicBezTo>
                  <a:lnTo>
                    <a:pt x="0" y="2092"/>
                  </a:lnTo>
                  <a:cubicBezTo>
                    <a:pt x="571" y="2193"/>
                    <a:pt x="1509" y="2269"/>
                    <a:pt x="2473" y="2283"/>
                  </a:cubicBezTo>
                  <a:lnTo>
                    <a:pt x="2473" y="2574"/>
                  </a:lnTo>
                  <a:lnTo>
                    <a:pt x="3828" y="2574"/>
                  </a:lnTo>
                  <a:lnTo>
                    <a:pt x="3828" y="2269"/>
                  </a:lnTo>
                  <a:cubicBezTo>
                    <a:pt x="5324" y="2193"/>
                    <a:pt x="6073" y="1940"/>
                    <a:pt x="6073" y="1649"/>
                  </a:cubicBezTo>
                  <a:cubicBezTo>
                    <a:pt x="6073" y="939"/>
                    <a:pt x="2346" y="1129"/>
                    <a:pt x="2346" y="900"/>
                  </a:cubicBezTo>
                  <a:cubicBezTo>
                    <a:pt x="2346" y="838"/>
                    <a:pt x="2561" y="774"/>
                    <a:pt x="3220" y="774"/>
                  </a:cubicBezTo>
                  <a:cubicBezTo>
                    <a:pt x="3803" y="774"/>
                    <a:pt x="4437" y="824"/>
                    <a:pt x="5096" y="926"/>
                  </a:cubicBezTo>
                  <a:lnTo>
                    <a:pt x="5781" y="457"/>
                  </a:lnTo>
                  <a:cubicBezTo>
                    <a:pt x="5236" y="368"/>
                    <a:pt x="4538" y="317"/>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4"/>
            <p:cNvSpPr/>
            <p:nvPr/>
          </p:nvSpPr>
          <p:spPr>
            <a:xfrm>
              <a:off x="3466025" y="1563700"/>
              <a:ext cx="152150" cy="64350"/>
            </a:xfrm>
            <a:custGeom>
              <a:avLst/>
              <a:gdLst/>
              <a:ahLst/>
              <a:cxnLst/>
              <a:rect l="l" t="t" r="r" b="b"/>
              <a:pathLst>
                <a:path w="6086" h="2574" extrusionOk="0">
                  <a:moveTo>
                    <a:pt x="2485" y="1"/>
                  </a:moveTo>
                  <a:lnTo>
                    <a:pt x="2485" y="305"/>
                  </a:lnTo>
                  <a:cubicBezTo>
                    <a:pt x="901" y="368"/>
                    <a:pt x="115" y="621"/>
                    <a:pt x="115" y="939"/>
                  </a:cubicBezTo>
                  <a:cubicBezTo>
                    <a:pt x="115" y="1648"/>
                    <a:pt x="3842" y="1458"/>
                    <a:pt x="3842" y="1699"/>
                  </a:cubicBezTo>
                  <a:cubicBezTo>
                    <a:pt x="3842" y="1762"/>
                    <a:pt x="3614" y="1801"/>
                    <a:pt x="2967" y="1801"/>
                  </a:cubicBezTo>
                  <a:cubicBezTo>
                    <a:pt x="2219" y="1801"/>
                    <a:pt x="1370" y="1724"/>
                    <a:pt x="736" y="1623"/>
                  </a:cubicBezTo>
                  <a:lnTo>
                    <a:pt x="1" y="2092"/>
                  </a:lnTo>
                  <a:cubicBezTo>
                    <a:pt x="584" y="2193"/>
                    <a:pt x="1522" y="2269"/>
                    <a:pt x="2485" y="2282"/>
                  </a:cubicBezTo>
                  <a:lnTo>
                    <a:pt x="2485" y="2573"/>
                  </a:lnTo>
                  <a:lnTo>
                    <a:pt x="3842" y="2573"/>
                  </a:lnTo>
                  <a:lnTo>
                    <a:pt x="3842" y="2269"/>
                  </a:lnTo>
                  <a:cubicBezTo>
                    <a:pt x="5325" y="2193"/>
                    <a:pt x="6085" y="1939"/>
                    <a:pt x="6085" y="1648"/>
                  </a:cubicBezTo>
                  <a:cubicBezTo>
                    <a:pt x="6085" y="939"/>
                    <a:pt x="2358" y="1128"/>
                    <a:pt x="2358" y="900"/>
                  </a:cubicBezTo>
                  <a:cubicBezTo>
                    <a:pt x="2358" y="837"/>
                    <a:pt x="2561" y="786"/>
                    <a:pt x="3234" y="786"/>
                  </a:cubicBezTo>
                  <a:cubicBezTo>
                    <a:pt x="3817" y="786"/>
                    <a:pt x="4450" y="824"/>
                    <a:pt x="5110" y="925"/>
                  </a:cubicBezTo>
                  <a:lnTo>
                    <a:pt x="5794" y="457"/>
                  </a:lnTo>
                  <a:cubicBezTo>
                    <a:pt x="5248" y="368"/>
                    <a:pt x="4552" y="317"/>
                    <a:pt x="3842" y="292"/>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4"/>
            <p:cNvSpPr/>
            <p:nvPr/>
          </p:nvSpPr>
          <p:spPr>
            <a:xfrm>
              <a:off x="3337375" y="1525975"/>
              <a:ext cx="402475" cy="107475"/>
            </a:xfrm>
            <a:custGeom>
              <a:avLst/>
              <a:gdLst/>
              <a:ahLst/>
              <a:cxnLst/>
              <a:rect l="l" t="t" r="r" b="b"/>
              <a:pathLst>
                <a:path w="16099" h="4299" extrusionOk="0">
                  <a:moveTo>
                    <a:pt x="13323" y="1"/>
                  </a:moveTo>
                  <a:lnTo>
                    <a:pt x="12473" y="14"/>
                  </a:lnTo>
                  <a:lnTo>
                    <a:pt x="4780" y="14"/>
                  </a:lnTo>
                  <a:lnTo>
                    <a:pt x="3930" y="26"/>
                  </a:lnTo>
                  <a:lnTo>
                    <a:pt x="13" y="26"/>
                  </a:lnTo>
                  <a:lnTo>
                    <a:pt x="13" y="1750"/>
                  </a:lnTo>
                  <a:cubicBezTo>
                    <a:pt x="0" y="1763"/>
                    <a:pt x="0" y="1788"/>
                    <a:pt x="0" y="1814"/>
                  </a:cubicBezTo>
                  <a:cubicBezTo>
                    <a:pt x="0" y="2118"/>
                    <a:pt x="178" y="2409"/>
                    <a:pt x="507" y="2676"/>
                  </a:cubicBezTo>
                  <a:cubicBezTo>
                    <a:pt x="546" y="2701"/>
                    <a:pt x="571" y="2726"/>
                    <a:pt x="609" y="2764"/>
                  </a:cubicBezTo>
                  <a:lnTo>
                    <a:pt x="723" y="2840"/>
                  </a:lnTo>
                  <a:cubicBezTo>
                    <a:pt x="761" y="2865"/>
                    <a:pt x="786" y="2879"/>
                    <a:pt x="825" y="2904"/>
                  </a:cubicBezTo>
                  <a:cubicBezTo>
                    <a:pt x="1040" y="3031"/>
                    <a:pt x="1281" y="3157"/>
                    <a:pt x="1572" y="3284"/>
                  </a:cubicBezTo>
                  <a:cubicBezTo>
                    <a:pt x="1648" y="3310"/>
                    <a:pt x="1724" y="3347"/>
                    <a:pt x="1800" y="3372"/>
                  </a:cubicBezTo>
                  <a:cubicBezTo>
                    <a:pt x="1952" y="3436"/>
                    <a:pt x="2118" y="3487"/>
                    <a:pt x="2282" y="3538"/>
                  </a:cubicBezTo>
                  <a:cubicBezTo>
                    <a:pt x="2397" y="3575"/>
                    <a:pt x="2523" y="3614"/>
                    <a:pt x="2637" y="3651"/>
                  </a:cubicBezTo>
                  <a:cubicBezTo>
                    <a:pt x="2662" y="3651"/>
                    <a:pt x="2688" y="3664"/>
                    <a:pt x="2701" y="3664"/>
                  </a:cubicBezTo>
                  <a:cubicBezTo>
                    <a:pt x="2764" y="3677"/>
                    <a:pt x="2814" y="3690"/>
                    <a:pt x="2865" y="3715"/>
                  </a:cubicBezTo>
                  <a:cubicBezTo>
                    <a:pt x="3132" y="3778"/>
                    <a:pt x="3411" y="3842"/>
                    <a:pt x="3715" y="3905"/>
                  </a:cubicBezTo>
                  <a:cubicBezTo>
                    <a:pt x="3778" y="3918"/>
                    <a:pt x="3854" y="3930"/>
                    <a:pt x="3930" y="3943"/>
                  </a:cubicBezTo>
                  <a:cubicBezTo>
                    <a:pt x="4044" y="3969"/>
                    <a:pt x="4146" y="3981"/>
                    <a:pt x="4259" y="4006"/>
                  </a:cubicBezTo>
                  <a:cubicBezTo>
                    <a:pt x="4425" y="4032"/>
                    <a:pt x="4602" y="4057"/>
                    <a:pt x="4780" y="4082"/>
                  </a:cubicBezTo>
                  <a:cubicBezTo>
                    <a:pt x="4856" y="4095"/>
                    <a:pt x="4919" y="4095"/>
                    <a:pt x="4995" y="4108"/>
                  </a:cubicBezTo>
                  <a:cubicBezTo>
                    <a:pt x="5273" y="4146"/>
                    <a:pt x="5552" y="4172"/>
                    <a:pt x="5844" y="4197"/>
                  </a:cubicBezTo>
                  <a:cubicBezTo>
                    <a:pt x="5920" y="4209"/>
                    <a:pt x="5996" y="4209"/>
                    <a:pt x="6073" y="4222"/>
                  </a:cubicBezTo>
                  <a:cubicBezTo>
                    <a:pt x="6135" y="4222"/>
                    <a:pt x="6211" y="4234"/>
                    <a:pt x="6288" y="4234"/>
                  </a:cubicBezTo>
                  <a:cubicBezTo>
                    <a:pt x="6490" y="4248"/>
                    <a:pt x="6706" y="4260"/>
                    <a:pt x="6909" y="4273"/>
                  </a:cubicBezTo>
                  <a:cubicBezTo>
                    <a:pt x="6985" y="4273"/>
                    <a:pt x="7061" y="4273"/>
                    <a:pt x="7137" y="4285"/>
                  </a:cubicBezTo>
                  <a:cubicBezTo>
                    <a:pt x="7416" y="4285"/>
                    <a:pt x="7695" y="4298"/>
                    <a:pt x="7986" y="4298"/>
                  </a:cubicBezTo>
                  <a:lnTo>
                    <a:pt x="8202" y="4298"/>
                  </a:lnTo>
                  <a:cubicBezTo>
                    <a:pt x="8493" y="4298"/>
                    <a:pt x="8772" y="4285"/>
                    <a:pt x="9051" y="4273"/>
                  </a:cubicBezTo>
                  <a:lnTo>
                    <a:pt x="9267" y="4273"/>
                  </a:lnTo>
                  <a:cubicBezTo>
                    <a:pt x="9558" y="4248"/>
                    <a:pt x="9837" y="4234"/>
                    <a:pt x="10116" y="4209"/>
                  </a:cubicBezTo>
                  <a:cubicBezTo>
                    <a:pt x="10192" y="4209"/>
                    <a:pt x="10268" y="4197"/>
                    <a:pt x="10344" y="4197"/>
                  </a:cubicBezTo>
                  <a:cubicBezTo>
                    <a:pt x="10636" y="4172"/>
                    <a:pt x="10915" y="4133"/>
                    <a:pt x="11180" y="4095"/>
                  </a:cubicBezTo>
                  <a:cubicBezTo>
                    <a:pt x="11256" y="4095"/>
                    <a:pt x="11332" y="4082"/>
                    <a:pt x="11409" y="4070"/>
                  </a:cubicBezTo>
                  <a:cubicBezTo>
                    <a:pt x="11701" y="4032"/>
                    <a:pt x="11979" y="3981"/>
                    <a:pt x="12258" y="3930"/>
                  </a:cubicBezTo>
                  <a:cubicBezTo>
                    <a:pt x="12334" y="3918"/>
                    <a:pt x="12397" y="3905"/>
                    <a:pt x="12473" y="3893"/>
                  </a:cubicBezTo>
                  <a:cubicBezTo>
                    <a:pt x="12778" y="3829"/>
                    <a:pt x="13056" y="3766"/>
                    <a:pt x="13323" y="3690"/>
                  </a:cubicBezTo>
                  <a:cubicBezTo>
                    <a:pt x="13399" y="3664"/>
                    <a:pt x="13475" y="3651"/>
                    <a:pt x="13551" y="3626"/>
                  </a:cubicBezTo>
                  <a:cubicBezTo>
                    <a:pt x="13855" y="3538"/>
                    <a:pt x="14134" y="3448"/>
                    <a:pt x="14388" y="3347"/>
                  </a:cubicBezTo>
                  <a:cubicBezTo>
                    <a:pt x="14464" y="3310"/>
                    <a:pt x="14540" y="3284"/>
                    <a:pt x="14616" y="3246"/>
                  </a:cubicBezTo>
                  <a:cubicBezTo>
                    <a:pt x="14946" y="3107"/>
                    <a:pt x="15224" y="2955"/>
                    <a:pt x="15465" y="2789"/>
                  </a:cubicBezTo>
                  <a:cubicBezTo>
                    <a:pt x="15541" y="2726"/>
                    <a:pt x="15617" y="2663"/>
                    <a:pt x="15681" y="2612"/>
                  </a:cubicBezTo>
                  <a:cubicBezTo>
                    <a:pt x="15960" y="2358"/>
                    <a:pt x="16099" y="2093"/>
                    <a:pt x="16099" y="1814"/>
                  </a:cubicBezTo>
                  <a:lnTo>
                    <a:pt x="16099" y="1788"/>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4"/>
            <p:cNvSpPr/>
            <p:nvPr/>
          </p:nvSpPr>
          <p:spPr>
            <a:xfrm>
              <a:off x="3350050" y="1526600"/>
              <a:ext cx="5425" cy="70400"/>
            </a:xfrm>
            <a:custGeom>
              <a:avLst/>
              <a:gdLst/>
              <a:ahLst/>
              <a:cxnLst/>
              <a:rect l="l" t="t" r="r" b="b"/>
              <a:pathLst>
                <a:path w="217" h="2816" extrusionOk="0">
                  <a:moveTo>
                    <a:pt x="0" y="1"/>
                  </a:moveTo>
                  <a:lnTo>
                    <a:pt x="0" y="2651"/>
                  </a:lnTo>
                  <a:cubicBezTo>
                    <a:pt x="39" y="2676"/>
                    <a:pt x="64" y="2701"/>
                    <a:pt x="102" y="2739"/>
                  </a:cubicBezTo>
                  <a:lnTo>
                    <a:pt x="216" y="2815"/>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4"/>
            <p:cNvSpPr/>
            <p:nvPr/>
          </p:nvSpPr>
          <p:spPr>
            <a:xfrm>
              <a:off x="3376675" y="1526600"/>
              <a:ext cx="5725" cy="83700"/>
            </a:xfrm>
            <a:custGeom>
              <a:avLst/>
              <a:gdLst/>
              <a:ahLst/>
              <a:cxnLst/>
              <a:rect l="l" t="t" r="r" b="b"/>
              <a:pathLst>
                <a:path w="229" h="3348" extrusionOk="0">
                  <a:moveTo>
                    <a:pt x="0" y="1"/>
                  </a:moveTo>
                  <a:lnTo>
                    <a:pt x="0" y="3259"/>
                  </a:lnTo>
                  <a:cubicBezTo>
                    <a:pt x="76" y="3285"/>
                    <a:pt x="152" y="3322"/>
                    <a:pt x="228" y="3347"/>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4"/>
            <p:cNvSpPr/>
            <p:nvPr/>
          </p:nvSpPr>
          <p:spPr>
            <a:xfrm>
              <a:off x="3403275" y="1526600"/>
              <a:ext cx="5750" cy="92275"/>
            </a:xfrm>
            <a:custGeom>
              <a:avLst/>
              <a:gdLst/>
              <a:ahLst/>
              <a:cxnLst/>
              <a:rect l="l" t="t" r="r" b="b"/>
              <a:pathLst>
                <a:path w="230" h="3691" extrusionOk="0">
                  <a:moveTo>
                    <a:pt x="1" y="1"/>
                  </a:moveTo>
                  <a:lnTo>
                    <a:pt x="1" y="3626"/>
                  </a:lnTo>
                  <a:cubicBezTo>
                    <a:pt x="26" y="3626"/>
                    <a:pt x="52" y="3639"/>
                    <a:pt x="65" y="3639"/>
                  </a:cubicBezTo>
                  <a:cubicBezTo>
                    <a:pt x="128" y="3652"/>
                    <a:pt x="178" y="3665"/>
                    <a:pt x="229" y="3690"/>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4"/>
            <p:cNvSpPr/>
            <p:nvPr/>
          </p:nvSpPr>
          <p:spPr>
            <a:xfrm>
              <a:off x="3430225" y="1526600"/>
              <a:ext cx="5400" cy="97975"/>
            </a:xfrm>
            <a:custGeom>
              <a:avLst/>
              <a:gdLst/>
              <a:ahLst/>
              <a:cxnLst/>
              <a:rect l="l" t="t" r="r" b="b"/>
              <a:pathLst>
                <a:path w="216" h="3919" extrusionOk="0">
                  <a:moveTo>
                    <a:pt x="1" y="1"/>
                  </a:moveTo>
                  <a:lnTo>
                    <a:pt x="1" y="3880"/>
                  </a:lnTo>
                  <a:cubicBezTo>
                    <a:pt x="64" y="3893"/>
                    <a:pt x="140" y="3905"/>
                    <a:pt x="216" y="3918"/>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4"/>
            <p:cNvSpPr/>
            <p:nvPr/>
          </p:nvSpPr>
          <p:spPr>
            <a:xfrm>
              <a:off x="3456850" y="1526300"/>
              <a:ext cx="5400" cy="102375"/>
            </a:xfrm>
            <a:custGeom>
              <a:avLst/>
              <a:gdLst/>
              <a:ahLst/>
              <a:cxnLst/>
              <a:rect l="l" t="t" r="r" b="b"/>
              <a:pathLst>
                <a:path w="216" h="4095" extrusionOk="0">
                  <a:moveTo>
                    <a:pt x="1" y="1"/>
                  </a:moveTo>
                  <a:lnTo>
                    <a:pt x="1" y="4069"/>
                  </a:lnTo>
                  <a:cubicBezTo>
                    <a:pt x="77" y="4082"/>
                    <a:pt x="140" y="4082"/>
                    <a:pt x="216" y="4095"/>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4"/>
            <p:cNvSpPr/>
            <p:nvPr/>
          </p:nvSpPr>
          <p:spPr>
            <a:xfrm>
              <a:off x="3483475" y="1526300"/>
              <a:ext cx="5725" cy="105250"/>
            </a:xfrm>
            <a:custGeom>
              <a:avLst/>
              <a:gdLst/>
              <a:ahLst/>
              <a:cxnLst/>
              <a:rect l="l" t="t" r="r" b="b"/>
              <a:pathLst>
                <a:path w="229" h="4210" extrusionOk="0">
                  <a:moveTo>
                    <a:pt x="0" y="1"/>
                  </a:moveTo>
                  <a:lnTo>
                    <a:pt x="0" y="4184"/>
                  </a:lnTo>
                  <a:cubicBezTo>
                    <a:pt x="76" y="4196"/>
                    <a:pt x="152" y="4196"/>
                    <a:pt x="229" y="420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4"/>
            <p:cNvSpPr/>
            <p:nvPr/>
          </p:nvSpPr>
          <p:spPr>
            <a:xfrm>
              <a:off x="3510100" y="1526300"/>
              <a:ext cx="5725" cy="106825"/>
            </a:xfrm>
            <a:custGeom>
              <a:avLst/>
              <a:gdLst/>
              <a:ahLst/>
              <a:cxnLst/>
              <a:rect l="l" t="t" r="r" b="b"/>
              <a:pathLst>
                <a:path w="229" h="4273" extrusionOk="0">
                  <a:moveTo>
                    <a:pt x="0" y="1"/>
                  </a:moveTo>
                  <a:lnTo>
                    <a:pt x="0" y="4260"/>
                  </a:lnTo>
                  <a:cubicBezTo>
                    <a:pt x="76" y="4260"/>
                    <a:pt x="152" y="4260"/>
                    <a:pt x="228" y="4272"/>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4"/>
            <p:cNvSpPr/>
            <p:nvPr/>
          </p:nvSpPr>
          <p:spPr>
            <a:xfrm>
              <a:off x="3537025" y="1526300"/>
              <a:ext cx="5425" cy="107150"/>
            </a:xfrm>
            <a:custGeom>
              <a:avLst/>
              <a:gdLst/>
              <a:ahLst/>
              <a:cxnLst/>
              <a:rect l="l" t="t" r="r" b="b"/>
              <a:pathLst>
                <a:path w="217" h="4286" extrusionOk="0">
                  <a:moveTo>
                    <a:pt x="0" y="1"/>
                  </a:moveTo>
                  <a:lnTo>
                    <a:pt x="0" y="4285"/>
                  </a:lnTo>
                  <a:lnTo>
                    <a:pt x="216" y="4285"/>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4"/>
            <p:cNvSpPr/>
            <p:nvPr/>
          </p:nvSpPr>
          <p:spPr>
            <a:xfrm>
              <a:off x="3563625" y="1526300"/>
              <a:ext cx="5425" cy="106500"/>
            </a:xfrm>
            <a:custGeom>
              <a:avLst/>
              <a:gdLst/>
              <a:ahLst/>
              <a:cxnLst/>
              <a:rect l="l" t="t" r="r" b="b"/>
              <a:pathLst>
                <a:path w="217" h="4260" extrusionOk="0">
                  <a:moveTo>
                    <a:pt x="1" y="1"/>
                  </a:moveTo>
                  <a:lnTo>
                    <a:pt x="1" y="4260"/>
                  </a:lnTo>
                  <a:lnTo>
                    <a:pt x="217" y="4260"/>
                  </a:ln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4"/>
            <p:cNvSpPr/>
            <p:nvPr/>
          </p:nvSpPr>
          <p:spPr>
            <a:xfrm>
              <a:off x="3590250" y="1526300"/>
              <a:ext cx="5725" cy="104925"/>
            </a:xfrm>
            <a:custGeom>
              <a:avLst/>
              <a:gdLst/>
              <a:ahLst/>
              <a:cxnLst/>
              <a:rect l="l" t="t" r="r" b="b"/>
              <a:pathLst>
                <a:path w="229" h="4197" extrusionOk="0">
                  <a:moveTo>
                    <a:pt x="1" y="1"/>
                  </a:moveTo>
                  <a:lnTo>
                    <a:pt x="1" y="4196"/>
                  </a:lnTo>
                  <a:cubicBezTo>
                    <a:pt x="77" y="4196"/>
                    <a:pt x="153" y="4184"/>
                    <a:pt x="229" y="4184"/>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4"/>
            <p:cNvSpPr/>
            <p:nvPr/>
          </p:nvSpPr>
          <p:spPr>
            <a:xfrm>
              <a:off x="3616875" y="1526300"/>
              <a:ext cx="5725" cy="102075"/>
            </a:xfrm>
            <a:custGeom>
              <a:avLst/>
              <a:gdLst/>
              <a:ahLst/>
              <a:cxnLst/>
              <a:rect l="l" t="t" r="r" b="b"/>
              <a:pathLst>
                <a:path w="229" h="4083" extrusionOk="0">
                  <a:moveTo>
                    <a:pt x="0" y="1"/>
                  </a:moveTo>
                  <a:lnTo>
                    <a:pt x="0" y="4082"/>
                  </a:lnTo>
                  <a:cubicBezTo>
                    <a:pt x="76" y="4082"/>
                    <a:pt x="152" y="4069"/>
                    <a:pt x="229" y="4057"/>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4"/>
            <p:cNvSpPr/>
            <p:nvPr/>
          </p:nvSpPr>
          <p:spPr>
            <a:xfrm>
              <a:off x="3643825" y="1526300"/>
              <a:ext cx="5400" cy="97950"/>
            </a:xfrm>
            <a:custGeom>
              <a:avLst/>
              <a:gdLst/>
              <a:ahLst/>
              <a:cxnLst/>
              <a:rect l="l" t="t" r="r" b="b"/>
              <a:pathLst>
                <a:path w="216" h="3918" extrusionOk="0">
                  <a:moveTo>
                    <a:pt x="0" y="1"/>
                  </a:moveTo>
                  <a:lnTo>
                    <a:pt x="0" y="3917"/>
                  </a:lnTo>
                  <a:cubicBezTo>
                    <a:pt x="76" y="3905"/>
                    <a:pt x="139" y="3892"/>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4"/>
            <p:cNvSpPr/>
            <p:nvPr/>
          </p:nvSpPr>
          <p:spPr>
            <a:xfrm>
              <a:off x="3670450" y="1525975"/>
              <a:ext cx="5725" cy="92250"/>
            </a:xfrm>
            <a:custGeom>
              <a:avLst/>
              <a:gdLst/>
              <a:ahLst/>
              <a:cxnLst/>
              <a:rect l="l" t="t" r="r" b="b"/>
              <a:pathLst>
                <a:path w="229" h="3690" extrusionOk="0">
                  <a:moveTo>
                    <a:pt x="0" y="1"/>
                  </a:moveTo>
                  <a:lnTo>
                    <a:pt x="0" y="3690"/>
                  </a:lnTo>
                  <a:cubicBezTo>
                    <a:pt x="76" y="3664"/>
                    <a:pt x="152" y="3651"/>
                    <a:pt x="228" y="3626"/>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4"/>
            <p:cNvSpPr/>
            <p:nvPr/>
          </p:nvSpPr>
          <p:spPr>
            <a:xfrm>
              <a:off x="3697050" y="1525975"/>
              <a:ext cx="5750" cy="83700"/>
            </a:xfrm>
            <a:custGeom>
              <a:avLst/>
              <a:gdLst/>
              <a:ahLst/>
              <a:cxnLst/>
              <a:rect l="l" t="t" r="r" b="b"/>
              <a:pathLst>
                <a:path w="230" h="3348" extrusionOk="0">
                  <a:moveTo>
                    <a:pt x="1" y="1"/>
                  </a:moveTo>
                  <a:lnTo>
                    <a:pt x="1" y="3347"/>
                  </a:lnTo>
                  <a:cubicBezTo>
                    <a:pt x="77" y="3310"/>
                    <a:pt x="153" y="3284"/>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4"/>
            <p:cNvSpPr/>
            <p:nvPr/>
          </p:nvSpPr>
          <p:spPr>
            <a:xfrm>
              <a:off x="3723975" y="1525975"/>
              <a:ext cx="5425" cy="69750"/>
            </a:xfrm>
            <a:custGeom>
              <a:avLst/>
              <a:gdLst/>
              <a:ahLst/>
              <a:cxnLst/>
              <a:rect l="l" t="t" r="r" b="b"/>
              <a:pathLst>
                <a:path w="217" h="2790" extrusionOk="0">
                  <a:moveTo>
                    <a:pt x="1" y="1"/>
                  </a:moveTo>
                  <a:lnTo>
                    <a:pt x="1" y="2789"/>
                  </a:lnTo>
                  <a:cubicBezTo>
                    <a:pt x="77" y="2726"/>
                    <a:pt x="153" y="2663"/>
                    <a:pt x="217" y="2612"/>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4"/>
            <p:cNvSpPr/>
            <p:nvPr/>
          </p:nvSpPr>
          <p:spPr>
            <a:xfrm>
              <a:off x="3337700" y="1469575"/>
              <a:ext cx="402150" cy="114100"/>
            </a:xfrm>
            <a:custGeom>
              <a:avLst/>
              <a:gdLst/>
              <a:ahLst/>
              <a:cxnLst/>
              <a:rect l="l" t="t" r="r" b="b"/>
              <a:pathLst>
                <a:path w="16086" h="4564" extrusionOk="0">
                  <a:moveTo>
                    <a:pt x="8037" y="0"/>
                  </a:moveTo>
                  <a:cubicBezTo>
                    <a:pt x="3702" y="0"/>
                    <a:pt x="153" y="977"/>
                    <a:pt x="0" y="2194"/>
                  </a:cubicBezTo>
                  <a:lnTo>
                    <a:pt x="0" y="2282"/>
                  </a:lnTo>
                  <a:cubicBezTo>
                    <a:pt x="0" y="2586"/>
                    <a:pt x="215" y="2890"/>
                    <a:pt x="609" y="3157"/>
                  </a:cubicBezTo>
                  <a:cubicBezTo>
                    <a:pt x="672" y="3195"/>
                    <a:pt x="736" y="3245"/>
                    <a:pt x="812" y="3284"/>
                  </a:cubicBezTo>
                  <a:cubicBezTo>
                    <a:pt x="1192" y="3499"/>
                    <a:pt x="1686" y="3702"/>
                    <a:pt x="2282" y="3879"/>
                  </a:cubicBezTo>
                  <a:cubicBezTo>
                    <a:pt x="2409" y="3918"/>
                    <a:pt x="2548" y="3955"/>
                    <a:pt x="2700" y="3994"/>
                  </a:cubicBezTo>
                  <a:cubicBezTo>
                    <a:pt x="3169" y="4107"/>
                    <a:pt x="3689" y="4209"/>
                    <a:pt x="4246" y="4298"/>
                  </a:cubicBezTo>
                  <a:cubicBezTo>
                    <a:pt x="4880" y="4386"/>
                    <a:pt x="5565" y="4462"/>
                    <a:pt x="6275" y="4513"/>
                  </a:cubicBezTo>
                  <a:cubicBezTo>
                    <a:pt x="6845" y="4551"/>
                    <a:pt x="7441" y="4564"/>
                    <a:pt x="8037" y="4564"/>
                  </a:cubicBezTo>
                  <a:cubicBezTo>
                    <a:pt x="12486" y="4564"/>
                    <a:pt x="16086" y="3537"/>
                    <a:pt x="16086" y="2282"/>
                  </a:cubicBezTo>
                  <a:lnTo>
                    <a:pt x="16086" y="2194"/>
                  </a:lnTo>
                  <a:cubicBezTo>
                    <a:pt x="16060" y="2042"/>
                    <a:pt x="15997" y="1902"/>
                    <a:pt x="15883" y="1763"/>
                  </a:cubicBezTo>
                  <a:cubicBezTo>
                    <a:pt x="15718" y="1560"/>
                    <a:pt x="15477" y="1383"/>
                    <a:pt x="15161" y="1205"/>
                  </a:cubicBezTo>
                  <a:cubicBezTo>
                    <a:pt x="14843" y="1040"/>
                    <a:pt x="14463" y="888"/>
                    <a:pt x="14032" y="749"/>
                  </a:cubicBezTo>
                  <a:cubicBezTo>
                    <a:pt x="13905" y="710"/>
                    <a:pt x="13779" y="673"/>
                    <a:pt x="13640" y="634"/>
                  </a:cubicBezTo>
                  <a:cubicBezTo>
                    <a:pt x="13043" y="470"/>
                    <a:pt x="12359" y="330"/>
                    <a:pt x="11598" y="229"/>
                  </a:cubicBezTo>
                  <a:cubicBezTo>
                    <a:pt x="11421" y="203"/>
                    <a:pt x="11243" y="178"/>
                    <a:pt x="11066" y="166"/>
                  </a:cubicBezTo>
                  <a:cubicBezTo>
                    <a:pt x="10128" y="51"/>
                    <a:pt x="9114" y="0"/>
                    <a:pt x="803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4"/>
            <p:cNvSpPr/>
            <p:nvPr/>
          </p:nvSpPr>
          <p:spPr>
            <a:xfrm>
              <a:off x="3443850" y="1508550"/>
              <a:ext cx="290925" cy="73850"/>
            </a:xfrm>
            <a:custGeom>
              <a:avLst/>
              <a:gdLst/>
              <a:ahLst/>
              <a:cxnLst/>
              <a:rect l="l" t="t" r="r" b="b"/>
              <a:pathLst>
                <a:path w="11637" h="2954" extrusionOk="0">
                  <a:moveTo>
                    <a:pt x="0" y="1"/>
                  </a:moveTo>
                  <a:lnTo>
                    <a:pt x="0" y="2954"/>
                  </a:lnTo>
                  <a:lnTo>
                    <a:pt x="11637" y="2954"/>
                  </a:lnTo>
                  <a:lnTo>
                    <a:pt x="11637"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4"/>
            <p:cNvSpPr/>
            <p:nvPr/>
          </p:nvSpPr>
          <p:spPr>
            <a:xfrm>
              <a:off x="3352900" y="1540550"/>
              <a:ext cx="34900" cy="11125"/>
            </a:xfrm>
            <a:custGeom>
              <a:avLst/>
              <a:gdLst/>
              <a:ahLst/>
              <a:cxnLst/>
              <a:rect l="l" t="t" r="r" b="b"/>
              <a:pathLst>
                <a:path w="1396" h="445" extrusionOk="0">
                  <a:moveTo>
                    <a:pt x="1078" y="1"/>
                  </a:moveTo>
                  <a:lnTo>
                    <a:pt x="1" y="318"/>
                  </a:lnTo>
                  <a:cubicBezTo>
                    <a:pt x="64" y="356"/>
                    <a:pt x="128" y="406"/>
                    <a:pt x="204" y="445"/>
                  </a:cubicBezTo>
                  <a:lnTo>
                    <a:pt x="1395" y="115"/>
                  </a:lnTo>
                  <a:cubicBezTo>
                    <a:pt x="1370" y="102"/>
                    <a:pt x="1357" y="102"/>
                    <a:pt x="1345" y="90"/>
                  </a:cubicBezTo>
                  <a:cubicBezTo>
                    <a:pt x="1255" y="65"/>
                    <a:pt x="1167" y="39"/>
                    <a:pt x="1078"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4"/>
            <p:cNvSpPr/>
            <p:nvPr/>
          </p:nvSpPr>
          <p:spPr>
            <a:xfrm>
              <a:off x="3394750" y="1558300"/>
              <a:ext cx="38975" cy="11125"/>
            </a:xfrm>
            <a:custGeom>
              <a:avLst/>
              <a:gdLst/>
              <a:ahLst/>
              <a:cxnLst/>
              <a:rect l="l" t="t" r="r" b="b"/>
              <a:pathLst>
                <a:path w="1559" h="445" extrusionOk="0">
                  <a:moveTo>
                    <a:pt x="1141" y="1"/>
                  </a:moveTo>
                  <a:lnTo>
                    <a:pt x="0" y="330"/>
                  </a:lnTo>
                  <a:cubicBezTo>
                    <a:pt x="127" y="369"/>
                    <a:pt x="266" y="406"/>
                    <a:pt x="418" y="445"/>
                  </a:cubicBezTo>
                  <a:lnTo>
                    <a:pt x="1559" y="115"/>
                  </a:lnTo>
                  <a:lnTo>
                    <a:pt x="1255" y="39"/>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4"/>
            <p:cNvSpPr/>
            <p:nvPr/>
          </p:nvSpPr>
          <p:spPr>
            <a:xfrm>
              <a:off x="3377925" y="1480975"/>
              <a:ext cx="321700" cy="91300"/>
            </a:xfrm>
            <a:custGeom>
              <a:avLst/>
              <a:gdLst/>
              <a:ahLst/>
              <a:cxnLst/>
              <a:rect l="l" t="t" r="r" b="b"/>
              <a:pathLst>
                <a:path w="12868" h="3652" extrusionOk="0">
                  <a:moveTo>
                    <a:pt x="6428" y="1"/>
                  </a:moveTo>
                  <a:cubicBezTo>
                    <a:pt x="2891" y="1"/>
                    <a:pt x="1" y="812"/>
                    <a:pt x="1" y="1826"/>
                  </a:cubicBezTo>
                  <a:cubicBezTo>
                    <a:pt x="1" y="1851"/>
                    <a:pt x="1" y="1877"/>
                    <a:pt x="14" y="1902"/>
                  </a:cubicBezTo>
                  <a:cubicBezTo>
                    <a:pt x="166" y="2879"/>
                    <a:pt x="2980" y="3651"/>
                    <a:pt x="6428" y="3651"/>
                  </a:cubicBezTo>
                  <a:cubicBezTo>
                    <a:pt x="9876" y="3651"/>
                    <a:pt x="12702" y="2879"/>
                    <a:pt x="12854" y="1902"/>
                  </a:cubicBezTo>
                  <a:cubicBezTo>
                    <a:pt x="12867" y="1877"/>
                    <a:pt x="12867" y="1851"/>
                    <a:pt x="12867" y="1826"/>
                  </a:cubicBezTo>
                  <a:cubicBezTo>
                    <a:pt x="12867" y="812"/>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4"/>
            <p:cNvSpPr/>
            <p:nvPr/>
          </p:nvSpPr>
          <p:spPr>
            <a:xfrm>
              <a:off x="3378250" y="1485100"/>
              <a:ext cx="321050" cy="87175"/>
            </a:xfrm>
            <a:custGeom>
              <a:avLst/>
              <a:gdLst/>
              <a:ahLst/>
              <a:cxnLst/>
              <a:rect l="l" t="t" r="r" b="b"/>
              <a:pathLst>
                <a:path w="12842" h="3487" extrusionOk="0">
                  <a:moveTo>
                    <a:pt x="6415" y="1"/>
                  </a:moveTo>
                  <a:cubicBezTo>
                    <a:pt x="2967" y="1"/>
                    <a:pt x="153" y="774"/>
                    <a:pt x="1" y="1737"/>
                  </a:cubicBezTo>
                  <a:cubicBezTo>
                    <a:pt x="13" y="1889"/>
                    <a:pt x="102" y="2029"/>
                    <a:pt x="229" y="2156"/>
                  </a:cubicBezTo>
                  <a:cubicBezTo>
                    <a:pt x="292" y="2219"/>
                    <a:pt x="356" y="2269"/>
                    <a:pt x="432" y="2320"/>
                  </a:cubicBezTo>
                  <a:cubicBezTo>
                    <a:pt x="736" y="2548"/>
                    <a:pt x="1193" y="2751"/>
                    <a:pt x="1776" y="2916"/>
                  </a:cubicBezTo>
                  <a:cubicBezTo>
                    <a:pt x="1902" y="2954"/>
                    <a:pt x="2029" y="2992"/>
                    <a:pt x="2168" y="3030"/>
                  </a:cubicBezTo>
                  <a:cubicBezTo>
                    <a:pt x="2714" y="3170"/>
                    <a:pt x="3334" y="3271"/>
                    <a:pt x="4007" y="3347"/>
                  </a:cubicBezTo>
                  <a:cubicBezTo>
                    <a:pt x="4691" y="3436"/>
                    <a:pt x="5426" y="3474"/>
                    <a:pt x="6187" y="3486"/>
                  </a:cubicBezTo>
                  <a:lnTo>
                    <a:pt x="6415" y="3486"/>
                  </a:lnTo>
                  <a:cubicBezTo>
                    <a:pt x="9863" y="3486"/>
                    <a:pt x="12689" y="2714"/>
                    <a:pt x="12841" y="1737"/>
                  </a:cubicBezTo>
                  <a:cubicBezTo>
                    <a:pt x="12841" y="1700"/>
                    <a:pt x="12829" y="1649"/>
                    <a:pt x="12804" y="1610"/>
                  </a:cubicBezTo>
                  <a:cubicBezTo>
                    <a:pt x="12714" y="1395"/>
                    <a:pt x="12512" y="1205"/>
                    <a:pt x="12207" y="1027"/>
                  </a:cubicBezTo>
                  <a:cubicBezTo>
                    <a:pt x="11891" y="838"/>
                    <a:pt x="11460" y="672"/>
                    <a:pt x="10953" y="533"/>
                  </a:cubicBezTo>
                  <a:cubicBezTo>
                    <a:pt x="10826" y="495"/>
                    <a:pt x="10686" y="457"/>
                    <a:pt x="10547" y="432"/>
                  </a:cubicBezTo>
                  <a:cubicBezTo>
                    <a:pt x="9900" y="267"/>
                    <a:pt x="9140" y="153"/>
                    <a:pt x="8316" y="77"/>
                  </a:cubicBezTo>
                  <a:cubicBezTo>
                    <a:pt x="8114" y="64"/>
                    <a:pt x="7911" y="52"/>
                    <a:pt x="7695" y="38"/>
                  </a:cubicBezTo>
                  <a:cubicBezTo>
                    <a:pt x="7289" y="13"/>
                    <a:pt x="6858" y="1"/>
                    <a:pt x="64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4"/>
            <p:cNvSpPr/>
            <p:nvPr/>
          </p:nvSpPr>
          <p:spPr>
            <a:xfrm>
              <a:off x="3478400" y="1560200"/>
              <a:ext cx="97000" cy="12075"/>
            </a:xfrm>
            <a:custGeom>
              <a:avLst/>
              <a:gdLst/>
              <a:ahLst/>
              <a:cxnLst/>
              <a:rect l="l" t="t" r="r" b="b"/>
              <a:pathLst>
                <a:path w="3880" h="483" extrusionOk="0">
                  <a:moveTo>
                    <a:pt x="3879" y="1"/>
                  </a:moveTo>
                  <a:lnTo>
                    <a:pt x="3308" y="39"/>
                  </a:lnTo>
                  <a:lnTo>
                    <a:pt x="3080" y="39"/>
                  </a:lnTo>
                  <a:cubicBezTo>
                    <a:pt x="2815" y="51"/>
                    <a:pt x="2523" y="65"/>
                    <a:pt x="2244" y="65"/>
                  </a:cubicBezTo>
                  <a:lnTo>
                    <a:pt x="2015" y="65"/>
                  </a:lnTo>
                  <a:cubicBezTo>
                    <a:pt x="1737" y="65"/>
                    <a:pt x="1446" y="51"/>
                    <a:pt x="1179" y="39"/>
                  </a:cubicBezTo>
                  <a:lnTo>
                    <a:pt x="1077" y="39"/>
                  </a:lnTo>
                  <a:lnTo>
                    <a:pt x="1" y="343"/>
                  </a:lnTo>
                  <a:cubicBezTo>
                    <a:pt x="685" y="432"/>
                    <a:pt x="1420" y="470"/>
                    <a:pt x="2181" y="482"/>
                  </a:cubicBezTo>
                  <a:lnTo>
                    <a:pt x="3879" y="1"/>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4"/>
            <p:cNvSpPr/>
            <p:nvPr/>
          </p:nvSpPr>
          <p:spPr>
            <a:xfrm>
              <a:off x="3422625" y="1554500"/>
              <a:ext cx="25675" cy="6350"/>
            </a:xfrm>
            <a:custGeom>
              <a:avLst/>
              <a:gdLst/>
              <a:ahLst/>
              <a:cxnLst/>
              <a:rect l="l" t="t" r="r" b="b"/>
              <a:pathLst>
                <a:path w="1027" h="254" extrusionOk="0">
                  <a:moveTo>
                    <a:pt x="520" y="0"/>
                  </a:moveTo>
                  <a:lnTo>
                    <a:pt x="1" y="140"/>
                  </a:lnTo>
                  <a:cubicBezTo>
                    <a:pt x="127" y="178"/>
                    <a:pt x="254" y="216"/>
                    <a:pt x="393" y="254"/>
                  </a:cubicBezTo>
                  <a:lnTo>
                    <a:pt x="1027" y="77"/>
                  </a:lnTo>
                  <a:lnTo>
                    <a:pt x="533" y="0"/>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4"/>
            <p:cNvSpPr/>
            <p:nvPr/>
          </p:nvSpPr>
          <p:spPr>
            <a:xfrm>
              <a:off x="3465400" y="1495875"/>
              <a:ext cx="151825" cy="64350"/>
            </a:xfrm>
            <a:custGeom>
              <a:avLst/>
              <a:gdLst/>
              <a:ahLst/>
              <a:cxnLst/>
              <a:rect l="l" t="t" r="r" b="b"/>
              <a:pathLst>
                <a:path w="6073" h="2574" extrusionOk="0">
                  <a:moveTo>
                    <a:pt x="2473" y="1"/>
                  </a:moveTo>
                  <a:lnTo>
                    <a:pt x="2473" y="292"/>
                  </a:lnTo>
                  <a:cubicBezTo>
                    <a:pt x="888" y="356"/>
                    <a:pt x="102" y="622"/>
                    <a:pt x="102" y="926"/>
                  </a:cubicBezTo>
                  <a:cubicBezTo>
                    <a:pt x="102" y="1636"/>
                    <a:pt x="3828" y="1446"/>
                    <a:pt x="3828" y="1686"/>
                  </a:cubicBezTo>
                  <a:cubicBezTo>
                    <a:pt x="3828" y="1750"/>
                    <a:pt x="3600" y="1788"/>
                    <a:pt x="2954" y="1788"/>
                  </a:cubicBezTo>
                  <a:cubicBezTo>
                    <a:pt x="2206" y="1788"/>
                    <a:pt x="1369" y="1725"/>
                    <a:pt x="723" y="1623"/>
                  </a:cubicBezTo>
                  <a:lnTo>
                    <a:pt x="0" y="2092"/>
                  </a:lnTo>
                  <a:cubicBezTo>
                    <a:pt x="571" y="2193"/>
                    <a:pt x="1509" y="2257"/>
                    <a:pt x="2473" y="2283"/>
                  </a:cubicBezTo>
                  <a:lnTo>
                    <a:pt x="2473" y="2574"/>
                  </a:lnTo>
                  <a:lnTo>
                    <a:pt x="3828" y="2574"/>
                  </a:lnTo>
                  <a:lnTo>
                    <a:pt x="3828" y="2269"/>
                  </a:lnTo>
                  <a:cubicBezTo>
                    <a:pt x="5324" y="2193"/>
                    <a:pt x="6073" y="1940"/>
                    <a:pt x="6073" y="1636"/>
                  </a:cubicBezTo>
                  <a:cubicBezTo>
                    <a:pt x="6073" y="939"/>
                    <a:pt x="2346" y="1129"/>
                    <a:pt x="2346" y="900"/>
                  </a:cubicBezTo>
                  <a:cubicBezTo>
                    <a:pt x="2346" y="824"/>
                    <a:pt x="2561" y="774"/>
                    <a:pt x="3220" y="774"/>
                  </a:cubicBezTo>
                  <a:cubicBezTo>
                    <a:pt x="3816" y="774"/>
                    <a:pt x="4437" y="824"/>
                    <a:pt x="5096" y="914"/>
                  </a:cubicBezTo>
                  <a:lnTo>
                    <a:pt x="5781" y="444"/>
                  </a:lnTo>
                  <a:cubicBezTo>
                    <a:pt x="5236" y="356"/>
                    <a:pt x="4538" y="305"/>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4"/>
            <p:cNvSpPr/>
            <p:nvPr/>
          </p:nvSpPr>
          <p:spPr>
            <a:xfrm>
              <a:off x="3464450" y="1493350"/>
              <a:ext cx="151825" cy="64350"/>
            </a:xfrm>
            <a:custGeom>
              <a:avLst/>
              <a:gdLst/>
              <a:ahLst/>
              <a:cxnLst/>
              <a:rect l="l" t="t" r="r" b="b"/>
              <a:pathLst>
                <a:path w="6073" h="2574" extrusionOk="0">
                  <a:moveTo>
                    <a:pt x="2472" y="1"/>
                  </a:moveTo>
                  <a:lnTo>
                    <a:pt x="2472" y="292"/>
                  </a:lnTo>
                  <a:cubicBezTo>
                    <a:pt x="888" y="355"/>
                    <a:pt x="102" y="621"/>
                    <a:pt x="102" y="925"/>
                  </a:cubicBezTo>
                  <a:cubicBezTo>
                    <a:pt x="102" y="1635"/>
                    <a:pt x="3829" y="1446"/>
                    <a:pt x="3829" y="1686"/>
                  </a:cubicBezTo>
                  <a:cubicBezTo>
                    <a:pt x="3829" y="1750"/>
                    <a:pt x="3601" y="1787"/>
                    <a:pt x="2954" y="1787"/>
                  </a:cubicBezTo>
                  <a:cubicBezTo>
                    <a:pt x="2206" y="1787"/>
                    <a:pt x="1357" y="1724"/>
                    <a:pt x="723" y="1623"/>
                  </a:cubicBezTo>
                  <a:lnTo>
                    <a:pt x="1" y="2092"/>
                  </a:lnTo>
                  <a:cubicBezTo>
                    <a:pt x="571" y="2193"/>
                    <a:pt x="1509" y="2257"/>
                    <a:pt x="2472" y="2282"/>
                  </a:cubicBezTo>
                  <a:lnTo>
                    <a:pt x="2472" y="2573"/>
                  </a:lnTo>
                  <a:lnTo>
                    <a:pt x="3829" y="2573"/>
                  </a:lnTo>
                  <a:lnTo>
                    <a:pt x="3829" y="2269"/>
                  </a:lnTo>
                  <a:cubicBezTo>
                    <a:pt x="5325" y="2193"/>
                    <a:pt x="6072" y="1939"/>
                    <a:pt x="6072" y="1635"/>
                  </a:cubicBezTo>
                  <a:cubicBezTo>
                    <a:pt x="6072" y="939"/>
                    <a:pt x="2345" y="1128"/>
                    <a:pt x="2345" y="900"/>
                  </a:cubicBezTo>
                  <a:cubicBezTo>
                    <a:pt x="2345" y="824"/>
                    <a:pt x="2561" y="773"/>
                    <a:pt x="3220" y="773"/>
                  </a:cubicBezTo>
                  <a:cubicBezTo>
                    <a:pt x="3804" y="773"/>
                    <a:pt x="4437" y="824"/>
                    <a:pt x="5096" y="913"/>
                  </a:cubicBezTo>
                  <a:lnTo>
                    <a:pt x="5781" y="444"/>
                  </a:lnTo>
                  <a:cubicBezTo>
                    <a:pt x="5235" y="368"/>
                    <a:pt x="4539" y="305"/>
                    <a:pt x="3829" y="292"/>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4"/>
            <p:cNvSpPr/>
            <p:nvPr/>
          </p:nvSpPr>
          <p:spPr>
            <a:xfrm>
              <a:off x="3329450" y="1454350"/>
              <a:ext cx="402500" cy="107475"/>
            </a:xfrm>
            <a:custGeom>
              <a:avLst/>
              <a:gdLst/>
              <a:ahLst/>
              <a:cxnLst/>
              <a:rect l="l" t="t" r="r" b="b"/>
              <a:pathLst>
                <a:path w="16100" h="4299" extrusionOk="0">
                  <a:moveTo>
                    <a:pt x="13323" y="1"/>
                  </a:moveTo>
                  <a:lnTo>
                    <a:pt x="12474" y="14"/>
                  </a:lnTo>
                  <a:lnTo>
                    <a:pt x="4767" y="14"/>
                  </a:lnTo>
                  <a:lnTo>
                    <a:pt x="3930" y="26"/>
                  </a:lnTo>
                  <a:lnTo>
                    <a:pt x="1" y="26"/>
                  </a:lnTo>
                  <a:lnTo>
                    <a:pt x="1" y="1750"/>
                  </a:lnTo>
                  <a:lnTo>
                    <a:pt x="1" y="1814"/>
                  </a:lnTo>
                  <a:cubicBezTo>
                    <a:pt x="1" y="2118"/>
                    <a:pt x="178" y="2397"/>
                    <a:pt x="495" y="2676"/>
                  </a:cubicBezTo>
                  <a:cubicBezTo>
                    <a:pt x="533" y="2701"/>
                    <a:pt x="571" y="2727"/>
                    <a:pt x="609" y="2764"/>
                  </a:cubicBezTo>
                  <a:lnTo>
                    <a:pt x="723" y="2840"/>
                  </a:lnTo>
                  <a:cubicBezTo>
                    <a:pt x="748" y="2866"/>
                    <a:pt x="787" y="2879"/>
                    <a:pt x="812" y="2904"/>
                  </a:cubicBezTo>
                  <a:cubicBezTo>
                    <a:pt x="1027" y="3031"/>
                    <a:pt x="1281" y="3158"/>
                    <a:pt x="1573" y="3284"/>
                  </a:cubicBezTo>
                  <a:cubicBezTo>
                    <a:pt x="1636" y="3310"/>
                    <a:pt x="1712" y="3347"/>
                    <a:pt x="1788" y="3373"/>
                  </a:cubicBezTo>
                  <a:cubicBezTo>
                    <a:pt x="1940" y="3437"/>
                    <a:pt x="2105" y="3487"/>
                    <a:pt x="2283" y="3538"/>
                  </a:cubicBezTo>
                  <a:cubicBezTo>
                    <a:pt x="2396" y="3575"/>
                    <a:pt x="2511" y="3614"/>
                    <a:pt x="2637" y="3652"/>
                  </a:cubicBezTo>
                  <a:cubicBezTo>
                    <a:pt x="2663" y="3652"/>
                    <a:pt x="2675" y="3665"/>
                    <a:pt x="2700" y="3665"/>
                  </a:cubicBezTo>
                  <a:lnTo>
                    <a:pt x="2852" y="3702"/>
                  </a:lnTo>
                  <a:cubicBezTo>
                    <a:pt x="3131" y="3778"/>
                    <a:pt x="3410" y="3842"/>
                    <a:pt x="3702" y="3905"/>
                  </a:cubicBezTo>
                  <a:lnTo>
                    <a:pt x="3930" y="3944"/>
                  </a:lnTo>
                  <a:cubicBezTo>
                    <a:pt x="4032" y="3969"/>
                    <a:pt x="4145" y="3981"/>
                    <a:pt x="4260" y="4006"/>
                  </a:cubicBezTo>
                  <a:cubicBezTo>
                    <a:pt x="4424" y="4032"/>
                    <a:pt x="4602" y="4057"/>
                    <a:pt x="4767" y="4083"/>
                  </a:cubicBezTo>
                  <a:cubicBezTo>
                    <a:pt x="4843" y="4096"/>
                    <a:pt x="4919" y="4096"/>
                    <a:pt x="4995" y="4108"/>
                  </a:cubicBezTo>
                  <a:cubicBezTo>
                    <a:pt x="5274" y="4146"/>
                    <a:pt x="5553" y="4172"/>
                    <a:pt x="5844" y="4197"/>
                  </a:cubicBezTo>
                  <a:cubicBezTo>
                    <a:pt x="5920" y="4209"/>
                    <a:pt x="5984" y="4209"/>
                    <a:pt x="6060" y="4222"/>
                  </a:cubicBezTo>
                  <a:cubicBezTo>
                    <a:pt x="6136" y="4222"/>
                    <a:pt x="6212" y="4235"/>
                    <a:pt x="6288" y="4235"/>
                  </a:cubicBezTo>
                  <a:cubicBezTo>
                    <a:pt x="6491" y="4248"/>
                    <a:pt x="6694" y="4260"/>
                    <a:pt x="6909" y="4273"/>
                  </a:cubicBezTo>
                  <a:lnTo>
                    <a:pt x="7137" y="4273"/>
                  </a:lnTo>
                  <a:cubicBezTo>
                    <a:pt x="7404" y="4285"/>
                    <a:pt x="7695" y="4299"/>
                    <a:pt x="7973" y="4299"/>
                  </a:cubicBezTo>
                  <a:lnTo>
                    <a:pt x="8202" y="4299"/>
                  </a:lnTo>
                  <a:cubicBezTo>
                    <a:pt x="8481" y="4299"/>
                    <a:pt x="8773" y="4285"/>
                    <a:pt x="9038" y="4273"/>
                  </a:cubicBezTo>
                  <a:lnTo>
                    <a:pt x="9266" y="4273"/>
                  </a:lnTo>
                  <a:cubicBezTo>
                    <a:pt x="9558" y="4248"/>
                    <a:pt x="9837" y="4235"/>
                    <a:pt x="10116" y="4209"/>
                  </a:cubicBezTo>
                  <a:cubicBezTo>
                    <a:pt x="10192" y="4209"/>
                    <a:pt x="10268" y="4197"/>
                    <a:pt x="10331" y="4197"/>
                  </a:cubicBezTo>
                  <a:cubicBezTo>
                    <a:pt x="10623" y="4172"/>
                    <a:pt x="10902" y="4133"/>
                    <a:pt x="11181" y="4096"/>
                  </a:cubicBezTo>
                  <a:cubicBezTo>
                    <a:pt x="11257" y="4096"/>
                    <a:pt x="11333" y="4083"/>
                    <a:pt x="11409" y="4070"/>
                  </a:cubicBezTo>
                  <a:cubicBezTo>
                    <a:pt x="11700" y="4032"/>
                    <a:pt x="11979" y="3981"/>
                    <a:pt x="12246" y="3930"/>
                  </a:cubicBezTo>
                  <a:lnTo>
                    <a:pt x="12474" y="3893"/>
                  </a:lnTo>
                  <a:cubicBezTo>
                    <a:pt x="12765" y="3829"/>
                    <a:pt x="13057" y="3766"/>
                    <a:pt x="13323" y="3690"/>
                  </a:cubicBezTo>
                  <a:cubicBezTo>
                    <a:pt x="13399" y="3665"/>
                    <a:pt x="13463" y="3652"/>
                    <a:pt x="13539" y="3626"/>
                  </a:cubicBezTo>
                  <a:cubicBezTo>
                    <a:pt x="13843" y="3538"/>
                    <a:pt x="14134" y="3449"/>
                    <a:pt x="14387" y="3347"/>
                  </a:cubicBezTo>
                  <a:cubicBezTo>
                    <a:pt x="14464" y="3310"/>
                    <a:pt x="14540" y="3284"/>
                    <a:pt x="14603" y="3246"/>
                  </a:cubicBezTo>
                  <a:cubicBezTo>
                    <a:pt x="14945" y="3107"/>
                    <a:pt x="15224" y="2955"/>
                    <a:pt x="15452" y="2790"/>
                  </a:cubicBezTo>
                  <a:cubicBezTo>
                    <a:pt x="15541" y="2727"/>
                    <a:pt x="15604" y="2663"/>
                    <a:pt x="15680" y="2612"/>
                  </a:cubicBezTo>
                  <a:cubicBezTo>
                    <a:pt x="15947" y="2359"/>
                    <a:pt x="16099" y="2093"/>
                    <a:pt x="16099" y="1814"/>
                  </a:cubicBezTo>
                  <a:lnTo>
                    <a:pt x="16099" y="1789"/>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4"/>
            <p:cNvSpPr/>
            <p:nvPr/>
          </p:nvSpPr>
          <p:spPr>
            <a:xfrm>
              <a:off x="3341800" y="1455000"/>
              <a:ext cx="5725" cy="70375"/>
            </a:xfrm>
            <a:custGeom>
              <a:avLst/>
              <a:gdLst/>
              <a:ahLst/>
              <a:cxnLst/>
              <a:rect l="l" t="t" r="r" b="b"/>
              <a:pathLst>
                <a:path w="229" h="2815" extrusionOk="0">
                  <a:moveTo>
                    <a:pt x="1" y="0"/>
                  </a:moveTo>
                  <a:lnTo>
                    <a:pt x="1" y="2650"/>
                  </a:lnTo>
                  <a:cubicBezTo>
                    <a:pt x="39" y="2675"/>
                    <a:pt x="77" y="2701"/>
                    <a:pt x="115"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4"/>
            <p:cNvSpPr/>
            <p:nvPr/>
          </p:nvSpPr>
          <p:spPr>
            <a:xfrm>
              <a:off x="3368750" y="1455000"/>
              <a:ext cx="5400" cy="83675"/>
            </a:xfrm>
            <a:custGeom>
              <a:avLst/>
              <a:gdLst/>
              <a:ahLst/>
              <a:cxnLst/>
              <a:rect l="l" t="t" r="r" b="b"/>
              <a:pathLst>
                <a:path w="216" h="3347" extrusionOk="0">
                  <a:moveTo>
                    <a:pt x="1" y="0"/>
                  </a:moveTo>
                  <a:lnTo>
                    <a:pt x="1" y="3258"/>
                  </a:lnTo>
                  <a:cubicBezTo>
                    <a:pt x="64" y="3284"/>
                    <a:pt x="140" y="3321"/>
                    <a:pt x="216" y="33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4"/>
            <p:cNvSpPr/>
            <p:nvPr/>
          </p:nvSpPr>
          <p:spPr>
            <a:xfrm>
              <a:off x="3395375" y="1455000"/>
              <a:ext cx="5400" cy="91925"/>
            </a:xfrm>
            <a:custGeom>
              <a:avLst/>
              <a:gdLst/>
              <a:ahLst/>
              <a:cxnLst/>
              <a:rect l="l" t="t" r="r" b="b"/>
              <a:pathLst>
                <a:path w="216" h="3677" extrusionOk="0">
                  <a:moveTo>
                    <a:pt x="0" y="0"/>
                  </a:moveTo>
                  <a:lnTo>
                    <a:pt x="0" y="3626"/>
                  </a:lnTo>
                  <a:cubicBezTo>
                    <a:pt x="26" y="3626"/>
                    <a:pt x="38" y="3639"/>
                    <a:pt x="63" y="3639"/>
                  </a:cubicBezTo>
                  <a:lnTo>
                    <a:pt x="215" y="3676"/>
                  </a:ln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4"/>
            <p:cNvSpPr/>
            <p:nvPr/>
          </p:nvSpPr>
          <p:spPr>
            <a:xfrm>
              <a:off x="3422000" y="1455000"/>
              <a:ext cx="5725" cy="97950"/>
            </a:xfrm>
            <a:custGeom>
              <a:avLst/>
              <a:gdLst/>
              <a:ahLst/>
              <a:cxnLst/>
              <a:rect l="l" t="t" r="r" b="b"/>
              <a:pathLst>
                <a:path w="229" h="3918" extrusionOk="0">
                  <a:moveTo>
                    <a:pt x="0" y="0"/>
                  </a:moveTo>
                  <a:lnTo>
                    <a:pt x="0" y="3879"/>
                  </a:lnTo>
                  <a:lnTo>
                    <a:pt x="228" y="3918"/>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4"/>
            <p:cNvSpPr/>
            <p:nvPr/>
          </p:nvSpPr>
          <p:spPr>
            <a:xfrm>
              <a:off x="3448625" y="1454700"/>
              <a:ext cx="5725" cy="102350"/>
            </a:xfrm>
            <a:custGeom>
              <a:avLst/>
              <a:gdLst/>
              <a:ahLst/>
              <a:cxnLst/>
              <a:rect l="l" t="t" r="r" b="b"/>
              <a:pathLst>
                <a:path w="229" h="4094" extrusionOk="0">
                  <a:moveTo>
                    <a:pt x="0" y="0"/>
                  </a:moveTo>
                  <a:lnTo>
                    <a:pt x="0" y="4069"/>
                  </a:lnTo>
                  <a:cubicBezTo>
                    <a:pt x="76" y="4082"/>
                    <a:pt x="152" y="4082"/>
                    <a:pt x="228" y="4094"/>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4"/>
            <p:cNvSpPr/>
            <p:nvPr/>
          </p:nvSpPr>
          <p:spPr>
            <a:xfrm>
              <a:off x="3475525" y="1454700"/>
              <a:ext cx="5425" cy="105225"/>
            </a:xfrm>
            <a:custGeom>
              <a:avLst/>
              <a:gdLst/>
              <a:ahLst/>
              <a:cxnLst/>
              <a:rect l="l" t="t" r="r" b="b"/>
              <a:pathLst>
                <a:path w="217" h="4209" extrusionOk="0">
                  <a:moveTo>
                    <a:pt x="1" y="0"/>
                  </a:moveTo>
                  <a:lnTo>
                    <a:pt x="1" y="4183"/>
                  </a:lnTo>
                  <a:cubicBezTo>
                    <a:pt x="77" y="4195"/>
                    <a:pt x="141" y="4195"/>
                    <a:pt x="217" y="4208"/>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4"/>
            <p:cNvSpPr/>
            <p:nvPr/>
          </p:nvSpPr>
          <p:spPr>
            <a:xfrm>
              <a:off x="3502150" y="145470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4"/>
            <p:cNvSpPr/>
            <p:nvPr/>
          </p:nvSpPr>
          <p:spPr>
            <a:xfrm>
              <a:off x="3528775" y="1454700"/>
              <a:ext cx="5725" cy="107125"/>
            </a:xfrm>
            <a:custGeom>
              <a:avLst/>
              <a:gdLst/>
              <a:ahLst/>
              <a:cxnLst/>
              <a:rect l="l" t="t" r="r" b="b"/>
              <a:pathLst>
                <a:path w="229" h="4285" extrusionOk="0">
                  <a:moveTo>
                    <a:pt x="0" y="0"/>
                  </a:moveTo>
                  <a:lnTo>
                    <a:pt x="0"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4"/>
            <p:cNvSpPr/>
            <p:nvPr/>
          </p:nvSpPr>
          <p:spPr>
            <a:xfrm>
              <a:off x="3555400" y="1454700"/>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34"/>
            <p:cNvSpPr/>
            <p:nvPr/>
          </p:nvSpPr>
          <p:spPr>
            <a:xfrm>
              <a:off x="3582350" y="1454700"/>
              <a:ext cx="5400" cy="104900"/>
            </a:xfrm>
            <a:custGeom>
              <a:avLst/>
              <a:gdLst/>
              <a:ahLst/>
              <a:cxnLst/>
              <a:rect l="l" t="t" r="r" b="b"/>
              <a:pathLst>
                <a:path w="216" h="4196" extrusionOk="0">
                  <a:moveTo>
                    <a:pt x="0" y="0"/>
                  </a:moveTo>
                  <a:lnTo>
                    <a:pt x="0" y="4195"/>
                  </a:lnTo>
                  <a:cubicBezTo>
                    <a:pt x="76" y="4195"/>
                    <a:pt x="152" y="4183"/>
                    <a:pt x="215" y="4183"/>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4"/>
            <p:cNvSpPr/>
            <p:nvPr/>
          </p:nvSpPr>
          <p:spPr>
            <a:xfrm>
              <a:off x="3608950" y="1454700"/>
              <a:ext cx="5750" cy="102050"/>
            </a:xfrm>
            <a:custGeom>
              <a:avLst/>
              <a:gdLst/>
              <a:ahLst/>
              <a:cxnLst/>
              <a:rect l="l" t="t" r="r" b="b"/>
              <a:pathLst>
                <a:path w="230" h="4082" extrusionOk="0">
                  <a:moveTo>
                    <a:pt x="1" y="0"/>
                  </a:moveTo>
                  <a:lnTo>
                    <a:pt x="1" y="4082"/>
                  </a:lnTo>
                  <a:cubicBezTo>
                    <a:pt x="77" y="4082"/>
                    <a:pt x="153" y="4069"/>
                    <a:pt x="229" y="405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4"/>
            <p:cNvSpPr/>
            <p:nvPr/>
          </p:nvSpPr>
          <p:spPr>
            <a:xfrm>
              <a:off x="3635575" y="14547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4"/>
            <p:cNvSpPr/>
            <p:nvPr/>
          </p:nvSpPr>
          <p:spPr>
            <a:xfrm>
              <a:off x="3662500" y="1454350"/>
              <a:ext cx="5425" cy="92275"/>
            </a:xfrm>
            <a:custGeom>
              <a:avLst/>
              <a:gdLst/>
              <a:ahLst/>
              <a:cxnLst/>
              <a:rect l="l" t="t" r="r" b="b"/>
              <a:pathLst>
                <a:path w="217" h="3691" extrusionOk="0">
                  <a:moveTo>
                    <a:pt x="1" y="1"/>
                  </a:moveTo>
                  <a:lnTo>
                    <a:pt x="1" y="3690"/>
                  </a:lnTo>
                  <a:cubicBezTo>
                    <a:pt x="77" y="3665"/>
                    <a:pt x="141" y="3652"/>
                    <a:pt x="217" y="3626"/>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4"/>
            <p:cNvSpPr/>
            <p:nvPr/>
          </p:nvSpPr>
          <p:spPr>
            <a:xfrm>
              <a:off x="3689125" y="1454350"/>
              <a:ext cx="5425" cy="83700"/>
            </a:xfrm>
            <a:custGeom>
              <a:avLst/>
              <a:gdLst/>
              <a:ahLst/>
              <a:cxnLst/>
              <a:rect l="l" t="t" r="r" b="b"/>
              <a:pathLst>
                <a:path w="217" h="3348" extrusionOk="0">
                  <a:moveTo>
                    <a:pt x="0" y="1"/>
                  </a:moveTo>
                  <a:lnTo>
                    <a:pt x="0" y="3347"/>
                  </a:lnTo>
                  <a:cubicBezTo>
                    <a:pt x="77" y="3310"/>
                    <a:pt x="153" y="3284"/>
                    <a:pt x="216" y="3246"/>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4"/>
            <p:cNvSpPr/>
            <p:nvPr/>
          </p:nvSpPr>
          <p:spPr>
            <a:xfrm>
              <a:off x="3715750" y="1454350"/>
              <a:ext cx="5725" cy="69750"/>
            </a:xfrm>
            <a:custGeom>
              <a:avLst/>
              <a:gdLst/>
              <a:ahLst/>
              <a:cxnLst/>
              <a:rect l="l" t="t" r="r" b="b"/>
              <a:pathLst>
                <a:path w="229" h="2790" extrusionOk="0">
                  <a:moveTo>
                    <a:pt x="0" y="1"/>
                  </a:moveTo>
                  <a:lnTo>
                    <a:pt x="0" y="2790"/>
                  </a:lnTo>
                  <a:cubicBezTo>
                    <a:pt x="89" y="2727"/>
                    <a:pt x="152" y="2663"/>
                    <a:pt x="228" y="2612"/>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4"/>
            <p:cNvSpPr/>
            <p:nvPr/>
          </p:nvSpPr>
          <p:spPr>
            <a:xfrm>
              <a:off x="3329450" y="1397950"/>
              <a:ext cx="402500" cy="114100"/>
            </a:xfrm>
            <a:custGeom>
              <a:avLst/>
              <a:gdLst/>
              <a:ahLst/>
              <a:cxnLst/>
              <a:rect l="l" t="t" r="r" b="b"/>
              <a:pathLst>
                <a:path w="16100" h="4564" extrusionOk="0">
                  <a:moveTo>
                    <a:pt x="8050" y="1"/>
                  </a:moveTo>
                  <a:cubicBezTo>
                    <a:pt x="3702" y="1"/>
                    <a:pt x="165" y="977"/>
                    <a:pt x="13" y="2194"/>
                  </a:cubicBezTo>
                  <a:cubicBezTo>
                    <a:pt x="1" y="2219"/>
                    <a:pt x="1" y="2257"/>
                    <a:pt x="1" y="2282"/>
                  </a:cubicBezTo>
                  <a:cubicBezTo>
                    <a:pt x="1" y="2586"/>
                    <a:pt x="216" y="2891"/>
                    <a:pt x="609" y="3157"/>
                  </a:cubicBezTo>
                  <a:cubicBezTo>
                    <a:pt x="672" y="3195"/>
                    <a:pt x="748" y="3246"/>
                    <a:pt x="824" y="3284"/>
                  </a:cubicBezTo>
                  <a:cubicBezTo>
                    <a:pt x="1192" y="3499"/>
                    <a:pt x="1699" y="3702"/>
                    <a:pt x="2283" y="3879"/>
                  </a:cubicBezTo>
                  <a:lnTo>
                    <a:pt x="2700" y="3994"/>
                  </a:lnTo>
                  <a:cubicBezTo>
                    <a:pt x="3170" y="4108"/>
                    <a:pt x="3702" y="4209"/>
                    <a:pt x="4260" y="4298"/>
                  </a:cubicBezTo>
                  <a:cubicBezTo>
                    <a:pt x="4894" y="4386"/>
                    <a:pt x="5565" y="4462"/>
                    <a:pt x="6288" y="4513"/>
                  </a:cubicBezTo>
                  <a:cubicBezTo>
                    <a:pt x="6846" y="4552"/>
                    <a:pt x="7441" y="4564"/>
                    <a:pt x="8050" y="4564"/>
                  </a:cubicBezTo>
                  <a:cubicBezTo>
                    <a:pt x="12499" y="4564"/>
                    <a:pt x="16099" y="3538"/>
                    <a:pt x="16099" y="2282"/>
                  </a:cubicBezTo>
                  <a:cubicBezTo>
                    <a:pt x="16099" y="2257"/>
                    <a:pt x="16099" y="2219"/>
                    <a:pt x="16086" y="2194"/>
                  </a:cubicBezTo>
                  <a:cubicBezTo>
                    <a:pt x="16074" y="2042"/>
                    <a:pt x="15998" y="1902"/>
                    <a:pt x="15883" y="1763"/>
                  </a:cubicBezTo>
                  <a:cubicBezTo>
                    <a:pt x="15731" y="1560"/>
                    <a:pt x="15478" y="1383"/>
                    <a:pt x="15161" y="1205"/>
                  </a:cubicBezTo>
                  <a:cubicBezTo>
                    <a:pt x="14857" y="1040"/>
                    <a:pt x="14477" y="888"/>
                    <a:pt x="14033" y="749"/>
                  </a:cubicBezTo>
                  <a:cubicBezTo>
                    <a:pt x="13919" y="710"/>
                    <a:pt x="13779" y="673"/>
                    <a:pt x="13652" y="634"/>
                  </a:cubicBezTo>
                  <a:cubicBezTo>
                    <a:pt x="13057" y="470"/>
                    <a:pt x="12359" y="330"/>
                    <a:pt x="11599" y="229"/>
                  </a:cubicBezTo>
                  <a:cubicBezTo>
                    <a:pt x="11434" y="203"/>
                    <a:pt x="11257" y="178"/>
                    <a:pt x="11080" y="166"/>
                  </a:cubicBezTo>
                  <a:cubicBezTo>
                    <a:pt x="10142" y="51"/>
                    <a:pt x="9114"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4"/>
            <p:cNvSpPr/>
            <p:nvPr/>
          </p:nvSpPr>
          <p:spPr>
            <a:xfrm>
              <a:off x="3435925" y="1496825"/>
              <a:ext cx="85900" cy="13975"/>
            </a:xfrm>
            <a:custGeom>
              <a:avLst/>
              <a:gdLst/>
              <a:ahLst/>
              <a:cxnLst/>
              <a:rect l="l" t="t" r="r" b="b"/>
              <a:pathLst>
                <a:path w="3436" h="559" extrusionOk="0">
                  <a:moveTo>
                    <a:pt x="1" y="0"/>
                  </a:moveTo>
                  <a:lnTo>
                    <a:pt x="1" y="558"/>
                  </a:lnTo>
                  <a:lnTo>
                    <a:pt x="3436" y="558"/>
                  </a:lnTo>
                  <a:lnTo>
                    <a:pt x="3436"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4"/>
            <p:cNvSpPr/>
            <p:nvPr/>
          </p:nvSpPr>
          <p:spPr>
            <a:xfrm>
              <a:off x="3344675" y="1467675"/>
              <a:ext cx="35825" cy="12400"/>
            </a:xfrm>
            <a:custGeom>
              <a:avLst/>
              <a:gdLst/>
              <a:ahLst/>
              <a:cxnLst/>
              <a:rect l="l" t="t" r="r" b="b"/>
              <a:pathLst>
                <a:path w="1433" h="496" extrusionOk="0">
                  <a:moveTo>
                    <a:pt x="1268" y="0"/>
                  </a:moveTo>
                  <a:lnTo>
                    <a:pt x="0" y="368"/>
                  </a:lnTo>
                  <a:cubicBezTo>
                    <a:pt x="63" y="406"/>
                    <a:pt x="139" y="457"/>
                    <a:pt x="215" y="495"/>
                  </a:cubicBezTo>
                  <a:lnTo>
                    <a:pt x="1432" y="152"/>
                  </a:lnTo>
                  <a:cubicBezTo>
                    <a:pt x="1369" y="102"/>
                    <a:pt x="1319" y="51"/>
                    <a:pt x="1268"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4"/>
            <p:cNvSpPr/>
            <p:nvPr/>
          </p:nvSpPr>
          <p:spPr>
            <a:xfrm>
              <a:off x="3386500" y="1486675"/>
              <a:ext cx="39000" cy="11125"/>
            </a:xfrm>
            <a:custGeom>
              <a:avLst/>
              <a:gdLst/>
              <a:ahLst/>
              <a:cxnLst/>
              <a:rect l="l" t="t" r="r" b="b"/>
              <a:pathLst>
                <a:path w="1560" h="445" extrusionOk="0">
                  <a:moveTo>
                    <a:pt x="1141" y="1"/>
                  </a:moveTo>
                  <a:lnTo>
                    <a:pt x="1" y="330"/>
                  </a:lnTo>
                  <a:lnTo>
                    <a:pt x="418" y="445"/>
                  </a:lnTo>
                  <a:lnTo>
                    <a:pt x="1559" y="115"/>
                  </a:lnTo>
                  <a:lnTo>
                    <a:pt x="1255" y="39"/>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4"/>
            <p:cNvSpPr/>
            <p:nvPr/>
          </p:nvSpPr>
          <p:spPr>
            <a:xfrm>
              <a:off x="3370025" y="1409350"/>
              <a:ext cx="321650" cy="91300"/>
            </a:xfrm>
            <a:custGeom>
              <a:avLst/>
              <a:gdLst/>
              <a:ahLst/>
              <a:cxnLst/>
              <a:rect l="l" t="t" r="r" b="b"/>
              <a:pathLst>
                <a:path w="12866" h="3652" extrusionOk="0">
                  <a:moveTo>
                    <a:pt x="6427" y="1"/>
                  </a:moveTo>
                  <a:cubicBezTo>
                    <a:pt x="2877" y="1"/>
                    <a:pt x="0" y="812"/>
                    <a:pt x="0" y="1826"/>
                  </a:cubicBezTo>
                  <a:lnTo>
                    <a:pt x="0" y="1902"/>
                  </a:lnTo>
                  <a:cubicBezTo>
                    <a:pt x="153" y="2879"/>
                    <a:pt x="2979" y="3652"/>
                    <a:pt x="6427" y="3652"/>
                  </a:cubicBezTo>
                  <a:cubicBezTo>
                    <a:pt x="9874" y="3652"/>
                    <a:pt x="12702" y="2879"/>
                    <a:pt x="12854" y="1902"/>
                  </a:cubicBezTo>
                  <a:cubicBezTo>
                    <a:pt x="12854" y="1877"/>
                    <a:pt x="12866" y="1852"/>
                    <a:pt x="12866" y="1826"/>
                  </a:cubicBezTo>
                  <a:cubicBezTo>
                    <a:pt x="12866" y="812"/>
                    <a:pt x="9976"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4"/>
            <p:cNvSpPr/>
            <p:nvPr/>
          </p:nvSpPr>
          <p:spPr>
            <a:xfrm>
              <a:off x="3370025" y="1413500"/>
              <a:ext cx="321350" cy="87150"/>
            </a:xfrm>
            <a:custGeom>
              <a:avLst/>
              <a:gdLst/>
              <a:ahLst/>
              <a:cxnLst/>
              <a:rect l="l" t="t" r="r" b="b"/>
              <a:pathLst>
                <a:path w="12854" h="3486" extrusionOk="0">
                  <a:moveTo>
                    <a:pt x="6427" y="0"/>
                  </a:moveTo>
                  <a:cubicBezTo>
                    <a:pt x="2979" y="0"/>
                    <a:pt x="153" y="773"/>
                    <a:pt x="0" y="1736"/>
                  </a:cubicBezTo>
                  <a:cubicBezTo>
                    <a:pt x="26" y="1888"/>
                    <a:pt x="102" y="2028"/>
                    <a:pt x="241" y="2155"/>
                  </a:cubicBezTo>
                  <a:cubicBezTo>
                    <a:pt x="291" y="2206"/>
                    <a:pt x="355" y="2269"/>
                    <a:pt x="431" y="2319"/>
                  </a:cubicBezTo>
                  <a:cubicBezTo>
                    <a:pt x="736" y="2548"/>
                    <a:pt x="1204" y="2750"/>
                    <a:pt x="1775" y="2916"/>
                  </a:cubicBezTo>
                  <a:cubicBezTo>
                    <a:pt x="1902" y="2953"/>
                    <a:pt x="2041" y="2992"/>
                    <a:pt x="2181" y="3029"/>
                  </a:cubicBezTo>
                  <a:cubicBezTo>
                    <a:pt x="2713" y="3169"/>
                    <a:pt x="3334" y="3271"/>
                    <a:pt x="4018" y="3347"/>
                  </a:cubicBezTo>
                  <a:cubicBezTo>
                    <a:pt x="4690" y="3435"/>
                    <a:pt x="5426" y="3473"/>
                    <a:pt x="6198" y="3486"/>
                  </a:cubicBezTo>
                  <a:lnTo>
                    <a:pt x="6427" y="3486"/>
                  </a:lnTo>
                  <a:cubicBezTo>
                    <a:pt x="9874" y="3486"/>
                    <a:pt x="12702" y="2713"/>
                    <a:pt x="12854" y="1736"/>
                  </a:cubicBezTo>
                  <a:cubicBezTo>
                    <a:pt x="12841" y="1699"/>
                    <a:pt x="12828" y="1648"/>
                    <a:pt x="12815" y="1610"/>
                  </a:cubicBezTo>
                  <a:cubicBezTo>
                    <a:pt x="12727" y="1395"/>
                    <a:pt x="12511" y="1204"/>
                    <a:pt x="12207" y="1026"/>
                  </a:cubicBezTo>
                  <a:cubicBezTo>
                    <a:pt x="11890" y="837"/>
                    <a:pt x="11472" y="672"/>
                    <a:pt x="10964" y="533"/>
                  </a:cubicBezTo>
                  <a:cubicBezTo>
                    <a:pt x="10838" y="494"/>
                    <a:pt x="10699" y="457"/>
                    <a:pt x="10559" y="431"/>
                  </a:cubicBezTo>
                  <a:cubicBezTo>
                    <a:pt x="9913" y="266"/>
                    <a:pt x="9152" y="152"/>
                    <a:pt x="8328" y="76"/>
                  </a:cubicBezTo>
                  <a:cubicBezTo>
                    <a:pt x="8125" y="63"/>
                    <a:pt x="7910" y="51"/>
                    <a:pt x="7707" y="38"/>
                  </a:cubicBezTo>
                  <a:cubicBezTo>
                    <a:pt x="7289" y="12"/>
                    <a:pt x="6858" y="0"/>
                    <a:pt x="6427"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4"/>
            <p:cNvSpPr/>
            <p:nvPr/>
          </p:nvSpPr>
          <p:spPr>
            <a:xfrm>
              <a:off x="3470475" y="1495250"/>
              <a:ext cx="56425" cy="5400"/>
            </a:xfrm>
            <a:custGeom>
              <a:avLst/>
              <a:gdLst/>
              <a:ahLst/>
              <a:cxnLst/>
              <a:rect l="l" t="t" r="r" b="b"/>
              <a:pathLst>
                <a:path w="2257" h="216" extrusionOk="0">
                  <a:moveTo>
                    <a:pt x="292" y="1"/>
                  </a:moveTo>
                  <a:lnTo>
                    <a:pt x="0" y="77"/>
                  </a:lnTo>
                  <a:cubicBezTo>
                    <a:pt x="672" y="165"/>
                    <a:pt x="1408" y="203"/>
                    <a:pt x="2180" y="216"/>
                  </a:cubicBezTo>
                  <a:lnTo>
                    <a:pt x="2256" y="190"/>
                  </a:lnTo>
                  <a:cubicBezTo>
                    <a:pt x="2155" y="190"/>
                    <a:pt x="2054" y="178"/>
                    <a:pt x="1952" y="178"/>
                  </a:cubicBezTo>
                  <a:cubicBezTo>
                    <a:pt x="1889" y="165"/>
                    <a:pt x="1813" y="165"/>
                    <a:pt x="1737" y="153"/>
                  </a:cubicBezTo>
                  <a:cubicBezTo>
                    <a:pt x="1661" y="153"/>
                    <a:pt x="1585" y="140"/>
                    <a:pt x="1509" y="140"/>
                  </a:cubicBezTo>
                  <a:cubicBezTo>
                    <a:pt x="1230" y="114"/>
                    <a:pt x="938" y="77"/>
                    <a:pt x="672" y="51"/>
                  </a:cubicBezTo>
                  <a:lnTo>
                    <a:pt x="444" y="13"/>
                  </a:lnTo>
                  <a:cubicBezTo>
                    <a:pt x="394" y="13"/>
                    <a:pt x="343" y="1"/>
                    <a:pt x="292"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4"/>
            <p:cNvSpPr/>
            <p:nvPr/>
          </p:nvSpPr>
          <p:spPr>
            <a:xfrm>
              <a:off x="3376025" y="1465775"/>
              <a:ext cx="12075" cy="5725"/>
            </a:xfrm>
            <a:custGeom>
              <a:avLst/>
              <a:gdLst/>
              <a:ahLst/>
              <a:cxnLst/>
              <a:rect l="l" t="t" r="r" b="b"/>
              <a:pathLst>
                <a:path w="483" h="229" extrusionOk="0">
                  <a:moveTo>
                    <a:pt x="242" y="0"/>
                  </a:moveTo>
                  <a:lnTo>
                    <a:pt x="1" y="64"/>
                  </a:lnTo>
                  <a:cubicBezTo>
                    <a:pt x="51" y="115"/>
                    <a:pt x="115" y="178"/>
                    <a:pt x="191" y="228"/>
                  </a:cubicBezTo>
                  <a:lnTo>
                    <a:pt x="482" y="140"/>
                  </a:lnTo>
                  <a:cubicBezTo>
                    <a:pt x="406" y="102"/>
                    <a:pt x="344" y="64"/>
                    <a:pt x="267" y="13"/>
                  </a:cubicBezTo>
                  <a:cubicBezTo>
                    <a:pt x="254" y="13"/>
                    <a:pt x="254" y="0"/>
                    <a:pt x="24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4"/>
            <p:cNvSpPr/>
            <p:nvPr/>
          </p:nvSpPr>
          <p:spPr>
            <a:xfrm>
              <a:off x="3414400" y="1483850"/>
              <a:ext cx="19650" cy="5400"/>
            </a:xfrm>
            <a:custGeom>
              <a:avLst/>
              <a:gdLst/>
              <a:ahLst/>
              <a:cxnLst/>
              <a:rect l="l" t="t" r="r" b="b"/>
              <a:pathLst>
                <a:path w="786" h="216" extrusionOk="0">
                  <a:moveTo>
                    <a:pt x="392" y="0"/>
                  </a:moveTo>
                  <a:lnTo>
                    <a:pt x="0" y="102"/>
                  </a:lnTo>
                  <a:cubicBezTo>
                    <a:pt x="127" y="139"/>
                    <a:pt x="266" y="178"/>
                    <a:pt x="406" y="215"/>
                  </a:cubicBezTo>
                  <a:lnTo>
                    <a:pt x="786" y="102"/>
                  </a:lnTo>
                  <a:lnTo>
                    <a:pt x="773" y="102"/>
                  </a:lnTo>
                  <a:lnTo>
                    <a:pt x="621" y="63"/>
                  </a:lnTo>
                  <a:cubicBezTo>
                    <a:pt x="595" y="51"/>
                    <a:pt x="570" y="51"/>
                    <a:pt x="558" y="38"/>
                  </a:cubicBezTo>
                  <a:cubicBezTo>
                    <a:pt x="494" y="26"/>
                    <a:pt x="443" y="12"/>
                    <a:pt x="39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4"/>
            <p:cNvSpPr/>
            <p:nvPr/>
          </p:nvSpPr>
          <p:spPr>
            <a:xfrm>
              <a:off x="3457150" y="1424275"/>
              <a:ext cx="152150" cy="64325"/>
            </a:xfrm>
            <a:custGeom>
              <a:avLst/>
              <a:gdLst/>
              <a:ahLst/>
              <a:cxnLst/>
              <a:rect l="l" t="t" r="r" b="b"/>
              <a:pathLst>
                <a:path w="6086" h="2573" extrusionOk="0">
                  <a:moveTo>
                    <a:pt x="2485" y="0"/>
                  </a:moveTo>
                  <a:lnTo>
                    <a:pt x="2485" y="291"/>
                  </a:lnTo>
                  <a:cubicBezTo>
                    <a:pt x="901" y="355"/>
                    <a:pt x="115" y="621"/>
                    <a:pt x="115" y="925"/>
                  </a:cubicBezTo>
                  <a:cubicBezTo>
                    <a:pt x="115" y="1635"/>
                    <a:pt x="3842" y="1445"/>
                    <a:pt x="3842" y="1686"/>
                  </a:cubicBezTo>
                  <a:cubicBezTo>
                    <a:pt x="3842" y="1749"/>
                    <a:pt x="3601" y="1787"/>
                    <a:pt x="2967" y="1787"/>
                  </a:cubicBezTo>
                  <a:cubicBezTo>
                    <a:pt x="2220" y="1787"/>
                    <a:pt x="1370" y="1724"/>
                    <a:pt x="736" y="1610"/>
                  </a:cubicBezTo>
                  <a:lnTo>
                    <a:pt x="1" y="2091"/>
                  </a:lnTo>
                  <a:cubicBezTo>
                    <a:pt x="584" y="2193"/>
                    <a:pt x="1522" y="2257"/>
                    <a:pt x="2485" y="2282"/>
                  </a:cubicBezTo>
                  <a:lnTo>
                    <a:pt x="2485" y="2573"/>
                  </a:lnTo>
                  <a:lnTo>
                    <a:pt x="3842" y="2573"/>
                  </a:lnTo>
                  <a:lnTo>
                    <a:pt x="3842" y="2269"/>
                  </a:lnTo>
                  <a:cubicBezTo>
                    <a:pt x="5325" y="2193"/>
                    <a:pt x="6085" y="1927"/>
                    <a:pt x="6085" y="1635"/>
                  </a:cubicBezTo>
                  <a:cubicBezTo>
                    <a:pt x="6085" y="938"/>
                    <a:pt x="2358" y="1128"/>
                    <a:pt x="2358" y="900"/>
                  </a:cubicBezTo>
                  <a:cubicBezTo>
                    <a:pt x="2358" y="824"/>
                    <a:pt x="2561" y="773"/>
                    <a:pt x="3234" y="773"/>
                  </a:cubicBezTo>
                  <a:cubicBezTo>
                    <a:pt x="3817" y="773"/>
                    <a:pt x="4437" y="824"/>
                    <a:pt x="5110" y="913"/>
                  </a:cubicBezTo>
                  <a:lnTo>
                    <a:pt x="5794" y="443"/>
                  </a:lnTo>
                  <a:cubicBezTo>
                    <a:pt x="5249" y="355"/>
                    <a:pt x="4552" y="304"/>
                    <a:pt x="3842" y="291"/>
                  </a:cubicBezTo>
                  <a:lnTo>
                    <a:pt x="3842"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4"/>
            <p:cNvSpPr/>
            <p:nvPr/>
          </p:nvSpPr>
          <p:spPr>
            <a:xfrm>
              <a:off x="3456225" y="1421725"/>
              <a:ext cx="151800" cy="64350"/>
            </a:xfrm>
            <a:custGeom>
              <a:avLst/>
              <a:gdLst/>
              <a:ahLst/>
              <a:cxnLst/>
              <a:rect l="l" t="t" r="r" b="b"/>
              <a:pathLst>
                <a:path w="6072" h="2574" extrusionOk="0">
                  <a:moveTo>
                    <a:pt x="2472" y="1"/>
                  </a:moveTo>
                  <a:lnTo>
                    <a:pt x="2472" y="292"/>
                  </a:lnTo>
                  <a:cubicBezTo>
                    <a:pt x="900" y="356"/>
                    <a:pt x="114" y="621"/>
                    <a:pt x="114" y="926"/>
                  </a:cubicBezTo>
                  <a:cubicBezTo>
                    <a:pt x="114" y="1635"/>
                    <a:pt x="3841" y="1446"/>
                    <a:pt x="3841" y="1686"/>
                  </a:cubicBezTo>
                  <a:cubicBezTo>
                    <a:pt x="3841" y="1750"/>
                    <a:pt x="3600" y="1788"/>
                    <a:pt x="2953" y="1788"/>
                  </a:cubicBezTo>
                  <a:cubicBezTo>
                    <a:pt x="2218" y="1788"/>
                    <a:pt x="1369" y="1725"/>
                    <a:pt x="735" y="1623"/>
                  </a:cubicBezTo>
                  <a:lnTo>
                    <a:pt x="0" y="2092"/>
                  </a:lnTo>
                  <a:cubicBezTo>
                    <a:pt x="583" y="2193"/>
                    <a:pt x="1508" y="2257"/>
                    <a:pt x="2472" y="2282"/>
                  </a:cubicBezTo>
                  <a:lnTo>
                    <a:pt x="2472" y="2573"/>
                  </a:lnTo>
                  <a:lnTo>
                    <a:pt x="3841" y="2573"/>
                  </a:lnTo>
                  <a:lnTo>
                    <a:pt x="3841" y="2269"/>
                  </a:lnTo>
                  <a:cubicBezTo>
                    <a:pt x="5324" y="2193"/>
                    <a:pt x="6071" y="1940"/>
                    <a:pt x="6071" y="1635"/>
                  </a:cubicBezTo>
                  <a:cubicBezTo>
                    <a:pt x="6071" y="939"/>
                    <a:pt x="2358" y="1128"/>
                    <a:pt x="2358" y="900"/>
                  </a:cubicBezTo>
                  <a:cubicBezTo>
                    <a:pt x="2358" y="824"/>
                    <a:pt x="2561" y="774"/>
                    <a:pt x="3232" y="774"/>
                  </a:cubicBezTo>
                  <a:cubicBezTo>
                    <a:pt x="3815" y="774"/>
                    <a:pt x="4437" y="824"/>
                    <a:pt x="5108" y="913"/>
                  </a:cubicBezTo>
                  <a:lnTo>
                    <a:pt x="5793" y="444"/>
                  </a:lnTo>
                  <a:cubicBezTo>
                    <a:pt x="5235" y="368"/>
                    <a:pt x="4550" y="305"/>
                    <a:pt x="3841" y="292"/>
                  </a:cubicBezTo>
                  <a:lnTo>
                    <a:pt x="384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4"/>
            <p:cNvSpPr/>
            <p:nvPr/>
          </p:nvSpPr>
          <p:spPr>
            <a:xfrm>
              <a:off x="3362425" y="1393850"/>
              <a:ext cx="402475" cy="107125"/>
            </a:xfrm>
            <a:custGeom>
              <a:avLst/>
              <a:gdLst/>
              <a:ahLst/>
              <a:cxnLst/>
              <a:rect l="l" t="t" r="r" b="b"/>
              <a:pathLst>
                <a:path w="16099" h="4285" extrusionOk="0">
                  <a:moveTo>
                    <a:pt x="10115" y="0"/>
                  </a:moveTo>
                  <a:lnTo>
                    <a:pt x="9266" y="12"/>
                  </a:lnTo>
                  <a:lnTo>
                    <a:pt x="722" y="12"/>
                  </a:lnTo>
                  <a:lnTo>
                    <a:pt x="494" y="26"/>
                  </a:lnTo>
                  <a:lnTo>
                    <a:pt x="0" y="26"/>
                  </a:lnTo>
                  <a:lnTo>
                    <a:pt x="0" y="1736"/>
                  </a:lnTo>
                  <a:lnTo>
                    <a:pt x="0" y="1800"/>
                  </a:lnTo>
                  <a:cubicBezTo>
                    <a:pt x="0" y="2105"/>
                    <a:pt x="178" y="2396"/>
                    <a:pt x="494" y="2662"/>
                  </a:cubicBezTo>
                  <a:cubicBezTo>
                    <a:pt x="533" y="2700"/>
                    <a:pt x="570" y="2725"/>
                    <a:pt x="609" y="2750"/>
                  </a:cubicBezTo>
                  <a:lnTo>
                    <a:pt x="722" y="2827"/>
                  </a:lnTo>
                  <a:cubicBezTo>
                    <a:pt x="748" y="2852"/>
                    <a:pt x="786" y="2877"/>
                    <a:pt x="811" y="2890"/>
                  </a:cubicBezTo>
                  <a:cubicBezTo>
                    <a:pt x="1026" y="3029"/>
                    <a:pt x="1280" y="3156"/>
                    <a:pt x="1559" y="3271"/>
                  </a:cubicBezTo>
                  <a:cubicBezTo>
                    <a:pt x="1635" y="3308"/>
                    <a:pt x="1711" y="3334"/>
                    <a:pt x="1787" y="3372"/>
                  </a:cubicBezTo>
                  <a:cubicBezTo>
                    <a:pt x="1939" y="3423"/>
                    <a:pt x="2104" y="3486"/>
                    <a:pt x="2282" y="3536"/>
                  </a:cubicBezTo>
                  <a:cubicBezTo>
                    <a:pt x="2395" y="3575"/>
                    <a:pt x="2510" y="3612"/>
                    <a:pt x="2637" y="3638"/>
                  </a:cubicBezTo>
                  <a:cubicBezTo>
                    <a:pt x="2649" y="3651"/>
                    <a:pt x="2674" y="3651"/>
                    <a:pt x="2700" y="3663"/>
                  </a:cubicBezTo>
                  <a:lnTo>
                    <a:pt x="2852" y="3702"/>
                  </a:lnTo>
                  <a:cubicBezTo>
                    <a:pt x="3118" y="3778"/>
                    <a:pt x="3409" y="3841"/>
                    <a:pt x="3702" y="3891"/>
                  </a:cubicBezTo>
                  <a:cubicBezTo>
                    <a:pt x="3778" y="3904"/>
                    <a:pt x="3854" y="3930"/>
                    <a:pt x="3930" y="3942"/>
                  </a:cubicBezTo>
                  <a:cubicBezTo>
                    <a:pt x="4031" y="3955"/>
                    <a:pt x="4145" y="3981"/>
                    <a:pt x="4259" y="3993"/>
                  </a:cubicBezTo>
                  <a:cubicBezTo>
                    <a:pt x="4424" y="4018"/>
                    <a:pt x="4589" y="4043"/>
                    <a:pt x="4766" y="4069"/>
                  </a:cubicBezTo>
                  <a:lnTo>
                    <a:pt x="4994" y="4107"/>
                  </a:lnTo>
                  <a:cubicBezTo>
                    <a:pt x="5260" y="4133"/>
                    <a:pt x="5552" y="4170"/>
                    <a:pt x="5831" y="4196"/>
                  </a:cubicBezTo>
                  <a:cubicBezTo>
                    <a:pt x="5907" y="4196"/>
                    <a:pt x="5983" y="4209"/>
                    <a:pt x="6059" y="4209"/>
                  </a:cubicBezTo>
                  <a:cubicBezTo>
                    <a:pt x="6135" y="4221"/>
                    <a:pt x="6211" y="4221"/>
                    <a:pt x="6274" y="4234"/>
                  </a:cubicBezTo>
                  <a:cubicBezTo>
                    <a:pt x="6490" y="4246"/>
                    <a:pt x="6693" y="4259"/>
                    <a:pt x="6908" y="4259"/>
                  </a:cubicBezTo>
                  <a:cubicBezTo>
                    <a:pt x="6984" y="4272"/>
                    <a:pt x="7048" y="4272"/>
                    <a:pt x="7124" y="4272"/>
                  </a:cubicBezTo>
                  <a:cubicBezTo>
                    <a:pt x="7403" y="4285"/>
                    <a:pt x="7694" y="4285"/>
                    <a:pt x="7973" y="4285"/>
                  </a:cubicBezTo>
                  <a:lnTo>
                    <a:pt x="8201" y="4285"/>
                  </a:lnTo>
                  <a:cubicBezTo>
                    <a:pt x="8480" y="4285"/>
                    <a:pt x="8759" y="4285"/>
                    <a:pt x="9038" y="4272"/>
                  </a:cubicBezTo>
                  <a:cubicBezTo>
                    <a:pt x="9114" y="4272"/>
                    <a:pt x="9190" y="4259"/>
                    <a:pt x="9266" y="4259"/>
                  </a:cubicBezTo>
                  <a:cubicBezTo>
                    <a:pt x="9558" y="4246"/>
                    <a:pt x="9837" y="4234"/>
                    <a:pt x="10115" y="4209"/>
                  </a:cubicBezTo>
                  <a:cubicBezTo>
                    <a:pt x="10178" y="4196"/>
                    <a:pt x="10254" y="4196"/>
                    <a:pt x="10330" y="4183"/>
                  </a:cubicBezTo>
                  <a:cubicBezTo>
                    <a:pt x="10623" y="4158"/>
                    <a:pt x="10901" y="4133"/>
                    <a:pt x="11180" y="4094"/>
                  </a:cubicBezTo>
                  <a:cubicBezTo>
                    <a:pt x="11256" y="4082"/>
                    <a:pt x="11332" y="4069"/>
                    <a:pt x="11395" y="4069"/>
                  </a:cubicBezTo>
                  <a:cubicBezTo>
                    <a:pt x="11687" y="4018"/>
                    <a:pt x="11978" y="3981"/>
                    <a:pt x="12245" y="3930"/>
                  </a:cubicBezTo>
                  <a:cubicBezTo>
                    <a:pt x="12321" y="3904"/>
                    <a:pt x="12397" y="3891"/>
                    <a:pt x="12473" y="3879"/>
                  </a:cubicBezTo>
                  <a:cubicBezTo>
                    <a:pt x="12764" y="3815"/>
                    <a:pt x="13043" y="3752"/>
                    <a:pt x="13310" y="3688"/>
                  </a:cubicBezTo>
                  <a:cubicBezTo>
                    <a:pt x="13386" y="3663"/>
                    <a:pt x="13462" y="3638"/>
                    <a:pt x="13538" y="3626"/>
                  </a:cubicBezTo>
                  <a:cubicBezTo>
                    <a:pt x="13842" y="3536"/>
                    <a:pt x="14121" y="3435"/>
                    <a:pt x="14387" y="3334"/>
                  </a:cubicBezTo>
                  <a:cubicBezTo>
                    <a:pt x="14463" y="3308"/>
                    <a:pt x="14539" y="3271"/>
                    <a:pt x="14603" y="3245"/>
                  </a:cubicBezTo>
                  <a:cubicBezTo>
                    <a:pt x="14944" y="3105"/>
                    <a:pt x="15223" y="2941"/>
                    <a:pt x="15452" y="2776"/>
                  </a:cubicBezTo>
                  <a:cubicBezTo>
                    <a:pt x="15528" y="2725"/>
                    <a:pt x="15604" y="2662"/>
                    <a:pt x="15680" y="2598"/>
                  </a:cubicBezTo>
                  <a:cubicBezTo>
                    <a:pt x="15946" y="2345"/>
                    <a:pt x="16098" y="2079"/>
                    <a:pt x="16098" y="1800"/>
                  </a:cubicBezTo>
                  <a:lnTo>
                    <a:pt x="16098" y="1775"/>
                  </a:lnTo>
                  <a:lnTo>
                    <a:pt x="16098"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4"/>
            <p:cNvSpPr/>
            <p:nvPr/>
          </p:nvSpPr>
          <p:spPr>
            <a:xfrm>
              <a:off x="3374775" y="1394150"/>
              <a:ext cx="5725" cy="70375"/>
            </a:xfrm>
            <a:custGeom>
              <a:avLst/>
              <a:gdLst/>
              <a:ahLst/>
              <a:cxnLst/>
              <a:rect l="l" t="t" r="r" b="b"/>
              <a:pathLst>
                <a:path w="229" h="2815" extrusionOk="0">
                  <a:moveTo>
                    <a:pt x="228" y="0"/>
                  </a:moveTo>
                  <a:lnTo>
                    <a:pt x="0" y="14"/>
                  </a:lnTo>
                  <a:lnTo>
                    <a:pt x="0" y="2650"/>
                  </a:lnTo>
                  <a:cubicBezTo>
                    <a:pt x="39" y="2688"/>
                    <a:pt x="76" y="2713"/>
                    <a:pt x="115" y="2738"/>
                  </a:cubicBezTo>
                  <a:lnTo>
                    <a:pt x="228" y="2815"/>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4"/>
            <p:cNvSpPr/>
            <p:nvPr/>
          </p:nvSpPr>
          <p:spPr>
            <a:xfrm>
              <a:off x="3401375" y="1394150"/>
              <a:ext cx="5725" cy="84025"/>
            </a:xfrm>
            <a:custGeom>
              <a:avLst/>
              <a:gdLst/>
              <a:ahLst/>
              <a:cxnLst/>
              <a:rect l="l" t="t" r="r" b="b"/>
              <a:pathLst>
                <a:path w="229" h="3361" extrusionOk="0">
                  <a:moveTo>
                    <a:pt x="1" y="0"/>
                  </a:moveTo>
                  <a:lnTo>
                    <a:pt x="1" y="3259"/>
                  </a:lnTo>
                  <a:cubicBezTo>
                    <a:pt x="77" y="3296"/>
                    <a:pt x="153" y="3322"/>
                    <a:pt x="229" y="336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4"/>
            <p:cNvSpPr/>
            <p:nvPr/>
          </p:nvSpPr>
          <p:spPr>
            <a:xfrm>
              <a:off x="3428325" y="1394150"/>
              <a:ext cx="5400" cy="92250"/>
            </a:xfrm>
            <a:custGeom>
              <a:avLst/>
              <a:gdLst/>
              <a:ahLst/>
              <a:cxnLst/>
              <a:rect l="l" t="t" r="r" b="b"/>
              <a:pathLst>
                <a:path w="216" h="3690" extrusionOk="0">
                  <a:moveTo>
                    <a:pt x="1" y="0"/>
                  </a:moveTo>
                  <a:lnTo>
                    <a:pt x="1" y="3626"/>
                  </a:lnTo>
                  <a:cubicBezTo>
                    <a:pt x="13" y="3639"/>
                    <a:pt x="38" y="3639"/>
                    <a:pt x="64" y="3651"/>
                  </a:cubicBezTo>
                  <a:lnTo>
                    <a:pt x="216" y="3690"/>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4"/>
            <p:cNvSpPr/>
            <p:nvPr/>
          </p:nvSpPr>
          <p:spPr>
            <a:xfrm>
              <a:off x="3454950" y="1394150"/>
              <a:ext cx="5725" cy="98250"/>
            </a:xfrm>
            <a:custGeom>
              <a:avLst/>
              <a:gdLst/>
              <a:ahLst/>
              <a:cxnLst/>
              <a:rect l="l" t="t" r="r" b="b"/>
              <a:pathLst>
                <a:path w="229" h="3930" extrusionOk="0">
                  <a:moveTo>
                    <a:pt x="1" y="0"/>
                  </a:moveTo>
                  <a:lnTo>
                    <a:pt x="1" y="3879"/>
                  </a:lnTo>
                  <a:cubicBezTo>
                    <a:pt x="77" y="3892"/>
                    <a:pt x="153" y="3918"/>
                    <a:pt x="229" y="393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4"/>
            <p:cNvSpPr/>
            <p:nvPr/>
          </p:nvSpPr>
          <p:spPr>
            <a:xfrm>
              <a:off x="3481575" y="1394150"/>
              <a:ext cx="5725" cy="102400"/>
            </a:xfrm>
            <a:custGeom>
              <a:avLst/>
              <a:gdLst/>
              <a:ahLst/>
              <a:cxnLst/>
              <a:rect l="l" t="t" r="r" b="b"/>
              <a:pathLst>
                <a:path w="229" h="4096" extrusionOk="0">
                  <a:moveTo>
                    <a:pt x="0" y="0"/>
                  </a:moveTo>
                  <a:lnTo>
                    <a:pt x="0" y="4057"/>
                  </a:lnTo>
                  <a:lnTo>
                    <a:pt x="228" y="4095"/>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4"/>
            <p:cNvSpPr/>
            <p:nvPr/>
          </p:nvSpPr>
          <p:spPr>
            <a:xfrm>
              <a:off x="3508200" y="1394150"/>
              <a:ext cx="5725" cy="104925"/>
            </a:xfrm>
            <a:custGeom>
              <a:avLst/>
              <a:gdLst/>
              <a:ahLst/>
              <a:cxnLst/>
              <a:rect l="l" t="t" r="r" b="b"/>
              <a:pathLst>
                <a:path w="229" h="4197" extrusionOk="0">
                  <a:moveTo>
                    <a:pt x="0" y="0"/>
                  </a:moveTo>
                  <a:lnTo>
                    <a:pt x="0" y="4184"/>
                  </a:lnTo>
                  <a:cubicBezTo>
                    <a:pt x="76" y="4184"/>
                    <a:pt x="152" y="4197"/>
                    <a:pt x="228" y="4197"/>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4"/>
            <p:cNvSpPr/>
            <p:nvPr/>
          </p:nvSpPr>
          <p:spPr>
            <a:xfrm>
              <a:off x="3535125" y="1394150"/>
              <a:ext cx="5400" cy="106500"/>
            </a:xfrm>
            <a:custGeom>
              <a:avLst/>
              <a:gdLst/>
              <a:ahLst/>
              <a:cxnLst/>
              <a:rect l="l" t="t" r="r" b="b"/>
              <a:pathLst>
                <a:path w="216" h="4260" extrusionOk="0">
                  <a:moveTo>
                    <a:pt x="0" y="0"/>
                  </a:moveTo>
                  <a:lnTo>
                    <a:pt x="0" y="4247"/>
                  </a:lnTo>
                  <a:cubicBezTo>
                    <a:pt x="76" y="4260"/>
                    <a:pt x="140" y="4260"/>
                    <a:pt x="216" y="4260"/>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4"/>
            <p:cNvSpPr/>
            <p:nvPr/>
          </p:nvSpPr>
          <p:spPr>
            <a:xfrm>
              <a:off x="3561725" y="1394150"/>
              <a:ext cx="5725" cy="106825"/>
            </a:xfrm>
            <a:custGeom>
              <a:avLst/>
              <a:gdLst/>
              <a:ahLst/>
              <a:cxnLst/>
              <a:rect l="l" t="t" r="r" b="b"/>
              <a:pathLst>
                <a:path w="229" h="4273" extrusionOk="0">
                  <a:moveTo>
                    <a:pt x="1" y="0"/>
                  </a:moveTo>
                  <a:lnTo>
                    <a:pt x="1" y="4273"/>
                  </a:lnTo>
                  <a:lnTo>
                    <a:pt x="229" y="4273"/>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4"/>
            <p:cNvSpPr/>
            <p:nvPr/>
          </p:nvSpPr>
          <p:spPr>
            <a:xfrm>
              <a:off x="3588350" y="1394150"/>
              <a:ext cx="5725" cy="106500"/>
            </a:xfrm>
            <a:custGeom>
              <a:avLst/>
              <a:gdLst/>
              <a:ahLst/>
              <a:cxnLst/>
              <a:rect l="l" t="t" r="r" b="b"/>
              <a:pathLst>
                <a:path w="229" h="4260" extrusionOk="0">
                  <a:moveTo>
                    <a:pt x="1" y="0"/>
                  </a:moveTo>
                  <a:lnTo>
                    <a:pt x="1" y="4260"/>
                  </a:lnTo>
                  <a:cubicBezTo>
                    <a:pt x="77" y="4260"/>
                    <a:pt x="153" y="4247"/>
                    <a:pt x="229" y="424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4"/>
            <p:cNvSpPr/>
            <p:nvPr/>
          </p:nvSpPr>
          <p:spPr>
            <a:xfrm>
              <a:off x="3615300" y="1393850"/>
              <a:ext cx="5400" cy="105225"/>
            </a:xfrm>
            <a:custGeom>
              <a:avLst/>
              <a:gdLst/>
              <a:ahLst/>
              <a:cxnLst/>
              <a:rect l="l" t="t" r="r" b="b"/>
              <a:pathLst>
                <a:path w="216" h="4209" extrusionOk="0">
                  <a:moveTo>
                    <a:pt x="0" y="0"/>
                  </a:moveTo>
                  <a:lnTo>
                    <a:pt x="0" y="4209"/>
                  </a:lnTo>
                  <a:cubicBezTo>
                    <a:pt x="63" y="4196"/>
                    <a:pt x="139" y="4196"/>
                    <a:pt x="215" y="4183"/>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4"/>
            <p:cNvSpPr/>
            <p:nvPr/>
          </p:nvSpPr>
          <p:spPr>
            <a:xfrm>
              <a:off x="3641925" y="1393850"/>
              <a:ext cx="5400" cy="102375"/>
            </a:xfrm>
            <a:custGeom>
              <a:avLst/>
              <a:gdLst/>
              <a:ahLst/>
              <a:cxnLst/>
              <a:rect l="l" t="t" r="r" b="b"/>
              <a:pathLst>
                <a:path w="216" h="4095" extrusionOk="0">
                  <a:moveTo>
                    <a:pt x="0" y="0"/>
                  </a:moveTo>
                  <a:lnTo>
                    <a:pt x="0" y="4094"/>
                  </a:lnTo>
                  <a:cubicBezTo>
                    <a:pt x="76" y="4082"/>
                    <a:pt x="152" y="4069"/>
                    <a:pt x="215" y="4069"/>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4"/>
            <p:cNvSpPr/>
            <p:nvPr/>
          </p:nvSpPr>
          <p:spPr>
            <a:xfrm>
              <a:off x="3668550" y="1393850"/>
              <a:ext cx="5725" cy="98250"/>
            </a:xfrm>
            <a:custGeom>
              <a:avLst/>
              <a:gdLst/>
              <a:ahLst/>
              <a:cxnLst/>
              <a:rect l="l" t="t" r="r" b="b"/>
              <a:pathLst>
                <a:path w="229" h="3930" extrusionOk="0">
                  <a:moveTo>
                    <a:pt x="0" y="0"/>
                  </a:moveTo>
                  <a:lnTo>
                    <a:pt x="0" y="3930"/>
                  </a:lnTo>
                  <a:cubicBezTo>
                    <a:pt x="76" y="3904"/>
                    <a:pt x="152" y="3891"/>
                    <a:pt x="228" y="3879"/>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4"/>
            <p:cNvSpPr/>
            <p:nvPr/>
          </p:nvSpPr>
          <p:spPr>
            <a:xfrm>
              <a:off x="3695150" y="1393850"/>
              <a:ext cx="5725" cy="92225"/>
            </a:xfrm>
            <a:custGeom>
              <a:avLst/>
              <a:gdLst/>
              <a:ahLst/>
              <a:cxnLst/>
              <a:rect l="l" t="t" r="r" b="b"/>
              <a:pathLst>
                <a:path w="229" h="3689" extrusionOk="0">
                  <a:moveTo>
                    <a:pt x="1" y="0"/>
                  </a:moveTo>
                  <a:lnTo>
                    <a:pt x="1" y="3688"/>
                  </a:lnTo>
                  <a:cubicBezTo>
                    <a:pt x="77" y="3663"/>
                    <a:pt x="153" y="3638"/>
                    <a:pt x="229" y="362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4"/>
            <p:cNvSpPr/>
            <p:nvPr/>
          </p:nvSpPr>
          <p:spPr>
            <a:xfrm>
              <a:off x="3722075" y="1393850"/>
              <a:ext cx="5425" cy="83350"/>
            </a:xfrm>
            <a:custGeom>
              <a:avLst/>
              <a:gdLst/>
              <a:ahLst/>
              <a:cxnLst/>
              <a:rect l="l" t="t" r="r" b="b"/>
              <a:pathLst>
                <a:path w="217" h="3334" extrusionOk="0">
                  <a:moveTo>
                    <a:pt x="1" y="0"/>
                  </a:moveTo>
                  <a:lnTo>
                    <a:pt x="1" y="3334"/>
                  </a:lnTo>
                  <a:cubicBezTo>
                    <a:pt x="77" y="3308"/>
                    <a:pt x="153" y="3271"/>
                    <a:pt x="217" y="3245"/>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4"/>
            <p:cNvSpPr/>
            <p:nvPr/>
          </p:nvSpPr>
          <p:spPr>
            <a:xfrm>
              <a:off x="3748700" y="1393850"/>
              <a:ext cx="5725" cy="69400"/>
            </a:xfrm>
            <a:custGeom>
              <a:avLst/>
              <a:gdLst/>
              <a:ahLst/>
              <a:cxnLst/>
              <a:rect l="l" t="t" r="r" b="b"/>
              <a:pathLst>
                <a:path w="229" h="2776" extrusionOk="0">
                  <a:moveTo>
                    <a:pt x="1" y="0"/>
                  </a:moveTo>
                  <a:lnTo>
                    <a:pt x="1" y="2776"/>
                  </a:lnTo>
                  <a:cubicBezTo>
                    <a:pt x="77" y="2725"/>
                    <a:pt x="153" y="2662"/>
                    <a:pt x="229" y="2598"/>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4"/>
            <p:cNvSpPr/>
            <p:nvPr/>
          </p:nvSpPr>
          <p:spPr>
            <a:xfrm>
              <a:off x="3362425" y="1337100"/>
              <a:ext cx="402475" cy="114450"/>
            </a:xfrm>
            <a:custGeom>
              <a:avLst/>
              <a:gdLst/>
              <a:ahLst/>
              <a:cxnLst/>
              <a:rect l="l" t="t" r="r" b="b"/>
              <a:pathLst>
                <a:path w="16099" h="4578" extrusionOk="0">
                  <a:moveTo>
                    <a:pt x="8049" y="1"/>
                  </a:moveTo>
                  <a:cubicBezTo>
                    <a:pt x="3702" y="1"/>
                    <a:pt x="164" y="977"/>
                    <a:pt x="12" y="2206"/>
                  </a:cubicBezTo>
                  <a:cubicBezTo>
                    <a:pt x="0" y="2232"/>
                    <a:pt x="0" y="2257"/>
                    <a:pt x="0" y="2282"/>
                  </a:cubicBezTo>
                  <a:cubicBezTo>
                    <a:pt x="0" y="2600"/>
                    <a:pt x="215" y="2891"/>
                    <a:pt x="609" y="3158"/>
                  </a:cubicBezTo>
                  <a:cubicBezTo>
                    <a:pt x="672" y="3208"/>
                    <a:pt x="748" y="3246"/>
                    <a:pt x="811" y="3297"/>
                  </a:cubicBezTo>
                  <a:cubicBezTo>
                    <a:pt x="1192" y="3513"/>
                    <a:pt x="1686" y="3715"/>
                    <a:pt x="2282" y="3880"/>
                  </a:cubicBezTo>
                  <a:lnTo>
                    <a:pt x="2700" y="3994"/>
                  </a:lnTo>
                  <a:cubicBezTo>
                    <a:pt x="3169" y="4121"/>
                    <a:pt x="3688" y="4222"/>
                    <a:pt x="4259" y="4298"/>
                  </a:cubicBezTo>
                  <a:cubicBezTo>
                    <a:pt x="4880" y="4400"/>
                    <a:pt x="5564" y="4476"/>
                    <a:pt x="6274" y="4513"/>
                  </a:cubicBezTo>
                  <a:cubicBezTo>
                    <a:pt x="6845" y="4552"/>
                    <a:pt x="7440" y="4577"/>
                    <a:pt x="8049" y="4577"/>
                  </a:cubicBezTo>
                  <a:cubicBezTo>
                    <a:pt x="12499" y="4577"/>
                    <a:pt x="16098" y="3550"/>
                    <a:pt x="16098" y="2282"/>
                  </a:cubicBezTo>
                  <a:cubicBezTo>
                    <a:pt x="16098" y="2257"/>
                    <a:pt x="16098" y="2232"/>
                    <a:pt x="16085" y="2206"/>
                  </a:cubicBezTo>
                  <a:cubicBezTo>
                    <a:pt x="16073" y="2054"/>
                    <a:pt x="15997" y="1902"/>
                    <a:pt x="15882" y="1763"/>
                  </a:cubicBezTo>
                  <a:cubicBezTo>
                    <a:pt x="15730" y="1573"/>
                    <a:pt x="15477" y="1383"/>
                    <a:pt x="15160" y="1218"/>
                  </a:cubicBezTo>
                  <a:cubicBezTo>
                    <a:pt x="14856" y="1053"/>
                    <a:pt x="14476" y="901"/>
                    <a:pt x="14032" y="761"/>
                  </a:cubicBezTo>
                  <a:lnTo>
                    <a:pt x="13652" y="648"/>
                  </a:lnTo>
                  <a:cubicBezTo>
                    <a:pt x="13056" y="483"/>
                    <a:pt x="12359" y="344"/>
                    <a:pt x="11598" y="242"/>
                  </a:cubicBezTo>
                  <a:cubicBezTo>
                    <a:pt x="11434" y="217"/>
                    <a:pt x="11256" y="191"/>
                    <a:pt x="11066" y="166"/>
                  </a:cubicBezTo>
                  <a:cubicBezTo>
                    <a:pt x="10141" y="65"/>
                    <a:pt x="9114" y="1"/>
                    <a:pt x="804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4"/>
            <p:cNvSpPr/>
            <p:nvPr/>
          </p:nvSpPr>
          <p:spPr>
            <a:xfrm>
              <a:off x="3468900" y="1367525"/>
              <a:ext cx="290600" cy="82425"/>
            </a:xfrm>
            <a:custGeom>
              <a:avLst/>
              <a:gdLst/>
              <a:ahLst/>
              <a:cxnLst/>
              <a:rect l="l" t="t" r="r" b="b"/>
              <a:pathLst>
                <a:path w="11624" h="3297" extrusionOk="0">
                  <a:moveTo>
                    <a:pt x="0" y="1"/>
                  </a:moveTo>
                  <a:lnTo>
                    <a:pt x="0" y="3296"/>
                  </a:lnTo>
                  <a:lnTo>
                    <a:pt x="11623" y="3296"/>
                  </a:lnTo>
                  <a:lnTo>
                    <a:pt x="11623"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4"/>
            <p:cNvSpPr/>
            <p:nvPr/>
          </p:nvSpPr>
          <p:spPr>
            <a:xfrm>
              <a:off x="3377625" y="1414425"/>
              <a:ext cx="14275" cy="5100"/>
            </a:xfrm>
            <a:custGeom>
              <a:avLst/>
              <a:gdLst/>
              <a:ahLst/>
              <a:cxnLst/>
              <a:rect l="l" t="t" r="r" b="b"/>
              <a:pathLst>
                <a:path w="571" h="204" extrusionOk="0">
                  <a:moveTo>
                    <a:pt x="229" y="1"/>
                  </a:moveTo>
                  <a:lnTo>
                    <a:pt x="1" y="65"/>
                  </a:lnTo>
                  <a:cubicBezTo>
                    <a:pt x="64" y="115"/>
                    <a:pt x="140" y="153"/>
                    <a:pt x="203" y="204"/>
                  </a:cubicBezTo>
                  <a:lnTo>
                    <a:pt x="571" y="90"/>
                  </a:lnTo>
                  <a:cubicBezTo>
                    <a:pt x="533" y="90"/>
                    <a:pt x="482" y="77"/>
                    <a:pt x="432" y="65"/>
                  </a:cubicBezTo>
                  <a:cubicBezTo>
                    <a:pt x="381" y="51"/>
                    <a:pt x="330" y="26"/>
                    <a:pt x="280" y="14"/>
                  </a:cubicBezTo>
                  <a:cubicBezTo>
                    <a:pt x="266" y="14"/>
                    <a:pt x="241" y="14"/>
                    <a:pt x="229"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4"/>
            <p:cNvSpPr/>
            <p:nvPr/>
          </p:nvSpPr>
          <p:spPr>
            <a:xfrm>
              <a:off x="3419450" y="1426475"/>
              <a:ext cx="39000" cy="10500"/>
            </a:xfrm>
            <a:custGeom>
              <a:avLst/>
              <a:gdLst/>
              <a:ahLst/>
              <a:cxnLst/>
              <a:rect l="l" t="t" r="r" b="b"/>
              <a:pathLst>
                <a:path w="1560" h="420" extrusionOk="0">
                  <a:moveTo>
                    <a:pt x="1078" y="0"/>
                  </a:moveTo>
                  <a:lnTo>
                    <a:pt x="1" y="305"/>
                  </a:lnTo>
                  <a:lnTo>
                    <a:pt x="419" y="419"/>
                  </a:lnTo>
                  <a:lnTo>
                    <a:pt x="1559" y="90"/>
                  </a:lnTo>
                  <a:cubicBezTo>
                    <a:pt x="1471" y="76"/>
                    <a:pt x="1382" y="51"/>
                    <a:pt x="1294" y="26"/>
                  </a:cubicBezTo>
                  <a:cubicBezTo>
                    <a:pt x="1230" y="14"/>
                    <a:pt x="1154" y="14"/>
                    <a:pt x="1078"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4"/>
            <p:cNvSpPr/>
            <p:nvPr/>
          </p:nvSpPr>
          <p:spPr>
            <a:xfrm>
              <a:off x="3402650" y="1348525"/>
              <a:ext cx="321675" cy="91600"/>
            </a:xfrm>
            <a:custGeom>
              <a:avLst/>
              <a:gdLst/>
              <a:ahLst/>
              <a:cxnLst/>
              <a:rect l="l" t="t" r="r" b="b"/>
              <a:pathLst>
                <a:path w="12867" h="3664" extrusionOk="0">
                  <a:moveTo>
                    <a:pt x="6440" y="0"/>
                  </a:moveTo>
                  <a:cubicBezTo>
                    <a:pt x="2891" y="0"/>
                    <a:pt x="1" y="825"/>
                    <a:pt x="1" y="1825"/>
                  </a:cubicBezTo>
                  <a:cubicBezTo>
                    <a:pt x="1" y="1864"/>
                    <a:pt x="14" y="1889"/>
                    <a:pt x="14" y="1915"/>
                  </a:cubicBezTo>
                  <a:cubicBezTo>
                    <a:pt x="166" y="2878"/>
                    <a:pt x="2992" y="3664"/>
                    <a:pt x="6440" y="3664"/>
                  </a:cubicBezTo>
                  <a:cubicBezTo>
                    <a:pt x="9888" y="3664"/>
                    <a:pt x="12715" y="2878"/>
                    <a:pt x="12867" y="1915"/>
                  </a:cubicBezTo>
                  <a:lnTo>
                    <a:pt x="12867" y="1825"/>
                  </a:lnTo>
                  <a:cubicBezTo>
                    <a:pt x="12867" y="825"/>
                    <a:pt x="9989" y="0"/>
                    <a:pt x="644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4"/>
            <p:cNvSpPr/>
            <p:nvPr/>
          </p:nvSpPr>
          <p:spPr>
            <a:xfrm>
              <a:off x="3402975" y="1352950"/>
              <a:ext cx="321350" cy="87175"/>
            </a:xfrm>
            <a:custGeom>
              <a:avLst/>
              <a:gdLst/>
              <a:ahLst/>
              <a:cxnLst/>
              <a:rect l="l" t="t" r="r" b="b"/>
              <a:pathLst>
                <a:path w="12854" h="3487" extrusionOk="0">
                  <a:moveTo>
                    <a:pt x="6427" y="1"/>
                  </a:moveTo>
                  <a:cubicBezTo>
                    <a:pt x="2979" y="1"/>
                    <a:pt x="153" y="774"/>
                    <a:pt x="1" y="1738"/>
                  </a:cubicBezTo>
                  <a:cubicBezTo>
                    <a:pt x="26" y="1877"/>
                    <a:pt x="102" y="2017"/>
                    <a:pt x="241" y="2156"/>
                  </a:cubicBezTo>
                  <a:cubicBezTo>
                    <a:pt x="292" y="2206"/>
                    <a:pt x="356" y="2257"/>
                    <a:pt x="432" y="2321"/>
                  </a:cubicBezTo>
                  <a:cubicBezTo>
                    <a:pt x="736" y="2536"/>
                    <a:pt x="1204" y="2739"/>
                    <a:pt x="1775" y="2916"/>
                  </a:cubicBezTo>
                  <a:cubicBezTo>
                    <a:pt x="1902" y="2955"/>
                    <a:pt x="2041" y="2992"/>
                    <a:pt x="2168" y="3017"/>
                  </a:cubicBezTo>
                  <a:cubicBezTo>
                    <a:pt x="2713" y="3157"/>
                    <a:pt x="3334" y="3271"/>
                    <a:pt x="4018" y="3347"/>
                  </a:cubicBezTo>
                  <a:cubicBezTo>
                    <a:pt x="4691" y="3423"/>
                    <a:pt x="5426" y="3474"/>
                    <a:pt x="6199" y="3474"/>
                  </a:cubicBezTo>
                  <a:cubicBezTo>
                    <a:pt x="6275" y="3474"/>
                    <a:pt x="6351" y="3487"/>
                    <a:pt x="6427" y="3487"/>
                  </a:cubicBezTo>
                  <a:cubicBezTo>
                    <a:pt x="9875" y="3487"/>
                    <a:pt x="12702" y="2701"/>
                    <a:pt x="12854" y="1738"/>
                  </a:cubicBezTo>
                  <a:cubicBezTo>
                    <a:pt x="12841" y="1687"/>
                    <a:pt x="12829" y="1648"/>
                    <a:pt x="12815" y="1598"/>
                  </a:cubicBezTo>
                  <a:cubicBezTo>
                    <a:pt x="12727" y="1395"/>
                    <a:pt x="12511" y="1205"/>
                    <a:pt x="12207" y="1015"/>
                  </a:cubicBezTo>
                  <a:cubicBezTo>
                    <a:pt x="11891" y="837"/>
                    <a:pt x="11472" y="673"/>
                    <a:pt x="10965" y="533"/>
                  </a:cubicBezTo>
                  <a:cubicBezTo>
                    <a:pt x="10826" y="495"/>
                    <a:pt x="10699" y="457"/>
                    <a:pt x="10559" y="419"/>
                  </a:cubicBezTo>
                  <a:cubicBezTo>
                    <a:pt x="9913" y="267"/>
                    <a:pt x="9153" y="153"/>
                    <a:pt x="8316" y="77"/>
                  </a:cubicBezTo>
                  <a:cubicBezTo>
                    <a:pt x="8113" y="65"/>
                    <a:pt x="7910" y="39"/>
                    <a:pt x="7708" y="26"/>
                  </a:cubicBezTo>
                  <a:cubicBezTo>
                    <a:pt x="7289" y="14"/>
                    <a:pt x="6858" y="1"/>
                    <a:pt x="642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4"/>
            <p:cNvSpPr/>
            <p:nvPr/>
          </p:nvSpPr>
          <p:spPr>
            <a:xfrm>
              <a:off x="3503425" y="1382425"/>
              <a:ext cx="219950" cy="57375"/>
            </a:xfrm>
            <a:custGeom>
              <a:avLst/>
              <a:gdLst/>
              <a:ahLst/>
              <a:cxnLst/>
              <a:rect l="l" t="t" r="r" b="b"/>
              <a:pathLst>
                <a:path w="8798" h="2295" extrusionOk="0">
                  <a:moveTo>
                    <a:pt x="8430" y="1"/>
                  </a:moveTo>
                  <a:cubicBezTo>
                    <a:pt x="8380" y="89"/>
                    <a:pt x="8304" y="165"/>
                    <a:pt x="8228" y="241"/>
                  </a:cubicBezTo>
                  <a:cubicBezTo>
                    <a:pt x="8151" y="305"/>
                    <a:pt x="8075" y="356"/>
                    <a:pt x="7999" y="419"/>
                  </a:cubicBezTo>
                  <a:cubicBezTo>
                    <a:pt x="7771" y="584"/>
                    <a:pt x="7492" y="736"/>
                    <a:pt x="7150" y="888"/>
                  </a:cubicBezTo>
                  <a:cubicBezTo>
                    <a:pt x="7137" y="888"/>
                    <a:pt x="7124" y="888"/>
                    <a:pt x="7112" y="900"/>
                  </a:cubicBezTo>
                  <a:lnTo>
                    <a:pt x="8797" y="419"/>
                  </a:lnTo>
                  <a:cubicBezTo>
                    <a:pt x="8735" y="280"/>
                    <a:pt x="8608" y="140"/>
                    <a:pt x="8430" y="1"/>
                  </a:cubicBezTo>
                  <a:close/>
                  <a:moveTo>
                    <a:pt x="4754" y="1573"/>
                  </a:moveTo>
                  <a:lnTo>
                    <a:pt x="4754" y="1573"/>
                  </a:lnTo>
                  <a:cubicBezTo>
                    <a:pt x="4488" y="1623"/>
                    <a:pt x="4222" y="1661"/>
                    <a:pt x="3943" y="1700"/>
                  </a:cubicBezTo>
                  <a:cubicBezTo>
                    <a:pt x="3879" y="1712"/>
                    <a:pt x="3803" y="1725"/>
                    <a:pt x="3727" y="1737"/>
                  </a:cubicBezTo>
                  <a:cubicBezTo>
                    <a:pt x="3448" y="1762"/>
                    <a:pt x="3169" y="1801"/>
                    <a:pt x="2878" y="1826"/>
                  </a:cubicBezTo>
                  <a:cubicBezTo>
                    <a:pt x="2802" y="1826"/>
                    <a:pt x="2726" y="1838"/>
                    <a:pt x="2662" y="1838"/>
                  </a:cubicBezTo>
                  <a:cubicBezTo>
                    <a:pt x="2383" y="1864"/>
                    <a:pt x="2105" y="1889"/>
                    <a:pt x="1814" y="1902"/>
                  </a:cubicBezTo>
                  <a:lnTo>
                    <a:pt x="1585" y="1902"/>
                  </a:lnTo>
                  <a:cubicBezTo>
                    <a:pt x="1344" y="1915"/>
                    <a:pt x="1104" y="1928"/>
                    <a:pt x="850" y="1928"/>
                  </a:cubicBezTo>
                  <a:lnTo>
                    <a:pt x="0" y="2168"/>
                  </a:lnTo>
                  <a:cubicBezTo>
                    <a:pt x="673" y="2244"/>
                    <a:pt x="1408" y="2295"/>
                    <a:pt x="2181" y="2295"/>
                  </a:cubicBezTo>
                  <a:lnTo>
                    <a:pt x="4754" y="1573"/>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4"/>
            <p:cNvSpPr/>
            <p:nvPr/>
          </p:nvSpPr>
          <p:spPr>
            <a:xfrm>
              <a:off x="3451775" y="1427100"/>
              <a:ext cx="7950" cy="1300"/>
            </a:xfrm>
            <a:custGeom>
              <a:avLst/>
              <a:gdLst/>
              <a:ahLst/>
              <a:cxnLst/>
              <a:rect l="l" t="t" r="r" b="b"/>
              <a:pathLst>
                <a:path w="318" h="52" extrusionOk="0">
                  <a:moveTo>
                    <a:pt x="1" y="1"/>
                  </a:moveTo>
                  <a:lnTo>
                    <a:pt x="1" y="1"/>
                  </a:lnTo>
                  <a:cubicBezTo>
                    <a:pt x="77" y="26"/>
                    <a:pt x="153" y="39"/>
                    <a:pt x="216" y="51"/>
                  </a:cubicBezTo>
                  <a:lnTo>
                    <a:pt x="317" y="26"/>
                  </a:lnTo>
                  <a:cubicBezTo>
                    <a:pt x="204" y="26"/>
                    <a:pt x="102" y="14"/>
                    <a:pt x="1"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4"/>
            <p:cNvSpPr/>
            <p:nvPr/>
          </p:nvSpPr>
          <p:spPr>
            <a:xfrm>
              <a:off x="3490125" y="1363425"/>
              <a:ext cx="151825" cy="64350"/>
            </a:xfrm>
            <a:custGeom>
              <a:avLst/>
              <a:gdLst/>
              <a:ahLst/>
              <a:cxnLst/>
              <a:rect l="l" t="t" r="r" b="b"/>
              <a:pathLst>
                <a:path w="6073" h="2574" extrusionOk="0">
                  <a:moveTo>
                    <a:pt x="2472" y="0"/>
                  </a:moveTo>
                  <a:lnTo>
                    <a:pt x="2472" y="305"/>
                  </a:lnTo>
                  <a:cubicBezTo>
                    <a:pt x="901" y="368"/>
                    <a:pt x="115" y="621"/>
                    <a:pt x="115" y="938"/>
                  </a:cubicBezTo>
                  <a:cubicBezTo>
                    <a:pt x="115" y="1648"/>
                    <a:pt x="3828" y="1458"/>
                    <a:pt x="3828" y="1699"/>
                  </a:cubicBezTo>
                  <a:cubicBezTo>
                    <a:pt x="3828" y="1762"/>
                    <a:pt x="3600" y="1800"/>
                    <a:pt x="2954" y="1800"/>
                  </a:cubicBezTo>
                  <a:cubicBezTo>
                    <a:pt x="2219" y="1800"/>
                    <a:pt x="1369" y="1724"/>
                    <a:pt x="735" y="1623"/>
                  </a:cubicBezTo>
                  <a:lnTo>
                    <a:pt x="0" y="2091"/>
                  </a:lnTo>
                  <a:cubicBezTo>
                    <a:pt x="583" y="2193"/>
                    <a:pt x="1509" y="2269"/>
                    <a:pt x="2472" y="2282"/>
                  </a:cubicBezTo>
                  <a:lnTo>
                    <a:pt x="2472" y="2573"/>
                  </a:lnTo>
                  <a:lnTo>
                    <a:pt x="3828" y="2573"/>
                  </a:lnTo>
                  <a:lnTo>
                    <a:pt x="3828" y="2269"/>
                  </a:lnTo>
                  <a:cubicBezTo>
                    <a:pt x="5324" y="2193"/>
                    <a:pt x="6072" y="1939"/>
                    <a:pt x="6072" y="1648"/>
                  </a:cubicBezTo>
                  <a:cubicBezTo>
                    <a:pt x="6072" y="938"/>
                    <a:pt x="2358" y="1128"/>
                    <a:pt x="2358" y="900"/>
                  </a:cubicBezTo>
                  <a:cubicBezTo>
                    <a:pt x="2358" y="837"/>
                    <a:pt x="2561" y="786"/>
                    <a:pt x="3233" y="786"/>
                  </a:cubicBezTo>
                  <a:cubicBezTo>
                    <a:pt x="3816" y="786"/>
                    <a:pt x="4437" y="824"/>
                    <a:pt x="5109" y="925"/>
                  </a:cubicBezTo>
                  <a:lnTo>
                    <a:pt x="5793" y="457"/>
                  </a:lnTo>
                  <a:cubicBezTo>
                    <a:pt x="5236" y="368"/>
                    <a:pt x="4551" y="317"/>
                    <a:pt x="3828" y="291"/>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4"/>
            <p:cNvSpPr/>
            <p:nvPr/>
          </p:nvSpPr>
          <p:spPr>
            <a:xfrm>
              <a:off x="3489175" y="1360900"/>
              <a:ext cx="151800" cy="64325"/>
            </a:xfrm>
            <a:custGeom>
              <a:avLst/>
              <a:gdLst/>
              <a:ahLst/>
              <a:cxnLst/>
              <a:rect l="l" t="t" r="r" b="b"/>
              <a:pathLst>
                <a:path w="6072" h="2573" extrusionOk="0">
                  <a:moveTo>
                    <a:pt x="2472" y="0"/>
                  </a:moveTo>
                  <a:lnTo>
                    <a:pt x="2472" y="304"/>
                  </a:lnTo>
                  <a:cubicBezTo>
                    <a:pt x="900" y="367"/>
                    <a:pt x="102" y="621"/>
                    <a:pt x="102" y="938"/>
                  </a:cubicBezTo>
                  <a:cubicBezTo>
                    <a:pt x="102" y="1648"/>
                    <a:pt x="3829" y="1457"/>
                    <a:pt x="3829" y="1699"/>
                  </a:cubicBezTo>
                  <a:cubicBezTo>
                    <a:pt x="3829" y="1761"/>
                    <a:pt x="3600" y="1800"/>
                    <a:pt x="2953" y="1800"/>
                  </a:cubicBezTo>
                  <a:cubicBezTo>
                    <a:pt x="2218" y="1800"/>
                    <a:pt x="1370" y="1736"/>
                    <a:pt x="736" y="1623"/>
                  </a:cubicBezTo>
                  <a:lnTo>
                    <a:pt x="1" y="2091"/>
                  </a:lnTo>
                  <a:cubicBezTo>
                    <a:pt x="584" y="2192"/>
                    <a:pt x="1508" y="2269"/>
                    <a:pt x="2472" y="2282"/>
                  </a:cubicBezTo>
                  <a:lnTo>
                    <a:pt x="2472" y="2573"/>
                  </a:lnTo>
                  <a:lnTo>
                    <a:pt x="3829" y="2573"/>
                  </a:lnTo>
                  <a:lnTo>
                    <a:pt x="3829" y="2269"/>
                  </a:lnTo>
                  <a:cubicBezTo>
                    <a:pt x="5324" y="2192"/>
                    <a:pt x="6072" y="1939"/>
                    <a:pt x="6072" y="1648"/>
                  </a:cubicBezTo>
                  <a:cubicBezTo>
                    <a:pt x="6072" y="938"/>
                    <a:pt x="2345" y="1128"/>
                    <a:pt x="2345" y="900"/>
                  </a:cubicBezTo>
                  <a:cubicBezTo>
                    <a:pt x="2345" y="837"/>
                    <a:pt x="2561" y="786"/>
                    <a:pt x="3232" y="786"/>
                  </a:cubicBezTo>
                  <a:cubicBezTo>
                    <a:pt x="3815" y="786"/>
                    <a:pt x="4437" y="823"/>
                    <a:pt x="5108" y="925"/>
                  </a:cubicBezTo>
                  <a:lnTo>
                    <a:pt x="5793" y="456"/>
                  </a:lnTo>
                  <a:cubicBezTo>
                    <a:pt x="5235" y="367"/>
                    <a:pt x="4551" y="316"/>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4"/>
            <p:cNvSpPr/>
            <p:nvPr/>
          </p:nvSpPr>
          <p:spPr>
            <a:xfrm>
              <a:off x="3317100" y="1323175"/>
              <a:ext cx="402475" cy="107450"/>
            </a:xfrm>
            <a:custGeom>
              <a:avLst/>
              <a:gdLst/>
              <a:ahLst/>
              <a:cxnLst/>
              <a:rect l="l" t="t" r="r" b="b"/>
              <a:pathLst>
                <a:path w="16099" h="4298" extrusionOk="0">
                  <a:moveTo>
                    <a:pt x="14388" y="0"/>
                  </a:moveTo>
                  <a:lnTo>
                    <a:pt x="13589" y="13"/>
                  </a:lnTo>
                  <a:lnTo>
                    <a:pt x="5831" y="13"/>
                  </a:lnTo>
                  <a:lnTo>
                    <a:pt x="4994" y="25"/>
                  </a:lnTo>
                  <a:lnTo>
                    <a:pt x="0" y="25"/>
                  </a:lnTo>
                  <a:lnTo>
                    <a:pt x="0" y="1749"/>
                  </a:lnTo>
                  <a:lnTo>
                    <a:pt x="0" y="1813"/>
                  </a:lnTo>
                  <a:cubicBezTo>
                    <a:pt x="0" y="2117"/>
                    <a:pt x="178" y="2409"/>
                    <a:pt x="495" y="2675"/>
                  </a:cubicBezTo>
                  <a:cubicBezTo>
                    <a:pt x="532" y="2701"/>
                    <a:pt x="571" y="2738"/>
                    <a:pt x="608" y="2763"/>
                  </a:cubicBezTo>
                  <a:lnTo>
                    <a:pt x="723" y="2839"/>
                  </a:lnTo>
                  <a:cubicBezTo>
                    <a:pt x="748" y="2865"/>
                    <a:pt x="786" y="2878"/>
                    <a:pt x="811" y="2903"/>
                  </a:cubicBezTo>
                  <a:cubicBezTo>
                    <a:pt x="1027" y="3042"/>
                    <a:pt x="1281" y="3169"/>
                    <a:pt x="1560" y="3284"/>
                  </a:cubicBezTo>
                  <a:cubicBezTo>
                    <a:pt x="1636" y="3309"/>
                    <a:pt x="1712" y="3347"/>
                    <a:pt x="1788" y="3372"/>
                  </a:cubicBezTo>
                  <a:cubicBezTo>
                    <a:pt x="1940" y="3436"/>
                    <a:pt x="2104" y="3486"/>
                    <a:pt x="2282" y="3549"/>
                  </a:cubicBezTo>
                  <a:cubicBezTo>
                    <a:pt x="2396" y="3575"/>
                    <a:pt x="2510" y="3613"/>
                    <a:pt x="2637" y="3651"/>
                  </a:cubicBezTo>
                  <a:cubicBezTo>
                    <a:pt x="2650" y="3651"/>
                    <a:pt x="2675" y="3664"/>
                    <a:pt x="2701" y="3664"/>
                  </a:cubicBezTo>
                  <a:cubicBezTo>
                    <a:pt x="2751" y="3676"/>
                    <a:pt x="2802" y="3701"/>
                    <a:pt x="2853" y="3715"/>
                  </a:cubicBezTo>
                  <a:cubicBezTo>
                    <a:pt x="3118" y="3778"/>
                    <a:pt x="3410" y="3841"/>
                    <a:pt x="3701" y="3904"/>
                  </a:cubicBezTo>
                  <a:lnTo>
                    <a:pt x="3930" y="3943"/>
                  </a:lnTo>
                  <a:cubicBezTo>
                    <a:pt x="4031" y="3968"/>
                    <a:pt x="4146" y="3980"/>
                    <a:pt x="4259" y="4006"/>
                  </a:cubicBezTo>
                  <a:cubicBezTo>
                    <a:pt x="4424" y="4031"/>
                    <a:pt x="4589" y="4056"/>
                    <a:pt x="4766" y="4082"/>
                  </a:cubicBezTo>
                  <a:cubicBezTo>
                    <a:pt x="4842" y="4095"/>
                    <a:pt x="4918" y="4107"/>
                    <a:pt x="4994" y="4107"/>
                  </a:cubicBezTo>
                  <a:cubicBezTo>
                    <a:pt x="5261" y="4146"/>
                    <a:pt x="5552" y="4171"/>
                    <a:pt x="5831" y="4196"/>
                  </a:cubicBezTo>
                  <a:cubicBezTo>
                    <a:pt x="5907" y="4208"/>
                    <a:pt x="5983" y="4208"/>
                    <a:pt x="6059" y="4222"/>
                  </a:cubicBezTo>
                  <a:cubicBezTo>
                    <a:pt x="6135" y="4222"/>
                    <a:pt x="6211" y="4234"/>
                    <a:pt x="6275" y="4234"/>
                  </a:cubicBezTo>
                  <a:cubicBezTo>
                    <a:pt x="6490" y="4247"/>
                    <a:pt x="6693" y="4259"/>
                    <a:pt x="6909" y="4272"/>
                  </a:cubicBezTo>
                  <a:cubicBezTo>
                    <a:pt x="6985" y="4272"/>
                    <a:pt x="7048" y="4272"/>
                    <a:pt x="7124" y="4285"/>
                  </a:cubicBezTo>
                  <a:cubicBezTo>
                    <a:pt x="7403" y="4285"/>
                    <a:pt x="7695" y="4298"/>
                    <a:pt x="7974" y="4298"/>
                  </a:cubicBezTo>
                  <a:lnTo>
                    <a:pt x="8202" y="4298"/>
                  </a:lnTo>
                  <a:cubicBezTo>
                    <a:pt x="8481" y="4298"/>
                    <a:pt x="8760" y="4285"/>
                    <a:pt x="9038" y="4272"/>
                  </a:cubicBezTo>
                  <a:lnTo>
                    <a:pt x="9267" y="4272"/>
                  </a:lnTo>
                  <a:cubicBezTo>
                    <a:pt x="9558" y="4259"/>
                    <a:pt x="9836" y="4234"/>
                    <a:pt x="10115" y="4208"/>
                  </a:cubicBezTo>
                  <a:cubicBezTo>
                    <a:pt x="10179" y="4208"/>
                    <a:pt x="10255" y="4196"/>
                    <a:pt x="10331" y="4196"/>
                  </a:cubicBezTo>
                  <a:cubicBezTo>
                    <a:pt x="10622" y="4171"/>
                    <a:pt x="10901" y="4132"/>
                    <a:pt x="11180" y="4107"/>
                  </a:cubicBezTo>
                  <a:cubicBezTo>
                    <a:pt x="11256" y="4095"/>
                    <a:pt x="11332" y="4082"/>
                    <a:pt x="11396" y="4070"/>
                  </a:cubicBezTo>
                  <a:cubicBezTo>
                    <a:pt x="11687" y="4031"/>
                    <a:pt x="11979" y="3980"/>
                    <a:pt x="12245" y="3930"/>
                  </a:cubicBezTo>
                  <a:lnTo>
                    <a:pt x="12473" y="3892"/>
                  </a:lnTo>
                  <a:cubicBezTo>
                    <a:pt x="12765" y="3828"/>
                    <a:pt x="13044" y="3765"/>
                    <a:pt x="13310" y="3689"/>
                  </a:cubicBezTo>
                  <a:cubicBezTo>
                    <a:pt x="13386" y="3676"/>
                    <a:pt x="13462" y="3651"/>
                    <a:pt x="13538" y="3625"/>
                  </a:cubicBezTo>
                  <a:cubicBezTo>
                    <a:pt x="13842" y="3537"/>
                    <a:pt x="14121" y="3448"/>
                    <a:pt x="14388" y="3347"/>
                  </a:cubicBezTo>
                  <a:cubicBezTo>
                    <a:pt x="14464" y="3309"/>
                    <a:pt x="14540" y="3284"/>
                    <a:pt x="14603" y="3258"/>
                  </a:cubicBezTo>
                  <a:cubicBezTo>
                    <a:pt x="14945" y="3106"/>
                    <a:pt x="15224" y="2954"/>
                    <a:pt x="15452" y="2789"/>
                  </a:cubicBezTo>
                  <a:cubicBezTo>
                    <a:pt x="15528" y="2726"/>
                    <a:pt x="15604" y="2675"/>
                    <a:pt x="15681" y="2611"/>
                  </a:cubicBezTo>
                  <a:cubicBezTo>
                    <a:pt x="15946" y="2358"/>
                    <a:pt x="16098" y="2092"/>
                    <a:pt x="16098" y="1813"/>
                  </a:cubicBezTo>
                  <a:lnTo>
                    <a:pt x="16098" y="1788"/>
                  </a:lnTo>
                  <a:lnTo>
                    <a:pt x="16098"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4"/>
            <p:cNvSpPr/>
            <p:nvPr/>
          </p:nvSpPr>
          <p:spPr>
            <a:xfrm>
              <a:off x="3329450" y="1323800"/>
              <a:ext cx="5750" cy="70375"/>
            </a:xfrm>
            <a:custGeom>
              <a:avLst/>
              <a:gdLst/>
              <a:ahLst/>
              <a:cxnLst/>
              <a:rect l="l" t="t" r="r" b="b"/>
              <a:pathLst>
                <a:path w="230" h="2815" extrusionOk="0">
                  <a:moveTo>
                    <a:pt x="1" y="0"/>
                  </a:moveTo>
                  <a:lnTo>
                    <a:pt x="1" y="2650"/>
                  </a:lnTo>
                  <a:cubicBezTo>
                    <a:pt x="38" y="2676"/>
                    <a:pt x="77" y="2713"/>
                    <a:pt x="114"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4"/>
            <p:cNvSpPr/>
            <p:nvPr/>
          </p:nvSpPr>
          <p:spPr>
            <a:xfrm>
              <a:off x="3356075" y="1323800"/>
              <a:ext cx="5725" cy="83675"/>
            </a:xfrm>
            <a:custGeom>
              <a:avLst/>
              <a:gdLst/>
              <a:ahLst/>
              <a:cxnLst/>
              <a:rect l="l" t="t" r="r" b="b"/>
              <a:pathLst>
                <a:path w="229" h="3347" extrusionOk="0">
                  <a:moveTo>
                    <a:pt x="1" y="0"/>
                  </a:moveTo>
                  <a:lnTo>
                    <a:pt x="1" y="3259"/>
                  </a:lnTo>
                  <a:cubicBezTo>
                    <a:pt x="77" y="3284"/>
                    <a:pt x="153" y="3322"/>
                    <a:pt x="229" y="334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4"/>
            <p:cNvSpPr/>
            <p:nvPr/>
          </p:nvSpPr>
          <p:spPr>
            <a:xfrm>
              <a:off x="3383000" y="1323800"/>
              <a:ext cx="5425" cy="92250"/>
            </a:xfrm>
            <a:custGeom>
              <a:avLst/>
              <a:gdLst/>
              <a:ahLst/>
              <a:cxnLst/>
              <a:rect l="l" t="t" r="r" b="b"/>
              <a:pathLst>
                <a:path w="217" h="3690" extrusionOk="0">
                  <a:moveTo>
                    <a:pt x="1" y="0"/>
                  </a:moveTo>
                  <a:lnTo>
                    <a:pt x="1" y="3626"/>
                  </a:lnTo>
                  <a:cubicBezTo>
                    <a:pt x="14" y="3626"/>
                    <a:pt x="39" y="3639"/>
                    <a:pt x="65" y="3639"/>
                  </a:cubicBezTo>
                  <a:cubicBezTo>
                    <a:pt x="115" y="3651"/>
                    <a:pt x="166" y="3676"/>
                    <a:pt x="217" y="3690"/>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4"/>
            <p:cNvSpPr/>
            <p:nvPr/>
          </p:nvSpPr>
          <p:spPr>
            <a:xfrm>
              <a:off x="3409625" y="1323800"/>
              <a:ext cx="5725" cy="97950"/>
            </a:xfrm>
            <a:custGeom>
              <a:avLst/>
              <a:gdLst/>
              <a:ahLst/>
              <a:cxnLst/>
              <a:rect l="l" t="t" r="r" b="b"/>
              <a:pathLst>
                <a:path w="229" h="3918" extrusionOk="0">
                  <a:moveTo>
                    <a:pt x="0" y="0"/>
                  </a:moveTo>
                  <a:lnTo>
                    <a:pt x="0" y="3879"/>
                  </a:lnTo>
                  <a:lnTo>
                    <a:pt x="229" y="3918"/>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4"/>
            <p:cNvSpPr/>
            <p:nvPr/>
          </p:nvSpPr>
          <p:spPr>
            <a:xfrm>
              <a:off x="3436250" y="1323800"/>
              <a:ext cx="5725" cy="102075"/>
            </a:xfrm>
            <a:custGeom>
              <a:avLst/>
              <a:gdLst/>
              <a:ahLst/>
              <a:cxnLst/>
              <a:rect l="l" t="t" r="r" b="b"/>
              <a:pathLst>
                <a:path w="229" h="4083" extrusionOk="0">
                  <a:moveTo>
                    <a:pt x="0" y="0"/>
                  </a:moveTo>
                  <a:lnTo>
                    <a:pt x="0" y="4057"/>
                  </a:lnTo>
                  <a:cubicBezTo>
                    <a:pt x="76" y="4070"/>
                    <a:pt x="152" y="4082"/>
                    <a:pt x="228" y="4082"/>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4"/>
            <p:cNvSpPr/>
            <p:nvPr/>
          </p:nvSpPr>
          <p:spPr>
            <a:xfrm>
              <a:off x="3462850" y="1323500"/>
              <a:ext cx="5750" cy="105225"/>
            </a:xfrm>
            <a:custGeom>
              <a:avLst/>
              <a:gdLst/>
              <a:ahLst/>
              <a:cxnLst/>
              <a:rect l="l" t="t" r="r" b="b"/>
              <a:pathLst>
                <a:path w="230" h="4209" extrusionOk="0">
                  <a:moveTo>
                    <a:pt x="1" y="0"/>
                  </a:moveTo>
                  <a:lnTo>
                    <a:pt x="1" y="4183"/>
                  </a:lnTo>
                  <a:cubicBezTo>
                    <a:pt x="77" y="4195"/>
                    <a:pt x="153" y="4195"/>
                    <a:pt x="229" y="420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4"/>
            <p:cNvSpPr/>
            <p:nvPr/>
          </p:nvSpPr>
          <p:spPr>
            <a:xfrm>
              <a:off x="3489800" y="1323500"/>
              <a:ext cx="5400" cy="106800"/>
            </a:xfrm>
            <a:custGeom>
              <a:avLst/>
              <a:gdLst/>
              <a:ahLst/>
              <a:cxnLst/>
              <a:rect l="l" t="t" r="r" b="b"/>
              <a:pathLst>
                <a:path w="216" h="4272" extrusionOk="0">
                  <a:moveTo>
                    <a:pt x="1" y="0"/>
                  </a:moveTo>
                  <a:lnTo>
                    <a:pt x="1" y="4259"/>
                  </a:lnTo>
                  <a:cubicBezTo>
                    <a:pt x="77" y="4259"/>
                    <a:pt x="140" y="4259"/>
                    <a:pt x="216" y="4272"/>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4"/>
            <p:cNvSpPr/>
            <p:nvPr/>
          </p:nvSpPr>
          <p:spPr>
            <a:xfrm>
              <a:off x="3516425" y="13235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4"/>
            <p:cNvSpPr/>
            <p:nvPr/>
          </p:nvSpPr>
          <p:spPr>
            <a:xfrm>
              <a:off x="3543050" y="1323500"/>
              <a:ext cx="5725" cy="106500"/>
            </a:xfrm>
            <a:custGeom>
              <a:avLst/>
              <a:gdLst/>
              <a:ahLst/>
              <a:cxnLst/>
              <a:rect l="l" t="t" r="r" b="b"/>
              <a:pathLst>
                <a:path w="229" h="4260" extrusionOk="0">
                  <a:moveTo>
                    <a:pt x="0" y="0"/>
                  </a:moveTo>
                  <a:lnTo>
                    <a:pt x="0"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4"/>
            <p:cNvSpPr/>
            <p:nvPr/>
          </p:nvSpPr>
          <p:spPr>
            <a:xfrm>
              <a:off x="3569975" y="1323500"/>
              <a:ext cx="5425" cy="104900"/>
            </a:xfrm>
            <a:custGeom>
              <a:avLst/>
              <a:gdLst/>
              <a:ahLst/>
              <a:cxnLst/>
              <a:rect l="l" t="t" r="r" b="b"/>
              <a:pathLst>
                <a:path w="217" h="4196" extrusionOk="0">
                  <a:moveTo>
                    <a:pt x="0" y="0"/>
                  </a:moveTo>
                  <a:lnTo>
                    <a:pt x="0" y="4195"/>
                  </a:lnTo>
                  <a:cubicBezTo>
                    <a:pt x="64" y="4195"/>
                    <a:pt x="140" y="4183"/>
                    <a:pt x="216" y="4183"/>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4"/>
            <p:cNvSpPr/>
            <p:nvPr/>
          </p:nvSpPr>
          <p:spPr>
            <a:xfrm>
              <a:off x="3596600" y="1323500"/>
              <a:ext cx="5425" cy="102375"/>
            </a:xfrm>
            <a:custGeom>
              <a:avLst/>
              <a:gdLst/>
              <a:ahLst/>
              <a:cxnLst/>
              <a:rect l="l" t="t" r="r" b="b"/>
              <a:pathLst>
                <a:path w="217" h="4095" extrusionOk="0">
                  <a:moveTo>
                    <a:pt x="0" y="0"/>
                  </a:moveTo>
                  <a:lnTo>
                    <a:pt x="0" y="4094"/>
                  </a:lnTo>
                  <a:cubicBezTo>
                    <a:pt x="76" y="4082"/>
                    <a:pt x="152" y="4069"/>
                    <a:pt x="216" y="405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4"/>
            <p:cNvSpPr/>
            <p:nvPr/>
          </p:nvSpPr>
          <p:spPr>
            <a:xfrm>
              <a:off x="3623200" y="1323500"/>
              <a:ext cx="5750" cy="97925"/>
            </a:xfrm>
            <a:custGeom>
              <a:avLst/>
              <a:gdLst/>
              <a:ahLst/>
              <a:cxnLst/>
              <a:rect l="l" t="t" r="r" b="b"/>
              <a:pathLst>
                <a:path w="230" h="3917" extrusionOk="0">
                  <a:moveTo>
                    <a:pt x="1" y="0"/>
                  </a:moveTo>
                  <a:lnTo>
                    <a:pt x="1" y="3917"/>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4"/>
            <p:cNvSpPr/>
            <p:nvPr/>
          </p:nvSpPr>
          <p:spPr>
            <a:xfrm>
              <a:off x="3649825" y="1323500"/>
              <a:ext cx="5725" cy="91925"/>
            </a:xfrm>
            <a:custGeom>
              <a:avLst/>
              <a:gdLst/>
              <a:ahLst/>
              <a:cxnLst/>
              <a:rect l="l" t="t" r="r" b="b"/>
              <a:pathLst>
                <a:path w="229" h="3677" extrusionOk="0">
                  <a:moveTo>
                    <a:pt x="1" y="0"/>
                  </a:moveTo>
                  <a:lnTo>
                    <a:pt x="1" y="3676"/>
                  </a:lnTo>
                  <a:cubicBezTo>
                    <a:pt x="77" y="3663"/>
                    <a:pt x="153" y="3638"/>
                    <a:pt x="229" y="3612"/>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4"/>
            <p:cNvSpPr/>
            <p:nvPr/>
          </p:nvSpPr>
          <p:spPr>
            <a:xfrm>
              <a:off x="3676775" y="1323175"/>
              <a:ext cx="5400" cy="83675"/>
            </a:xfrm>
            <a:custGeom>
              <a:avLst/>
              <a:gdLst/>
              <a:ahLst/>
              <a:cxnLst/>
              <a:rect l="l" t="t" r="r" b="b"/>
              <a:pathLst>
                <a:path w="216" h="3347" extrusionOk="0">
                  <a:moveTo>
                    <a:pt x="1" y="0"/>
                  </a:moveTo>
                  <a:lnTo>
                    <a:pt x="1" y="3347"/>
                  </a:lnTo>
                  <a:cubicBezTo>
                    <a:pt x="77" y="3309"/>
                    <a:pt x="153" y="3284"/>
                    <a:pt x="216" y="3258"/>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4"/>
            <p:cNvSpPr/>
            <p:nvPr/>
          </p:nvSpPr>
          <p:spPr>
            <a:xfrm>
              <a:off x="3703400" y="1323175"/>
              <a:ext cx="5725" cy="69725"/>
            </a:xfrm>
            <a:custGeom>
              <a:avLst/>
              <a:gdLst/>
              <a:ahLst/>
              <a:cxnLst/>
              <a:rect l="l" t="t" r="r" b="b"/>
              <a:pathLst>
                <a:path w="229" h="2789" extrusionOk="0">
                  <a:moveTo>
                    <a:pt x="0" y="0"/>
                  </a:moveTo>
                  <a:lnTo>
                    <a:pt x="0" y="2789"/>
                  </a:lnTo>
                  <a:cubicBezTo>
                    <a:pt x="76" y="2726"/>
                    <a:pt x="152" y="2675"/>
                    <a:pt x="229" y="2611"/>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4"/>
            <p:cNvSpPr/>
            <p:nvPr/>
          </p:nvSpPr>
          <p:spPr>
            <a:xfrm>
              <a:off x="3317100" y="1266750"/>
              <a:ext cx="402475" cy="114125"/>
            </a:xfrm>
            <a:custGeom>
              <a:avLst/>
              <a:gdLst/>
              <a:ahLst/>
              <a:cxnLst/>
              <a:rect l="l" t="t" r="r" b="b"/>
              <a:pathLst>
                <a:path w="16099" h="4565" extrusionOk="0">
                  <a:moveTo>
                    <a:pt x="8050" y="1"/>
                  </a:moveTo>
                  <a:cubicBezTo>
                    <a:pt x="3701" y="1"/>
                    <a:pt x="165" y="977"/>
                    <a:pt x="13" y="2194"/>
                  </a:cubicBezTo>
                  <a:cubicBezTo>
                    <a:pt x="0" y="2232"/>
                    <a:pt x="0" y="2257"/>
                    <a:pt x="0" y="2282"/>
                  </a:cubicBezTo>
                  <a:cubicBezTo>
                    <a:pt x="0" y="2587"/>
                    <a:pt x="216" y="2891"/>
                    <a:pt x="608" y="3158"/>
                  </a:cubicBezTo>
                  <a:cubicBezTo>
                    <a:pt x="672" y="3195"/>
                    <a:pt x="748" y="3246"/>
                    <a:pt x="811" y="3284"/>
                  </a:cubicBezTo>
                  <a:cubicBezTo>
                    <a:pt x="1192" y="3499"/>
                    <a:pt x="1686" y="3702"/>
                    <a:pt x="2282" y="3880"/>
                  </a:cubicBezTo>
                  <a:lnTo>
                    <a:pt x="2701" y="3994"/>
                  </a:lnTo>
                  <a:cubicBezTo>
                    <a:pt x="3169" y="4108"/>
                    <a:pt x="3689" y="4209"/>
                    <a:pt x="4259" y="4298"/>
                  </a:cubicBezTo>
                  <a:cubicBezTo>
                    <a:pt x="4881" y="4400"/>
                    <a:pt x="5565" y="4463"/>
                    <a:pt x="6275" y="4513"/>
                  </a:cubicBezTo>
                  <a:cubicBezTo>
                    <a:pt x="6845" y="4552"/>
                    <a:pt x="7441" y="4564"/>
                    <a:pt x="8050" y="4564"/>
                  </a:cubicBezTo>
                  <a:cubicBezTo>
                    <a:pt x="12498" y="4564"/>
                    <a:pt x="16098" y="3550"/>
                    <a:pt x="16098" y="2282"/>
                  </a:cubicBezTo>
                  <a:cubicBezTo>
                    <a:pt x="16098" y="2257"/>
                    <a:pt x="16098" y="2232"/>
                    <a:pt x="16086" y="2194"/>
                  </a:cubicBezTo>
                  <a:cubicBezTo>
                    <a:pt x="16073" y="2042"/>
                    <a:pt x="15997" y="1902"/>
                    <a:pt x="15883" y="1763"/>
                  </a:cubicBezTo>
                  <a:cubicBezTo>
                    <a:pt x="15731" y="1573"/>
                    <a:pt x="15478" y="1383"/>
                    <a:pt x="15160" y="1218"/>
                  </a:cubicBezTo>
                  <a:cubicBezTo>
                    <a:pt x="14856" y="1053"/>
                    <a:pt x="14476" y="888"/>
                    <a:pt x="14033" y="749"/>
                  </a:cubicBezTo>
                  <a:cubicBezTo>
                    <a:pt x="13906" y="711"/>
                    <a:pt x="13779" y="673"/>
                    <a:pt x="13652" y="648"/>
                  </a:cubicBezTo>
                  <a:cubicBezTo>
                    <a:pt x="13044" y="482"/>
                    <a:pt x="12359" y="344"/>
                    <a:pt x="11599" y="229"/>
                  </a:cubicBezTo>
                  <a:cubicBezTo>
                    <a:pt x="11434" y="204"/>
                    <a:pt x="11256" y="178"/>
                    <a:pt x="11067" y="166"/>
                  </a:cubicBezTo>
                  <a:cubicBezTo>
                    <a:pt x="10141" y="52"/>
                    <a:pt x="9114"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4"/>
            <p:cNvSpPr/>
            <p:nvPr/>
          </p:nvSpPr>
          <p:spPr>
            <a:xfrm>
              <a:off x="3423575" y="1297175"/>
              <a:ext cx="290625" cy="82425"/>
            </a:xfrm>
            <a:custGeom>
              <a:avLst/>
              <a:gdLst/>
              <a:ahLst/>
              <a:cxnLst/>
              <a:rect l="l" t="t" r="r" b="b"/>
              <a:pathLst>
                <a:path w="11625" h="3297" extrusionOk="0">
                  <a:moveTo>
                    <a:pt x="0" y="1"/>
                  </a:moveTo>
                  <a:lnTo>
                    <a:pt x="0" y="3296"/>
                  </a:lnTo>
                  <a:lnTo>
                    <a:pt x="11624" y="3296"/>
                  </a:lnTo>
                  <a:lnTo>
                    <a:pt x="11624"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4"/>
            <p:cNvSpPr/>
            <p:nvPr/>
          </p:nvSpPr>
          <p:spPr>
            <a:xfrm>
              <a:off x="3332300" y="1270900"/>
              <a:ext cx="274775" cy="77975"/>
            </a:xfrm>
            <a:custGeom>
              <a:avLst/>
              <a:gdLst/>
              <a:ahLst/>
              <a:cxnLst/>
              <a:rect l="l" t="t" r="r" b="b"/>
              <a:pathLst>
                <a:path w="10991" h="3119" extrusionOk="0">
                  <a:moveTo>
                    <a:pt x="10459" y="0"/>
                  </a:moveTo>
                  <a:lnTo>
                    <a:pt x="9203" y="355"/>
                  </a:lnTo>
                  <a:cubicBezTo>
                    <a:pt x="9394" y="380"/>
                    <a:pt x="9583" y="393"/>
                    <a:pt x="9761" y="418"/>
                  </a:cubicBezTo>
                  <a:lnTo>
                    <a:pt x="10991" y="63"/>
                  </a:lnTo>
                  <a:cubicBezTo>
                    <a:pt x="10826" y="38"/>
                    <a:pt x="10648" y="12"/>
                    <a:pt x="10459" y="0"/>
                  </a:cubicBezTo>
                  <a:close/>
                  <a:moveTo>
                    <a:pt x="1268" y="2623"/>
                  </a:moveTo>
                  <a:lnTo>
                    <a:pt x="0" y="2992"/>
                  </a:lnTo>
                  <a:cubicBezTo>
                    <a:pt x="64" y="3029"/>
                    <a:pt x="140" y="3080"/>
                    <a:pt x="203" y="3118"/>
                  </a:cubicBezTo>
                  <a:lnTo>
                    <a:pt x="1433" y="2776"/>
                  </a:lnTo>
                  <a:cubicBezTo>
                    <a:pt x="1369" y="2725"/>
                    <a:pt x="1319" y="2674"/>
                    <a:pt x="1268" y="2623"/>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4"/>
            <p:cNvSpPr/>
            <p:nvPr/>
          </p:nvSpPr>
          <p:spPr>
            <a:xfrm>
              <a:off x="3374125" y="1282925"/>
              <a:ext cx="293800" cy="83700"/>
            </a:xfrm>
            <a:custGeom>
              <a:avLst/>
              <a:gdLst/>
              <a:ahLst/>
              <a:cxnLst/>
              <a:rect l="l" t="t" r="r" b="b"/>
              <a:pathLst>
                <a:path w="11752" h="3348" extrusionOk="0">
                  <a:moveTo>
                    <a:pt x="11371" y="1"/>
                  </a:moveTo>
                  <a:lnTo>
                    <a:pt x="10231" y="317"/>
                  </a:lnTo>
                  <a:lnTo>
                    <a:pt x="10611" y="432"/>
                  </a:lnTo>
                  <a:lnTo>
                    <a:pt x="11752" y="102"/>
                  </a:lnTo>
                  <a:cubicBezTo>
                    <a:pt x="11625" y="64"/>
                    <a:pt x="11498" y="26"/>
                    <a:pt x="11371" y="1"/>
                  </a:cubicBezTo>
                  <a:close/>
                  <a:moveTo>
                    <a:pt x="1142" y="2903"/>
                  </a:moveTo>
                  <a:lnTo>
                    <a:pt x="1" y="3233"/>
                  </a:lnTo>
                  <a:lnTo>
                    <a:pt x="420" y="3347"/>
                  </a:lnTo>
                  <a:lnTo>
                    <a:pt x="1560" y="3018"/>
                  </a:lnTo>
                  <a:lnTo>
                    <a:pt x="1256" y="2942"/>
                  </a:lnTo>
                  <a:lnTo>
                    <a:pt x="1142" y="2903"/>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4"/>
            <p:cNvSpPr/>
            <p:nvPr/>
          </p:nvSpPr>
          <p:spPr>
            <a:xfrm>
              <a:off x="3357350" y="1278175"/>
              <a:ext cx="321650" cy="91275"/>
            </a:xfrm>
            <a:custGeom>
              <a:avLst/>
              <a:gdLst/>
              <a:ahLst/>
              <a:cxnLst/>
              <a:rect l="l" t="t" r="r" b="b"/>
              <a:pathLst>
                <a:path w="12866" h="3651" extrusionOk="0">
                  <a:moveTo>
                    <a:pt x="6440" y="0"/>
                  </a:moveTo>
                  <a:cubicBezTo>
                    <a:pt x="2890" y="0"/>
                    <a:pt x="0" y="825"/>
                    <a:pt x="0" y="1825"/>
                  </a:cubicBezTo>
                  <a:cubicBezTo>
                    <a:pt x="0" y="1851"/>
                    <a:pt x="13" y="1876"/>
                    <a:pt x="13" y="1915"/>
                  </a:cubicBezTo>
                  <a:cubicBezTo>
                    <a:pt x="165" y="2878"/>
                    <a:pt x="2992" y="3651"/>
                    <a:pt x="6440" y="3651"/>
                  </a:cubicBezTo>
                  <a:cubicBezTo>
                    <a:pt x="9888" y="3651"/>
                    <a:pt x="12714" y="2878"/>
                    <a:pt x="12866" y="1915"/>
                  </a:cubicBezTo>
                  <a:lnTo>
                    <a:pt x="12866" y="1825"/>
                  </a:lnTo>
                  <a:cubicBezTo>
                    <a:pt x="12866" y="825"/>
                    <a:pt x="9989" y="0"/>
                    <a:pt x="644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4"/>
            <p:cNvSpPr/>
            <p:nvPr/>
          </p:nvSpPr>
          <p:spPr>
            <a:xfrm>
              <a:off x="3357650" y="1282300"/>
              <a:ext cx="321350" cy="87150"/>
            </a:xfrm>
            <a:custGeom>
              <a:avLst/>
              <a:gdLst/>
              <a:ahLst/>
              <a:cxnLst/>
              <a:rect l="l" t="t" r="r" b="b"/>
              <a:pathLst>
                <a:path w="12854" h="3486" extrusionOk="0">
                  <a:moveTo>
                    <a:pt x="6428" y="0"/>
                  </a:moveTo>
                  <a:cubicBezTo>
                    <a:pt x="2980" y="0"/>
                    <a:pt x="153" y="773"/>
                    <a:pt x="1" y="1750"/>
                  </a:cubicBezTo>
                  <a:cubicBezTo>
                    <a:pt x="26" y="1889"/>
                    <a:pt x="102" y="2029"/>
                    <a:pt x="242" y="2155"/>
                  </a:cubicBezTo>
                  <a:cubicBezTo>
                    <a:pt x="293" y="2218"/>
                    <a:pt x="355" y="2269"/>
                    <a:pt x="432" y="2320"/>
                  </a:cubicBezTo>
                  <a:cubicBezTo>
                    <a:pt x="736" y="2548"/>
                    <a:pt x="1205" y="2751"/>
                    <a:pt x="1775" y="2928"/>
                  </a:cubicBezTo>
                  <a:cubicBezTo>
                    <a:pt x="1902" y="2953"/>
                    <a:pt x="2042" y="2992"/>
                    <a:pt x="2169" y="3029"/>
                  </a:cubicBezTo>
                  <a:cubicBezTo>
                    <a:pt x="2713" y="3169"/>
                    <a:pt x="3335" y="3271"/>
                    <a:pt x="4019" y="3359"/>
                  </a:cubicBezTo>
                  <a:cubicBezTo>
                    <a:pt x="4691" y="3435"/>
                    <a:pt x="5426" y="3474"/>
                    <a:pt x="6200" y="3486"/>
                  </a:cubicBezTo>
                  <a:lnTo>
                    <a:pt x="6428" y="3486"/>
                  </a:lnTo>
                  <a:cubicBezTo>
                    <a:pt x="9876" y="3486"/>
                    <a:pt x="12702" y="2713"/>
                    <a:pt x="12854" y="1750"/>
                  </a:cubicBezTo>
                  <a:cubicBezTo>
                    <a:pt x="12842" y="1699"/>
                    <a:pt x="12828" y="1648"/>
                    <a:pt x="12816" y="1610"/>
                  </a:cubicBezTo>
                  <a:cubicBezTo>
                    <a:pt x="12727" y="1407"/>
                    <a:pt x="12512" y="1204"/>
                    <a:pt x="12208" y="1027"/>
                  </a:cubicBezTo>
                  <a:cubicBezTo>
                    <a:pt x="11890" y="849"/>
                    <a:pt x="11473" y="672"/>
                    <a:pt x="10966" y="533"/>
                  </a:cubicBezTo>
                  <a:cubicBezTo>
                    <a:pt x="10826" y="494"/>
                    <a:pt x="10699" y="457"/>
                    <a:pt x="10560" y="431"/>
                  </a:cubicBezTo>
                  <a:cubicBezTo>
                    <a:pt x="9913" y="279"/>
                    <a:pt x="9152" y="153"/>
                    <a:pt x="8316" y="89"/>
                  </a:cubicBezTo>
                  <a:cubicBezTo>
                    <a:pt x="8113" y="63"/>
                    <a:pt x="7910" y="51"/>
                    <a:pt x="7707" y="38"/>
                  </a:cubicBezTo>
                  <a:cubicBezTo>
                    <a:pt x="7290" y="13"/>
                    <a:pt x="6859"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4"/>
            <p:cNvSpPr/>
            <p:nvPr/>
          </p:nvSpPr>
          <p:spPr>
            <a:xfrm>
              <a:off x="3458125" y="1307950"/>
              <a:ext cx="219950" cy="61500"/>
            </a:xfrm>
            <a:custGeom>
              <a:avLst/>
              <a:gdLst/>
              <a:ahLst/>
              <a:cxnLst/>
              <a:rect l="l" t="t" r="r" b="b"/>
              <a:pathLst>
                <a:path w="8798" h="2460" extrusionOk="0">
                  <a:moveTo>
                    <a:pt x="8189" y="1"/>
                  </a:moveTo>
                  <a:lnTo>
                    <a:pt x="0" y="2333"/>
                  </a:lnTo>
                  <a:cubicBezTo>
                    <a:pt x="672" y="2409"/>
                    <a:pt x="1407" y="2448"/>
                    <a:pt x="2181" y="2460"/>
                  </a:cubicBezTo>
                  <a:lnTo>
                    <a:pt x="8797" y="584"/>
                  </a:lnTo>
                  <a:cubicBezTo>
                    <a:pt x="8708" y="381"/>
                    <a:pt x="8493" y="178"/>
                    <a:pt x="818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4"/>
            <p:cNvSpPr/>
            <p:nvPr/>
          </p:nvSpPr>
          <p:spPr>
            <a:xfrm>
              <a:off x="3363675" y="1283225"/>
              <a:ext cx="201875" cy="57075"/>
            </a:xfrm>
            <a:custGeom>
              <a:avLst/>
              <a:gdLst/>
              <a:ahLst/>
              <a:cxnLst/>
              <a:rect l="l" t="t" r="r" b="b"/>
              <a:pathLst>
                <a:path w="8075" h="2283" extrusionOk="0">
                  <a:moveTo>
                    <a:pt x="7466" y="1"/>
                  </a:moveTo>
                  <a:lnTo>
                    <a:pt x="1" y="2118"/>
                  </a:lnTo>
                  <a:cubicBezTo>
                    <a:pt x="52" y="2181"/>
                    <a:pt x="114" y="2232"/>
                    <a:pt x="191" y="2283"/>
                  </a:cubicBezTo>
                  <a:lnTo>
                    <a:pt x="8075" y="52"/>
                  </a:lnTo>
                  <a:cubicBezTo>
                    <a:pt x="7872" y="26"/>
                    <a:pt x="7669" y="14"/>
                    <a:pt x="746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4"/>
            <p:cNvSpPr/>
            <p:nvPr/>
          </p:nvSpPr>
          <p:spPr>
            <a:xfrm>
              <a:off x="3402025" y="1293075"/>
              <a:ext cx="229775" cy="64975"/>
            </a:xfrm>
            <a:custGeom>
              <a:avLst/>
              <a:gdLst/>
              <a:ahLst/>
              <a:cxnLst/>
              <a:rect l="l" t="t" r="r" b="b"/>
              <a:pathLst>
                <a:path w="9191" h="2599" extrusionOk="0">
                  <a:moveTo>
                    <a:pt x="8785" y="0"/>
                  </a:moveTo>
                  <a:lnTo>
                    <a:pt x="0" y="2497"/>
                  </a:lnTo>
                  <a:cubicBezTo>
                    <a:pt x="127" y="2522"/>
                    <a:pt x="267" y="2561"/>
                    <a:pt x="394" y="2598"/>
                  </a:cubicBezTo>
                  <a:lnTo>
                    <a:pt x="9191" y="102"/>
                  </a:lnTo>
                  <a:cubicBezTo>
                    <a:pt x="9051" y="63"/>
                    <a:pt x="8924" y="26"/>
                    <a:pt x="8785"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4"/>
            <p:cNvSpPr/>
            <p:nvPr/>
          </p:nvSpPr>
          <p:spPr>
            <a:xfrm>
              <a:off x="3444800" y="1293075"/>
              <a:ext cx="151825" cy="64350"/>
            </a:xfrm>
            <a:custGeom>
              <a:avLst/>
              <a:gdLst/>
              <a:ahLst/>
              <a:cxnLst/>
              <a:rect l="l" t="t" r="r" b="b"/>
              <a:pathLst>
                <a:path w="6073" h="2574" extrusionOk="0">
                  <a:moveTo>
                    <a:pt x="2472" y="0"/>
                  </a:moveTo>
                  <a:lnTo>
                    <a:pt x="2472" y="291"/>
                  </a:lnTo>
                  <a:cubicBezTo>
                    <a:pt x="900" y="355"/>
                    <a:pt x="114" y="621"/>
                    <a:pt x="114" y="925"/>
                  </a:cubicBezTo>
                  <a:cubicBezTo>
                    <a:pt x="114" y="1648"/>
                    <a:pt x="3829" y="1445"/>
                    <a:pt x="3829" y="1686"/>
                  </a:cubicBezTo>
                  <a:cubicBezTo>
                    <a:pt x="3829" y="1750"/>
                    <a:pt x="3601" y="1787"/>
                    <a:pt x="2954" y="1787"/>
                  </a:cubicBezTo>
                  <a:cubicBezTo>
                    <a:pt x="2219" y="1787"/>
                    <a:pt x="1370" y="1724"/>
                    <a:pt x="736" y="1623"/>
                  </a:cubicBezTo>
                  <a:lnTo>
                    <a:pt x="1" y="2091"/>
                  </a:lnTo>
                  <a:cubicBezTo>
                    <a:pt x="584" y="2193"/>
                    <a:pt x="1509" y="2269"/>
                    <a:pt x="2472" y="2282"/>
                  </a:cubicBezTo>
                  <a:lnTo>
                    <a:pt x="2472" y="2573"/>
                  </a:lnTo>
                  <a:lnTo>
                    <a:pt x="3829" y="2573"/>
                  </a:lnTo>
                  <a:lnTo>
                    <a:pt x="3829" y="2269"/>
                  </a:lnTo>
                  <a:cubicBezTo>
                    <a:pt x="5325" y="2193"/>
                    <a:pt x="6072" y="1939"/>
                    <a:pt x="6072" y="1635"/>
                  </a:cubicBezTo>
                  <a:cubicBezTo>
                    <a:pt x="6072" y="938"/>
                    <a:pt x="2359" y="1128"/>
                    <a:pt x="2359" y="900"/>
                  </a:cubicBezTo>
                  <a:cubicBezTo>
                    <a:pt x="2359" y="837"/>
                    <a:pt x="2561" y="773"/>
                    <a:pt x="3233" y="773"/>
                  </a:cubicBezTo>
                  <a:cubicBezTo>
                    <a:pt x="3816" y="773"/>
                    <a:pt x="4437" y="824"/>
                    <a:pt x="5109" y="913"/>
                  </a:cubicBezTo>
                  <a:lnTo>
                    <a:pt x="5793" y="457"/>
                  </a:lnTo>
                  <a:cubicBezTo>
                    <a:pt x="5236" y="367"/>
                    <a:pt x="4551" y="317"/>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4"/>
            <p:cNvSpPr/>
            <p:nvPr/>
          </p:nvSpPr>
          <p:spPr>
            <a:xfrm>
              <a:off x="3443850" y="1290525"/>
              <a:ext cx="151825" cy="64350"/>
            </a:xfrm>
            <a:custGeom>
              <a:avLst/>
              <a:gdLst/>
              <a:ahLst/>
              <a:cxnLst/>
              <a:rect l="l" t="t" r="r" b="b"/>
              <a:pathLst>
                <a:path w="6073" h="2574" extrusionOk="0">
                  <a:moveTo>
                    <a:pt x="2473" y="1"/>
                  </a:moveTo>
                  <a:lnTo>
                    <a:pt x="2473" y="305"/>
                  </a:lnTo>
                  <a:cubicBezTo>
                    <a:pt x="901" y="356"/>
                    <a:pt x="102" y="622"/>
                    <a:pt x="102" y="926"/>
                  </a:cubicBezTo>
                  <a:cubicBezTo>
                    <a:pt x="102" y="1649"/>
                    <a:pt x="3828" y="1446"/>
                    <a:pt x="3828" y="1686"/>
                  </a:cubicBezTo>
                  <a:cubicBezTo>
                    <a:pt x="3828" y="1750"/>
                    <a:pt x="3600" y="1788"/>
                    <a:pt x="2954" y="1788"/>
                  </a:cubicBezTo>
                  <a:cubicBezTo>
                    <a:pt x="2219" y="1788"/>
                    <a:pt x="1369" y="1725"/>
                    <a:pt x="736" y="1624"/>
                  </a:cubicBezTo>
                  <a:lnTo>
                    <a:pt x="0" y="2092"/>
                  </a:lnTo>
                  <a:cubicBezTo>
                    <a:pt x="583" y="2193"/>
                    <a:pt x="1509" y="2269"/>
                    <a:pt x="2473" y="2283"/>
                  </a:cubicBezTo>
                  <a:lnTo>
                    <a:pt x="2473" y="2574"/>
                  </a:lnTo>
                  <a:lnTo>
                    <a:pt x="3828" y="2574"/>
                  </a:lnTo>
                  <a:lnTo>
                    <a:pt x="3828" y="2269"/>
                  </a:lnTo>
                  <a:cubicBezTo>
                    <a:pt x="5324" y="2193"/>
                    <a:pt x="6073" y="1940"/>
                    <a:pt x="6073" y="1636"/>
                  </a:cubicBezTo>
                  <a:cubicBezTo>
                    <a:pt x="6073" y="939"/>
                    <a:pt x="2346" y="1129"/>
                    <a:pt x="2346" y="900"/>
                  </a:cubicBezTo>
                  <a:cubicBezTo>
                    <a:pt x="2346" y="838"/>
                    <a:pt x="2561" y="774"/>
                    <a:pt x="3233" y="774"/>
                  </a:cubicBezTo>
                  <a:cubicBezTo>
                    <a:pt x="3816" y="774"/>
                    <a:pt x="4437" y="824"/>
                    <a:pt x="5109" y="914"/>
                  </a:cubicBezTo>
                  <a:lnTo>
                    <a:pt x="5794" y="457"/>
                  </a:lnTo>
                  <a:cubicBezTo>
                    <a:pt x="5236" y="368"/>
                    <a:pt x="4552" y="317"/>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4"/>
            <p:cNvSpPr/>
            <p:nvPr/>
          </p:nvSpPr>
          <p:spPr>
            <a:xfrm>
              <a:off x="3526250" y="881400"/>
              <a:ext cx="309300" cy="352125"/>
            </a:xfrm>
            <a:custGeom>
              <a:avLst/>
              <a:gdLst/>
              <a:ahLst/>
              <a:cxnLst/>
              <a:rect l="l" t="t" r="r" b="b"/>
              <a:pathLst>
                <a:path w="12372" h="14085" extrusionOk="0">
                  <a:moveTo>
                    <a:pt x="25" y="1"/>
                  </a:moveTo>
                  <a:lnTo>
                    <a:pt x="25" y="116"/>
                  </a:lnTo>
                  <a:lnTo>
                    <a:pt x="13" y="204"/>
                  </a:lnTo>
                  <a:lnTo>
                    <a:pt x="13" y="369"/>
                  </a:lnTo>
                  <a:cubicBezTo>
                    <a:pt x="13" y="483"/>
                    <a:pt x="0" y="597"/>
                    <a:pt x="0" y="699"/>
                  </a:cubicBezTo>
                  <a:cubicBezTo>
                    <a:pt x="0" y="914"/>
                    <a:pt x="0" y="1130"/>
                    <a:pt x="13" y="1345"/>
                  </a:cubicBezTo>
                  <a:cubicBezTo>
                    <a:pt x="25" y="1763"/>
                    <a:pt x="51" y="2181"/>
                    <a:pt x="89" y="2600"/>
                  </a:cubicBezTo>
                  <a:cubicBezTo>
                    <a:pt x="165" y="3437"/>
                    <a:pt x="292" y="4260"/>
                    <a:pt x="456" y="5084"/>
                  </a:cubicBezTo>
                  <a:cubicBezTo>
                    <a:pt x="546" y="5490"/>
                    <a:pt x="647" y="5908"/>
                    <a:pt x="748" y="6301"/>
                  </a:cubicBezTo>
                  <a:cubicBezTo>
                    <a:pt x="799" y="6504"/>
                    <a:pt x="862" y="6707"/>
                    <a:pt x="926" y="6910"/>
                  </a:cubicBezTo>
                  <a:cubicBezTo>
                    <a:pt x="951" y="7011"/>
                    <a:pt x="977" y="7113"/>
                    <a:pt x="1014" y="7214"/>
                  </a:cubicBezTo>
                  <a:lnTo>
                    <a:pt x="1116" y="7505"/>
                  </a:lnTo>
                  <a:cubicBezTo>
                    <a:pt x="1141" y="7606"/>
                    <a:pt x="1179" y="7708"/>
                    <a:pt x="1217" y="7809"/>
                  </a:cubicBezTo>
                  <a:cubicBezTo>
                    <a:pt x="1256" y="7911"/>
                    <a:pt x="1281" y="8000"/>
                    <a:pt x="1318" y="8101"/>
                  </a:cubicBezTo>
                  <a:cubicBezTo>
                    <a:pt x="1394" y="8304"/>
                    <a:pt x="1470" y="8494"/>
                    <a:pt x="1547" y="8684"/>
                  </a:cubicBezTo>
                  <a:cubicBezTo>
                    <a:pt x="1585" y="8786"/>
                    <a:pt x="1623" y="8887"/>
                    <a:pt x="1673" y="8975"/>
                  </a:cubicBezTo>
                  <a:lnTo>
                    <a:pt x="1800" y="9268"/>
                  </a:lnTo>
                  <a:lnTo>
                    <a:pt x="1825" y="9344"/>
                  </a:lnTo>
                  <a:lnTo>
                    <a:pt x="1839" y="9381"/>
                  </a:lnTo>
                  <a:lnTo>
                    <a:pt x="1876" y="9445"/>
                  </a:lnTo>
                  <a:cubicBezTo>
                    <a:pt x="1901" y="9508"/>
                    <a:pt x="1927" y="9559"/>
                    <a:pt x="1952" y="9609"/>
                  </a:cubicBezTo>
                  <a:cubicBezTo>
                    <a:pt x="1991" y="9660"/>
                    <a:pt x="2016" y="9711"/>
                    <a:pt x="2041" y="9761"/>
                  </a:cubicBezTo>
                  <a:cubicBezTo>
                    <a:pt x="2168" y="9952"/>
                    <a:pt x="2282" y="10079"/>
                    <a:pt x="2396" y="10206"/>
                  </a:cubicBezTo>
                  <a:cubicBezTo>
                    <a:pt x="2624" y="10446"/>
                    <a:pt x="2839" y="10611"/>
                    <a:pt x="3042" y="10763"/>
                  </a:cubicBezTo>
                  <a:cubicBezTo>
                    <a:pt x="3258" y="10915"/>
                    <a:pt x="3448" y="11042"/>
                    <a:pt x="3651" y="11156"/>
                  </a:cubicBezTo>
                  <a:cubicBezTo>
                    <a:pt x="4044" y="11397"/>
                    <a:pt x="4424" y="11587"/>
                    <a:pt x="4805" y="11764"/>
                  </a:cubicBezTo>
                  <a:cubicBezTo>
                    <a:pt x="5577" y="12119"/>
                    <a:pt x="6326" y="12411"/>
                    <a:pt x="7086" y="12690"/>
                  </a:cubicBezTo>
                  <a:cubicBezTo>
                    <a:pt x="7847" y="12969"/>
                    <a:pt x="8607" y="13209"/>
                    <a:pt x="9368" y="13437"/>
                  </a:cubicBezTo>
                  <a:cubicBezTo>
                    <a:pt x="9748" y="13552"/>
                    <a:pt x="10129" y="13666"/>
                    <a:pt x="10509" y="13767"/>
                  </a:cubicBezTo>
                  <a:cubicBezTo>
                    <a:pt x="10698" y="13818"/>
                    <a:pt x="10889" y="13882"/>
                    <a:pt x="11079" y="13932"/>
                  </a:cubicBezTo>
                  <a:lnTo>
                    <a:pt x="11371" y="14008"/>
                  </a:lnTo>
                  <a:lnTo>
                    <a:pt x="11662" y="14084"/>
                  </a:lnTo>
                  <a:lnTo>
                    <a:pt x="12372" y="11612"/>
                  </a:lnTo>
                  <a:lnTo>
                    <a:pt x="12106" y="11524"/>
                  </a:lnTo>
                  <a:lnTo>
                    <a:pt x="11839" y="11435"/>
                  </a:lnTo>
                  <a:lnTo>
                    <a:pt x="11307" y="11245"/>
                  </a:lnTo>
                  <a:cubicBezTo>
                    <a:pt x="10940" y="11118"/>
                    <a:pt x="10585" y="10991"/>
                    <a:pt x="10230" y="10851"/>
                  </a:cubicBezTo>
                  <a:cubicBezTo>
                    <a:pt x="9520" y="10586"/>
                    <a:pt x="8810" y="10319"/>
                    <a:pt x="8126" y="10028"/>
                  </a:cubicBezTo>
                  <a:cubicBezTo>
                    <a:pt x="7771" y="9876"/>
                    <a:pt x="7428" y="9736"/>
                    <a:pt x="7099" y="9584"/>
                  </a:cubicBezTo>
                  <a:cubicBezTo>
                    <a:pt x="6769" y="9432"/>
                    <a:pt x="6439" y="9268"/>
                    <a:pt x="6123" y="9102"/>
                  </a:cubicBezTo>
                  <a:cubicBezTo>
                    <a:pt x="5806" y="8938"/>
                    <a:pt x="5501" y="8760"/>
                    <a:pt x="5236" y="8595"/>
                  </a:cubicBezTo>
                  <a:cubicBezTo>
                    <a:pt x="5096" y="8507"/>
                    <a:pt x="4982" y="8418"/>
                    <a:pt x="4868" y="8330"/>
                  </a:cubicBezTo>
                  <a:cubicBezTo>
                    <a:pt x="4792" y="8266"/>
                    <a:pt x="4715" y="8203"/>
                    <a:pt x="4665" y="8152"/>
                  </a:cubicBezTo>
                  <a:lnTo>
                    <a:pt x="4665" y="8139"/>
                  </a:lnTo>
                  <a:lnTo>
                    <a:pt x="4639" y="8076"/>
                  </a:lnTo>
                  <a:lnTo>
                    <a:pt x="4551" y="7835"/>
                  </a:lnTo>
                  <a:cubicBezTo>
                    <a:pt x="4513" y="7746"/>
                    <a:pt x="4487" y="7657"/>
                    <a:pt x="4450" y="7581"/>
                  </a:cubicBezTo>
                  <a:cubicBezTo>
                    <a:pt x="4386" y="7417"/>
                    <a:pt x="4335" y="7239"/>
                    <a:pt x="4285" y="7074"/>
                  </a:cubicBezTo>
                  <a:cubicBezTo>
                    <a:pt x="4247" y="6986"/>
                    <a:pt x="4222" y="6897"/>
                    <a:pt x="4196" y="6821"/>
                  </a:cubicBezTo>
                  <a:lnTo>
                    <a:pt x="4120" y="6555"/>
                  </a:lnTo>
                  <a:cubicBezTo>
                    <a:pt x="4019" y="6212"/>
                    <a:pt x="3930" y="5870"/>
                    <a:pt x="3854" y="5515"/>
                  </a:cubicBezTo>
                  <a:cubicBezTo>
                    <a:pt x="3765" y="5173"/>
                    <a:pt x="3701" y="4818"/>
                    <a:pt x="3625" y="4463"/>
                  </a:cubicBezTo>
                  <a:cubicBezTo>
                    <a:pt x="3499" y="3766"/>
                    <a:pt x="3410" y="3043"/>
                    <a:pt x="3360" y="2333"/>
                  </a:cubicBezTo>
                  <a:cubicBezTo>
                    <a:pt x="3334" y="1978"/>
                    <a:pt x="3321" y="1623"/>
                    <a:pt x="3309" y="1269"/>
                  </a:cubicBezTo>
                  <a:lnTo>
                    <a:pt x="3309" y="749"/>
                  </a:lnTo>
                  <a:cubicBezTo>
                    <a:pt x="3309" y="660"/>
                    <a:pt x="3321" y="572"/>
                    <a:pt x="3321" y="496"/>
                  </a:cubicBezTo>
                  <a:lnTo>
                    <a:pt x="3321" y="369"/>
                  </a:lnTo>
                  <a:lnTo>
                    <a:pt x="3334" y="280"/>
                  </a:lnTo>
                  <a:lnTo>
                    <a:pt x="25"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4"/>
            <p:cNvSpPr/>
            <p:nvPr/>
          </p:nvSpPr>
          <p:spPr>
            <a:xfrm>
              <a:off x="3777225" y="1152925"/>
              <a:ext cx="26650" cy="77100"/>
            </a:xfrm>
            <a:custGeom>
              <a:avLst/>
              <a:gdLst/>
              <a:ahLst/>
              <a:cxnLst/>
              <a:rect l="l" t="t" r="r" b="b"/>
              <a:pathLst>
                <a:path w="1066" h="3084" extrusionOk="0">
                  <a:moveTo>
                    <a:pt x="962" y="0"/>
                  </a:moveTo>
                  <a:cubicBezTo>
                    <a:pt x="922" y="0"/>
                    <a:pt x="885" y="25"/>
                    <a:pt x="875" y="67"/>
                  </a:cubicBezTo>
                  <a:lnTo>
                    <a:pt x="14" y="2970"/>
                  </a:lnTo>
                  <a:cubicBezTo>
                    <a:pt x="0" y="3021"/>
                    <a:pt x="26" y="3071"/>
                    <a:pt x="76" y="3083"/>
                  </a:cubicBezTo>
                  <a:lnTo>
                    <a:pt x="102" y="3083"/>
                  </a:lnTo>
                  <a:cubicBezTo>
                    <a:pt x="140" y="3083"/>
                    <a:pt x="178" y="3058"/>
                    <a:pt x="191" y="3021"/>
                  </a:cubicBezTo>
                  <a:lnTo>
                    <a:pt x="1053" y="130"/>
                  </a:lnTo>
                  <a:cubicBezTo>
                    <a:pt x="1065" y="80"/>
                    <a:pt x="1040" y="16"/>
                    <a:pt x="989" y="4"/>
                  </a:cubicBezTo>
                  <a:cubicBezTo>
                    <a:pt x="980" y="1"/>
                    <a:pt x="971" y="0"/>
                    <a:pt x="962"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4"/>
            <p:cNvSpPr/>
            <p:nvPr/>
          </p:nvSpPr>
          <p:spPr>
            <a:xfrm>
              <a:off x="3784200" y="1205200"/>
              <a:ext cx="38375" cy="15000"/>
            </a:xfrm>
            <a:custGeom>
              <a:avLst/>
              <a:gdLst/>
              <a:ahLst/>
              <a:cxnLst/>
              <a:rect l="l" t="t" r="r" b="b"/>
              <a:pathLst>
                <a:path w="1535" h="600" extrusionOk="0">
                  <a:moveTo>
                    <a:pt x="115" y="1"/>
                  </a:moveTo>
                  <a:cubicBezTo>
                    <a:pt x="74" y="1"/>
                    <a:pt x="37" y="25"/>
                    <a:pt x="26" y="68"/>
                  </a:cubicBezTo>
                  <a:cubicBezTo>
                    <a:pt x="0" y="118"/>
                    <a:pt x="39" y="169"/>
                    <a:pt x="76" y="181"/>
                  </a:cubicBezTo>
                  <a:lnTo>
                    <a:pt x="1408" y="600"/>
                  </a:lnTo>
                  <a:lnTo>
                    <a:pt x="1433" y="600"/>
                  </a:lnTo>
                  <a:cubicBezTo>
                    <a:pt x="1471" y="600"/>
                    <a:pt x="1509" y="575"/>
                    <a:pt x="1521" y="536"/>
                  </a:cubicBezTo>
                  <a:cubicBezTo>
                    <a:pt x="1534" y="485"/>
                    <a:pt x="1509" y="435"/>
                    <a:pt x="1458" y="422"/>
                  </a:cubicBezTo>
                  <a:lnTo>
                    <a:pt x="140" y="4"/>
                  </a:lnTo>
                  <a:cubicBezTo>
                    <a:pt x="132" y="2"/>
                    <a:pt x="123" y="1"/>
                    <a:pt x="11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4"/>
            <p:cNvSpPr/>
            <p:nvPr/>
          </p:nvSpPr>
          <p:spPr>
            <a:xfrm>
              <a:off x="3802900" y="1190275"/>
              <a:ext cx="12075" cy="10725"/>
            </a:xfrm>
            <a:custGeom>
              <a:avLst/>
              <a:gdLst/>
              <a:ahLst/>
              <a:cxnLst/>
              <a:rect l="l" t="t" r="r" b="b"/>
              <a:pathLst>
                <a:path w="483" h="429" extrusionOk="0">
                  <a:moveTo>
                    <a:pt x="248" y="1"/>
                  </a:moveTo>
                  <a:cubicBezTo>
                    <a:pt x="233" y="1"/>
                    <a:pt x="218" y="2"/>
                    <a:pt x="203" y="5"/>
                  </a:cubicBezTo>
                  <a:cubicBezTo>
                    <a:pt x="89" y="18"/>
                    <a:pt x="1" y="144"/>
                    <a:pt x="26" y="259"/>
                  </a:cubicBezTo>
                  <a:cubicBezTo>
                    <a:pt x="48" y="358"/>
                    <a:pt x="137" y="428"/>
                    <a:pt x="243" y="428"/>
                  </a:cubicBezTo>
                  <a:cubicBezTo>
                    <a:pt x="259" y="428"/>
                    <a:pt x="275" y="427"/>
                    <a:pt x="292" y="423"/>
                  </a:cubicBezTo>
                  <a:cubicBezTo>
                    <a:pt x="406" y="411"/>
                    <a:pt x="482" y="284"/>
                    <a:pt x="457" y="170"/>
                  </a:cubicBezTo>
                  <a:cubicBezTo>
                    <a:pt x="435" y="71"/>
                    <a:pt x="345" y="1"/>
                    <a:pt x="248"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4"/>
            <p:cNvSpPr/>
            <p:nvPr/>
          </p:nvSpPr>
          <p:spPr>
            <a:xfrm>
              <a:off x="3726225" y="1625175"/>
              <a:ext cx="154025" cy="142300"/>
            </a:xfrm>
            <a:custGeom>
              <a:avLst/>
              <a:gdLst/>
              <a:ahLst/>
              <a:cxnLst/>
              <a:rect l="l" t="t" r="r" b="b"/>
              <a:pathLst>
                <a:path w="6161" h="5692" extrusionOk="0">
                  <a:moveTo>
                    <a:pt x="646" y="1"/>
                  </a:moveTo>
                  <a:cubicBezTo>
                    <a:pt x="646" y="1"/>
                    <a:pt x="0" y="508"/>
                    <a:pt x="38" y="1065"/>
                  </a:cubicBezTo>
                  <a:cubicBezTo>
                    <a:pt x="63" y="1610"/>
                    <a:pt x="51" y="4412"/>
                    <a:pt x="51" y="4716"/>
                  </a:cubicBezTo>
                  <a:lnTo>
                    <a:pt x="443" y="4716"/>
                  </a:lnTo>
                  <a:lnTo>
                    <a:pt x="659" y="3423"/>
                  </a:lnTo>
                  <a:cubicBezTo>
                    <a:pt x="659" y="3423"/>
                    <a:pt x="1533" y="4830"/>
                    <a:pt x="2192" y="5311"/>
                  </a:cubicBezTo>
                  <a:cubicBezTo>
                    <a:pt x="2615" y="5614"/>
                    <a:pt x="3654" y="5692"/>
                    <a:pt x="4499" y="5692"/>
                  </a:cubicBezTo>
                  <a:cubicBezTo>
                    <a:pt x="4998" y="5692"/>
                    <a:pt x="5430" y="5665"/>
                    <a:pt x="5628" y="5641"/>
                  </a:cubicBezTo>
                  <a:cubicBezTo>
                    <a:pt x="6160" y="5565"/>
                    <a:pt x="4550" y="4184"/>
                    <a:pt x="4195" y="3613"/>
                  </a:cubicBezTo>
                  <a:cubicBezTo>
                    <a:pt x="3840" y="3043"/>
                    <a:pt x="646" y="1"/>
                    <a:pt x="646"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4"/>
            <p:cNvSpPr/>
            <p:nvPr/>
          </p:nvSpPr>
          <p:spPr>
            <a:xfrm>
              <a:off x="3732850" y="1587150"/>
              <a:ext cx="110000" cy="144500"/>
            </a:xfrm>
            <a:custGeom>
              <a:avLst/>
              <a:gdLst/>
              <a:ahLst/>
              <a:cxnLst/>
              <a:rect l="l" t="t" r="r" b="b"/>
              <a:pathLst>
                <a:path w="4400" h="5780" extrusionOk="0">
                  <a:moveTo>
                    <a:pt x="2346" y="1"/>
                  </a:moveTo>
                  <a:lnTo>
                    <a:pt x="1" y="127"/>
                  </a:lnTo>
                  <a:lnTo>
                    <a:pt x="432" y="1382"/>
                  </a:lnTo>
                  <a:cubicBezTo>
                    <a:pt x="432" y="1382"/>
                    <a:pt x="254" y="1787"/>
                    <a:pt x="432" y="2396"/>
                  </a:cubicBezTo>
                  <a:cubicBezTo>
                    <a:pt x="609" y="3004"/>
                    <a:pt x="1281" y="3968"/>
                    <a:pt x="1927" y="4677"/>
                  </a:cubicBezTo>
                  <a:cubicBezTo>
                    <a:pt x="2426" y="5234"/>
                    <a:pt x="3432" y="5779"/>
                    <a:pt x="3893" y="5779"/>
                  </a:cubicBezTo>
                  <a:cubicBezTo>
                    <a:pt x="3947" y="5779"/>
                    <a:pt x="3994" y="5771"/>
                    <a:pt x="4032" y="5755"/>
                  </a:cubicBezTo>
                  <a:cubicBezTo>
                    <a:pt x="4400" y="5590"/>
                    <a:pt x="3360" y="4361"/>
                    <a:pt x="3056" y="3714"/>
                  </a:cubicBezTo>
                  <a:cubicBezTo>
                    <a:pt x="2752" y="3068"/>
                    <a:pt x="2625" y="2460"/>
                    <a:pt x="2524" y="1914"/>
                  </a:cubicBezTo>
                  <a:cubicBezTo>
                    <a:pt x="2422" y="1356"/>
                    <a:pt x="2346" y="1"/>
                    <a:pt x="2346"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4"/>
            <p:cNvSpPr/>
            <p:nvPr/>
          </p:nvSpPr>
          <p:spPr>
            <a:xfrm>
              <a:off x="3939475" y="1638800"/>
              <a:ext cx="189225" cy="115375"/>
            </a:xfrm>
            <a:custGeom>
              <a:avLst/>
              <a:gdLst/>
              <a:ahLst/>
              <a:cxnLst/>
              <a:rect l="l" t="t" r="r" b="b"/>
              <a:pathLst>
                <a:path w="7569" h="4615" extrusionOk="0">
                  <a:moveTo>
                    <a:pt x="419" y="0"/>
                  </a:moveTo>
                  <a:cubicBezTo>
                    <a:pt x="419" y="0"/>
                    <a:pt x="0" y="710"/>
                    <a:pt x="229" y="1217"/>
                  </a:cubicBezTo>
                  <a:cubicBezTo>
                    <a:pt x="457" y="1712"/>
                    <a:pt x="1459" y="4335"/>
                    <a:pt x="1572" y="4614"/>
                  </a:cubicBezTo>
                  <a:lnTo>
                    <a:pt x="1940" y="4475"/>
                  </a:lnTo>
                  <a:lnTo>
                    <a:pt x="1674" y="3195"/>
                  </a:lnTo>
                  <a:lnTo>
                    <a:pt x="1674" y="3195"/>
                  </a:lnTo>
                  <a:cubicBezTo>
                    <a:pt x="1674" y="3195"/>
                    <a:pt x="3005" y="4183"/>
                    <a:pt x="3791" y="4399"/>
                  </a:cubicBezTo>
                  <a:cubicBezTo>
                    <a:pt x="3869" y="4420"/>
                    <a:pt x="3960" y="4429"/>
                    <a:pt x="4061" y="4429"/>
                  </a:cubicBezTo>
                  <a:cubicBezTo>
                    <a:pt x="4971" y="4429"/>
                    <a:pt x="6677" y="3676"/>
                    <a:pt x="7099" y="3448"/>
                  </a:cubicBezTo>
                  <a:cubicBezTo>
                    <a:pt x="7568" y="3182"/>
                    <a:pt x="5566" y="2485"/>
                    <a:pt x="5033" y="2092"/>
                  </a:cubicBezTo>
                  <a:cubicBezTo>
                    <a:pt x="4488" y="1687"/>
                    <a:pt x="419" y="0"/>
                    <a:pt x="419"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4"/>
            <p:cNvSpPr/>
            <p:nvPr/>
          </p:nvSpPr>
          <p:spPr>
            <a:xfrm>
              <a:off x="3928400" y="1585550"/>
              <a:ext cx="151800" cy="122250"/>
            </a:xfrm>
            <a:custGeom>
              <a:avLst/>
              <a:gdLst/>
              <a:ahLst/>
              <a:cxnLst/>
              <a:rect l="l" t="t" r="r" b="b"/>
              <a:pathLst>
                <a:path w="6072" h="4890" extrusionOk="0">
                  <a:moveTo>
                    <a:pt x="2142" y="1"/>
                  </a:moveTo>
                  <a:lnTo>
                    <a:pt x="0" y="977"/>
                  </a:lnTo>
                  <a:lnTo>
                    <a:pt x="849" y="1991"/>
                  </a:lnTo>
                  <a:cubicBezTo>
                    <a:pt x="849" y="1991"/>
                    <a:pt x="837" y="2434"/>
                    <a:pt x="1217" y="2929"/>
                  </a:cubicBezTo>
                  <a:cubicBezTo>
                    <a:pt x="1610" y="3436"/>
                    <a:pt x="2586" y="4082"/>
                    <a:pt x="3448" y="4513"/>
                  </a:cubicBezTo>
                  <a:cubicBezTo>
                    <a:pt x="3924" y="4748"/>
                    <a:pt x="4636" y="4889"/>
                    <a:pt x="5163" y="4889"/>
                  </a:cubicBezTo>
                  <a:cubicBezTo>
                    <a:pt x="5464" y="4889"/>
                    <a:pt x="5704" y="4843"/>
                    <a:pt x="5806" y="4741"/>
                  </a:cubicBezTo>
                  <a:cubicBezTo>
                    <a:pt x="6071" y="4463"/>
                    <a:pt x="4665" y="3690"/>
                    <a:pt x="4145" y="3208"/>
                  </a:cubicBezTo>
                  <a:cubicBezTo>
                    <a:pt x="3625" y="2727"/>
                    <a:pt x="3283" y="2194"/>
                    <a:pt x="2992" y="1725"/>
                  </a:cubicBezTo>
                  <a:cubicBezTo>
                    <a:pt x="2700" y="1243"/>
                    <a:pt x="2142" y="1"/>
                    <a:pt x="2142"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4"/>
            <p:cNvSpPr/>
            <p:nvPr/>
          </p:nvSpPr>
          <p:spPr>
            <a:xfrm>
              <a:off x="3462850" y="1161400"/>
              <a:ext cx="525150" cy="459675"/>
            </a:xfrm>
            <a:custGeom>
              <a:avLst/>
              <a:gdLst/>
              <a:ahLst/>
              <a:cxnLst/>
              <a:rect l="l" t="t" r="r" b="b"/>
              <a:pathLst>
                <a:path w="21006" h="18387" extrusionOk="0">
                  <a:moveTo>
                    <a:pt x="2381" y="1"/>
                  </a:moveTo>
                  <a:cubicBezTo>
                    <a:pt x="1597" y="1"/>
                    <a:pt x="915" y="64"/>
                    <a:pt x="394" y="209"/>
                  </a:cubicBezTo>
                  <a:cubicBezTo>
                    <a:pt x="1" y="970"/>
                    <a:pt x="4792" y="4101"/>
                    <a:pt x="6022" y="5888"/>
                  </a:cubicBezTo>
                  <a:cubicBezTo>
                    <a:pt x="10560" y="6623"/>
                    <a:pt x="13096" y="8144"/>
                    <a:pt x="13096" y="8144"/>
                  </a:cubicBezTo>
                  <a:cubicBezTo>
                    <a:pt x="13096" y="8144"/>
                    <a:pt x="14705" y="11871"/>
                    <a:pt x="15668" y="13228"/>
                  </a:cubicBezTo>
                  <a:cubicBezTo>
                    <a:pt x="16619" y="14597"/>
                    <a:pt x="18445" y="18386"/>
                    <a:pt x="18445" y="18386"/>
                  </a:cubicBezTo>
                  <a:lnTo>
                    <a:pt x="21005" y="17170"/>
                  </a:lnTo>
                  <a:cubicBezTo>
                    <a:pt x="21005" y="17170"/>
                    <a:pt x="16797" y="4304"/>
                    <a:pt x="14997" y="2542"/>
                  </a:cubicBezTo>
                  <a:cubicBezTo>
                    <a:pt x="14437" y="1993"/>
                    <a:pt x="6788" y="1"/>
                    <a:pt x="2381"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4"/>
            <p:cNvSpPr/>
            <p:nvPr/>
          </p:nvSpPr>
          <p:spPr>
            <a:xfrm>
              <a:off x="3905575" y="1551725"/>
              <a:ext cx="69750" cy="32575"/>
            </a:xfrm>
            <a:custGeom>
              <a:avLst/>
              <a:gdLst/>
              <a:ahLst/>
              <a:cxnLst/>
              <a:rect l="l" t="t" r="r" b="b"/>
              <a:pathLst>
                <a:path w="2790" h="1303" extrusionOk="0">
                  <a:moveTo>
                    <a:pt x="2677" y="0"/>
                  </a:moveTo>
                  <a:cubicBezTo>
                    <a:pt x="2664" y="0"/>
                    <a:pt x="2651" y="3"/>
                    <a:pt x="2637" y="10"/>
                  </a:cubicBezTo>
                  <a:lnTo>
                    <a:pt x="63" y="1126"/>
                  </a:lnTo>
                  <a:cubicBezTo>
                    <a:pt x="26" y="1139"/>
                    <a:pt x="1" y="1202"/>
                    <a:pt x="13" y="1252"/>
                  </a:cubicBezTo>
                  <a:cubicBezTo>
                    <a:pt x="38" y="1278"/>
                    <a:pt x="63" y="1303"/>
                    <a:pt x="102" y="1303"/>
                  </a:cubicBezTo>
                  <a:cubicBezTo>
                    <a:pt x="114" y="1303"/>
                    <a:pt x="127" y="1303"/>
                    <a:pt x="139" y="1291"/>
                  </a:cubicBezTo>
                  <a:lnTo>
                    <a:pt x="2713" y="188"/>
                  </a:lnTo>
                  <a:cubicBezTo>
                    <a:pt x="2764" y="162"/>
                    <a:pt x="2789" y="111"/>
                    <a:pt x="2764" y="61"/>
                  </a:cubicBezTo>
                  <a:cubicBezTo>
                    <a:pt x="2745" y="24"/>
                    <a:pt x="2713" y="0"/>
                    <a:pt x="2677" y="0"/>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4"/>
            <p:cNvSpPr/>
            <p:nvPr/>
          </p:nvSpPr>
          <p:spPr>
            <a:xfrm>
              <a:off x="3798125" y="1339250"/>
              <a:ext cx="128400" cy="238425"/>
            </a:xfrm>
            <a:custGeom>
              <a:avLst/>
              <a:gdLst/>
              <a:ahLst/>
              <a:cxnLst/>
              <a:rect l="l" t="t" r="r" b="b"/>
              <a:pathLst>
                <a:path w="5136" h="9537" extrusionOk="0">
                  <a:moveTo>
                    <a:pt x="100" y="1"/>
                  </a:moveTo>
                  <a:cubicBezTo>
                    <a:pt x="92" y="1"/>
                    <a:pt x="84" y="2"/>
                    <a:pt x="77" y="4"/>
                  </a:cubicBezTo>
                  <a:cubicBezTo>
                    <a:pt x="26" y="29"/>
                    <a:pt x="1" y="80"/>
                    <a:pt x="26" y="131"/>
                  </a:cubicBezTo>
                  <a:cubicBezTo>
                    <a:pt x="39" y="168"/>
                    <a:pt x="1649" y="3971"/>
                    <a:pt x="3259" y="6596"/>
                  </a:cubicBezTo>
                  <a:cubicBezTo>
                    <a:pt x="4730" y="9016"/>
                    <a:pt x="4932" y="9460"/>
                    <a:pt x="4945" y="9472"/>
                  </a:cubicBezTo>
                  <a:cubicBezTo>
                    <a:pt x="4958" y="9511"/>
                    <a:pt x="4995" y="9536"/>
                    <a:pt x="5034" y="9536"/>
                  </a:cubicBezTo>
                  <a:cubicBezTo>
                    <a:pt x="5046" y="9536"/>
                    <a:pt x="5059" y="9523"/>
                    <a:pt x="5071" y="9523"/>
                  </a:cubicBezTo>
                  <a:cubicBezTo>
                    <a:pt x="5122" y="9498"/>
                    <a:pt x="5135" y="9447"/>
                    <a:pt x="5122" y="9396"/>
                  </a:cubicBezTo>
                  <a:cubicBezTo>
                    <a:pt x="5110" y="9384"/>
                    <a:pt x="4919" y="8953"/>
                    <a:pt x="3423" y="6506"/>
                  </a:cubicBezTo>
                  <a:cubicBezTo>
                    <a:pt x="1814" y="3883"/>
                    <a:pt x="217" y="92"/>
                    <a:pt x="192" y="55"/>
                  </a:cubicBezTo>
                  <a:cubicBezTo>
                    <a:pt x="181" y="23"/>
                    <a:pt x="137" y="1"/>
                    <a:pt x="100" y="1"/>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4"/>
            <p:cNvSpPr/>
            <p:nvPr/>
          </p:nvSpPr>
          <p:spPr>
            <a:xfrm>
              <a:off x="3291425" y="1145075"/>
              <a:ext cx="530525" cy="454775"/>
            </a:xfrm>
            <a:custGeom>
              <a:avLst/>
              <a:gdLst/>
              <a:ahLst/>
              <a:cxnLst/>
              <a:rect l="l" t="t" r="r" b="b"/>
              <a:pathLst>
                <a:path w="21221" h="18191" extrusionOk="0">
                  <a:moveTo>
                    <a:pt x="3575" y="0"/>
                  </a:moveTo>
                  <a:lnTo>
                    <a:pt x="3575" y="0"/>
                  </a:lnTo>
                  <a:cubicBezTo>
                    <a:pt x="3575" y="1"/>
                    <a:pt x="1" y="7859"/>
                    <a:pt x="9824" y="8442"/>
                  </a:cubicBezTo>
                  <a:cubicBezTo>
                    <a:pt x="10515" y="8482"/>
                    <a:pt x="11150" y="8499"/>
                    <a:pt x="11730" y="8499"/>
                  </a:cubicBezTo>
                  <a:cubicBezTo>
                    <a:pt x="14858" y="8499"/>
                    <a:pt x="16365" y="8011"/>
                    <a:pt x="16365" y="8011"/>
                  </a:cubicBezTo>
                  <a:cubicBezTo>
                    <a:pt x="16365" y="8011"/>
                    <a:pt x="16479" y="11929"/>
                    <a:pt x="16682" y="13577"/>
                  </a:cubicBezTo>
                  <a:cubicBezTo>
                    <a:pt x="16885" y="15237"/>
                    <a:pt x="17506" y="18191"/>
                    <a:pt x="17506" y="18191"/>
                  </a:cubicBezTo>
                  <a:lnTo>
                    <a:pt x="20155" y="18191"/>
                  </a:lnTo>
                  <a:cubicBezTo>
                    <a:pt x="20155" y="18191"/>
                    <a:pt x="21220" y="6098"/>
                    <a:pt x="19077" y="4780"/>
                  </a:cubicBezTo>
                  <a:cubicBezTo>
                    <a:pt x="16936" y="3461"/>
                    <a:pt x="13221" y="2459"/>
                    <a:pt x="7936" y="1952"/>
                  </a:cubicBezTo>
                  <a:cubicBezTo>
                    <a:pt x="7936" y="1952"/>
                    <a:pt x="4348" y="381"/>
                    <a:pt x="3575"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4"/>
            <p:cNvSpPr/>
            <p:nvPr/>
          </p:nvSpPr>
          <p:spPr>
            <a:xfrm>
              <a:off x="3373825" y="1164025"/>
              <a:ext cx="366025" cy="400000"/>
            </a:xfrm>
            <a:custGeom>
              <a:avLst/>
              <a:gdLst/>
              <a:ahLst/>
              <a:cxnLst/>
              <a:rect l="l" t="t" r="r" b="b"/>
              <a:pathLst>
                <a:path w="14641" h="16000" extrusionOk="0">
                  <a:moveTo>
                    <a:pt x="652" y="1"/>
                  </a:moveTo>
                  <a:cubicBezTo>
                    <a:pt x="609" y="1"/>
                    <a:pt x="569" y="35"/>
                    <a:pt x="558" y="79"/>
                  </a:cubicBezTo>
                  <a:cubicBezTo>
                    <a:pt x="558" y="104"/>
                    <a:pt x="1" y="2513"/>
                    <a:pt x="1217" y="4453"/>
                  </a:cubicBezTo>
                  <a:cubicBezTo>
                    <a:pt x="1914" y="5580"/>
                    <a:pt x="3055" y="6341"/>
                    <a:pt x="4601" y="6696"/>
                  </a:cubicBezTo>
                  <a:cubicBezTo>
                    <a:pt x="5715" y="6958"/>
                    <a:pt x="6789" y="7053"/>
                    <a:pt x="7785" y="7053"/>
                  </a:cubicBezTo>
                  <a:cubicBezTo>
                    <a:pt x="9340" y="7053"/>
                    <a:pt x="10708" y="6823"/>
                    <a:pt x="11751" y="6645"/>
                  </a:cubicBezTo>
                  <a:cubicBezTo>
                    <a:pt x="12335" y="6551"/>
                    <a:pt x="12838" y="6468"/>
                    <a:pt x="13153" y="6468"/>
                  </a:cubicBezTo>
                  <a:cubicBezTo>
                    <a:pt x="13302" y="6468"/>
                    <a:pt x="13409" y="6486"/>
                    <a:pt x="13462" y="6531"/>
                  </a:cubicBezTo>
                  <a:cubicBezTo>
                    <a:pt x="13665" y="6721"/>
                    <a:pt x="13741" y="8205"/>
                    <a:pt x="13829" y="9776"/>
                  </a:cubicBezTo>
                  <a:cubicBezTo>
                    <a:pt x="13931" y="11678"/>
                    <a:pt x="14058" y="14035"/>
                    <a:pt x="14438" y="15924"/>
                  </a:cubicBezTo>
                  <a:cubicBezTo>
                    <a:pt x="14451" y="15974"/>
                    <a:pt x="14488" y="16000"/>
                    <a:pt x="14539" y="16000"/>
                  </a:cubicBezTo>
                  <a:lnTo>
                    <a:pt x="14552" y="16000"/>
                  </a:lnTo>
                  <a:cubicBezTo>
                    <a:pt x="14603" y="15988"/>
                    <a:pt x="14641" y="15937"/>
                    <a:pt x="14628" y="15886"/>
                  </a:cubicBezTo>
                  <a:cubicBezTo>
                    <a:pt x="14248" y="14010"/>
                    <a:pt x="14121" y="11652"/>
                    <a:pt x="14020" y="9763"/>
                  </a:cubicBezTo>
                  <a:cubicBezTo>
                    <a:pt x="13905" y="7698"/>
                    <a:pt x="13829" y="6620"/>
                    <a:pt x="13589" y="6391"/>
                  </a:cubicBezTo>
                  <a:cubicBezTo>
                    <a:pt x="13494" y="6311"/>
                    <a:pt x="13341" y="6279"/>
                    <a:pt x="13129" y="6279"/>
                  </a:cubicBezTo>
                  <a:cubicBezTo>
                    <a:pt x="12804" y="6279"/>
                    <a:pt x="12339" y="6355"/>
                    <a:pt x="11725" y="6455"/>
                  </a:cubicBezTo>
                  <a:cubicBezTo>
                    <a:pt x="10685" y="6634"/>
                    <a:pt x="9322" y="6860"/>
                    <a:pt x="7775" y="6860"/>
                  </a:cubicBezTo>
                  <a:cubicBezTo>
                    <a:pt x="6796" y="6860"/>
                    <a:pt x="5743" y="6769"/>
                    <a:pt x="4652" y="6518"/>
                  </a:cubicBezTo>
                  <a:cubicBezTo>
                    <a:pt x="3144" y="6163"/>
                    <a:pt x="2041" y="5441"/>
                    <a:pt x="1370" y="4351"/>
                  </a:cubicBezTo>
                  <a:cubicBezTo>
                    <a:pt x="216" y="2475"/>
                    <a:pt x="736" y="143"/>
                    <a:pt x="748" y="117"/>
                  </a:cubicBezTo>
                  <a:cubicBezTo>
                    <a:pt x="761" y="67"/>
                    <a:pt x="723" y="16"/>
                    <a:pt x="672" y="3"/>
                  </a:cubicBezTo>
                  <a:cubicBezTo>
                    <a:pt x="665" y="1"/>
                    <a:pt x="659" y="1"/>
                    <a:pt x="652" y="1"/>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4"/>
            <p:cNvSpPr/>
            <p:nvPr/>
          </p:nvSpPr>
          <p:spPr>
            <a:xfrm>
              <a:off x="3720500" y="1557675"/>
              <a:ext cx="78625" cy="6350"/>
            </a:xfrm>
            <a:custGeom>
              <a:avLst/>
              <a:gdLst/>
              <a:ahLst/>
              <a:cxnLst/>
              <a:rect l="l" t="t" r="r" b="b"/>
              <a:pathLst>
                <a:path w="3145" h="254" extrusionOk="0">
                  <a:moveTo>
                    <a:pt x="89" y="0"/>
                  </a:moveTo>
                  <a:cubicBezTo>
                    <a:pt x="38" y="0"/>
                    <a:pt x="1" y="51"/>
                    <a:pt x="1" y="102"/>
                  </a:cubicBezTo>
                  <a:cubicBezTo>
                    <a:pt x="1" y="152"/>
                    <a:pt x="38" y="191"/>
                    <a:pt x="89" y="191"/>
                  </a:cubicBezTo>
                  <a:lnTo>
                    <a:pt x="3043" y="254"/>
                  </a:lnTo>
                  <a:cubicBezTo>
                    <a:pt x="3094" y="254"/>
                    <a:pt x="3144" y="216"/>
                    <a:pt x="3144" y="166"/>
                  </a:cubicBezTo>
                  <a:cubicBezTo>
                    <a:pt x="3144" y="115"/>
                    <a:pt x="3106" y="76"/>
                    <a:pt x="3043" y="64"/>
                  </a:cubicBezTo>
                  <a:lnTo>
                    <a:pt x="89" y="0"/>
                  </a:ln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4"/>
            <p:cNvSpPr/>
            <p:nvPr/>
          </p:nvSpPr>
          <p:spPr>
            <a:xfrm>
              <a:off x="3555725" y="1208775"/>
              <a:ext cx="263975" cy="34250"/>
            </a:xfrm>
            <a:custGeom>
              <a:avLst/>
              <a:gdLst/>
              <a:ahLst/>
              <a:cxnLst/>
              <a:rect l="l" t="t" r="r" b="b"/>
              <a:pathLst>
                <a:path w="10559" h="1370" extrusionOk="0">
                  <a:moveTo>
                    <a:pt x="26" y="1"/>
                  </a:moveTo>
                  <a:cubicBezTo>
                    <a:pt x="13" y="1"/>
                    <a:pt x="0" y="13"/>
                    <a:pt x="0" y="13"/>
                  </a:cubicBezTo>
                  <a:lnTo>
                    <a:pt x="0" y="1356"/>
                  </a:lnTo>
                  <a:cubicBezTo>
                    <a:pt x="0" y="1370"/>
                    <a:pt x="13" y="1370"/>
                    <a:pt x="26" y="1370"/>
                  </a:cubicBezTo>
                  <a:lnTo>
                    <a:pt x="10547" y="1370"/>
                  </a:lnTo>
                  <a:cubicBezTo>
                    <a:pt x="10559" y="1370"/>
                    <a:pt x="10559" y="1370"/>
                    <a:pt x="10559" y="1356"/>
                  </a:cubicBezTo>
                  <a:lnTo>
                    <a:pt x="10559" y="13"/>
                  </a:lnTo>
                  <a:cubicBezTo>
                    <a:pt x="10559" y="13"/>
                    <a:pt x="10559" y="1"/>
                    <a:pt x="10547" y="1"/>
                  </a:cubicBezTo>
                  <a:close/>
                </a:path>
              </a:pathLst>
            </a:custGeom>
            <a:solidFill>
              <a:srgbClr val="D7E6F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4"/>
            <p:cNvSpPr/>
            <p:nvPr/>
          </p:nvSpPr>
          <p:spPr>
            <a:xfrm>
              <a:off x="3706225" y="1019575"/>
              <a:ext cx="214900" cy="223450"/>
            </a:xfrm>
            <a:custGeom>
              <a:avLst/>
              <a:gdLst/>
              <a:ahLst/>
              <a:cxnLst/>
              <a:rect l="l" t="t" r="r" b="b"/>
              <a:pathLst>
                <a:path w="8596" h="8938" extrusionOk="0">
                  <a:moveTo>
                    <a:pt x="3056" y="1"/>
                  </a:moveTo>
                  <a:cubicBezTo>
                    <a:pt x="2739" y="1"/>
                    <a:pt x="2460" y="217"/>
                    <a:pt x="2372" y="521"/>
                  </a:cubicBezTo>
                  <a:lnTo>
                    <a:pt x="1" y="8938"/>
                  </a:lnTo>
                  <a:lnTo>
                    <a:pt x="5642" y="8938"/>
                  </a:lnTo>
                  <a:cubicBezTo>
                    <a:pt x="6048" y="8938"/>
                    <a:pt x="6390" y="8671"/>
                    <a:pt x="6491" y="8291"/>
                  </a:cubicBezTo>
                  <a:lnTo>
                    <a:pt x="8468" y="901"/>
                  </a:lnTo>
                  <a:cubicBezTo>
                    <a:pt x="8595" y="445"/>
                    <a:pt x="8253" y="1"/>
                    <a:pt x="7784" y="1"/>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4"/>
            <p:cNvSpPr/>
            <p:nvPr/>
          </p:nvSpPr>
          <p:spPr>
            <a:xfrm>
              <a:off x="3693250" y="1019575"/>
              <a:ext cx="89400" cy="221850"/>
            </a:xfrm>
            <a:custGeom>
              <a:avLst/>
              <a:gdLst/>
              <a:ahLst/>
              <a:cxnLst/>
              <a:rect l="l" t="t" r="r" b="b"/>
              <a:pathLst>
                <a:path w="3576" h="8874" extrusionOk="0">
                  <a:moveTo>
                    <a:pt x="3030" y="1"/>
                  </a:moveTo>
                  <a:cubicBezTo>
                    <a:pt x="2713" y="1"/>
                    <a:pt x="2435" y="217"/>
                    <a:pt x="2345" y="521"/>
                  </a:cubicBezTo>
                  <a:lnTo>
                    <a:pt x="1" y="8874"/>
                  </a:lnTo>
                  <a:lnTo>
                    <a:pt x="545" y="8874"/>
                  </a:lnTo>
                  <a:lnTo>
                    <a:pt x="2891" y="521"/>
                  </a:lnTo>
                  <a:cubicBezTo>
                    <a:pt x="2979" y="217"/>
                    <a:pt x="3258" y="1"/>
                    <a:pt x="3575" y="1"/>
                  </a:cubicBezTo>
                  <a:close/>
                </a:path>
              </a:pathLst>
            </a:custGeom>
            <a:solidFill>
              <a:srgbClr val="E2E2E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4"/>
            <p:cNvSpPr/>
            <p:nvPr/>
          </p:nvSpPr>
          <p:spPr>
            <a:xfrm>
              <a:off x="3796225" y="1113375"/>
              <a:ext cx="47275" cy="42200"/>
            </a:xfrm>
            <a:custGeom>
              <a:avLst/>
              <a:gdLst/>
              <a:ahLst/>
              <a:cxnLst/>
              <a:rect l="l" t="t" r="r" b="b"/>
              <a:pathLst>
                <a:path w="1891" h="1688" extrusionOk="0">
                  <a:moveTo>
                    <a:pt x="1142" y="1"/>
                  </a:moveTo>
                  <a:cubicBezTo>
                    <a:pt x="673" y="1"/>
                    <a:pt x="217" y="381"/>
                    <a:pt x="102" y="837"/>
                  </a:cubicBezTo>
                  <a:cubicBezTo>
                    <a:pt x="1" y="1307"/>
                    <a:pt x="280" y="1687"/>
                    <a:pt x="749" y="1687"/>
                  </a:cubicBezTo>
                  <a:cubicBezTo>
                    <a:pt x="1218" y="1687"/>
                    <a:pt x="1674" y="1307"/>
                    <a:pt x="1789" y="837"/>
                  </a:cubicBezTo>
                  <a:cubicBezTo>
                    <a:pt x="1890" y="381"/>
                    <a:pt x="1598" y="1"/>
                    <a:pt x="1142" y="1"/>
                  </a:cubicBezTo>
                  <a:close/>
                </a:path>
              </a:pathLst>
            </a:custGeom>
            <a:solidFill>
              <a:srgbClr val="E2E2E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4"/>
            <p:cNvSpPr/>
            <p:nvPr/>
          </p:nvSpPr>
          <p:spPr>
            <a:xfrm>
              <a:off x="3378900" y="843550"/>
              <a:ext cx="290300" cy="362025"/>
            </a:xfrm>
            <a:custGeom>
              <a:avLst/>
              <a:gdLst/>
              <a:ahLst/>
              <a:cxnLst/>
              <a:rect l="l" t="t" r="r" b="b"/>
              <a:pathLst>
                <a:path w="11612" h="14481" extrusionOk="0">
                  <a:moveTo>
                    <a:pt x="3481" y="0"/>
                  </a:moveTo>
                  <a:cubicBezTo>
                    <a:pt x="3298" y="0"/>
                    <a:pt x="3143" y="10"/>
                    <a:pt x="3043" y="32"/>
                  </a:cubicBezTo>
                  <a:cubicBezTo>
                    <a:pt x="1914" y="273"/>
                    <a:pt x="1407" y="1554"/>
                    <a:pt x="1432" y="3315"/>
                  </a:cubicBezTo>
                  <a:cubicBezTo>
                    <a:pt x="1432" y="3721"/>
                    <a:pt x="1420" y="4126"/>
                    <a:pt x="1407" y="4545"/>
                  </a:cubicBezTo>
                  <a:cubicBezTo>
                    <a:pt x="1407" y="4596"/>
                    <a:pt x="1407" y="4646"/>
                    <a:pt x="1395" y="4709"/>
                  </a:cubicBezTo>
                  <a:cubicBezTo>
                    <a:pt x="1331" y="6104"/>
                    <a:pt x="1153" y="7460"/>
                    <a:pt x="938" y="8322"/>
                  </a:cubicBezTo>
                  <a:cubicBezTo>
                    <a:pt x="482" y="10109"/>
                    <a:pt x="482" y="10109"/>
                    <a:pt x="0" y="11948"/>
                  </a:cubicBezTo>
                  <a:cubicBezTo>
                    <a:pt x="91" y="12361"/>
                    <a:pt x="3181" y="14480"/>
                    <a:pt x="6100" y="14480"/>
                  </a:cubicBezTo>
                  <a:cubicBezTo>
                    <a:pt x="6846" y="14480"/>
                    <a:pt x="7581" y="14342"/>
                    <a:pt x="8252" y="14001"/>
                  </a:cubicBezTo>
                  <a:cubicBezTo>
                    <a:pt x="8417" y="13215"/>
                    <a:pt x="8366" y="13354"/>
                    <a:pt x="8708" y="11478"/>
                  </a:cubicBezTo>
                  <a:cubicBezTo>
                    <a:pt x="8747" y="11314"/>
                    <a:pt x="8784" y="11174"/>
                    <a:pt x="8823" y="11060"/>
                  </a:cubicBezTo>
                  <a:cubicBezTo>
                    <a:pt x="8823" y="11022"/>
                    <a:pt x="8835" y="10997"/>
                    <a:pt x="8848" y="10971"/>
                  </a:cubicBezTo>
                  <a:lnTo>
                    <a:pt x="8848" y="10959"/>
                  </a:lnTo>
                  <a:cubicBezTo>
                    <a:pt x="8848" y="10959"/>
                    <a:pt x="8886" y="10946"/>
                    <a:pt x="8949" y="10920"/>
                  </a:cubicBezTo>
                  <a:cubicBezTo>
                    <a:pt x="9164" y="10819"/>
                    <a:pt x="9735" y="10540"/>
                    <a:pt x="10179" y="10109"/>
                  </a:cubicBezTo>
                  <a:cubicBezTo>
                    <a:pt x="10255" y="10033"/>
                    <a:pt x="10318" y="9957"/>
                    <a:pt x="10381" y="9881"/>
                  </a:cubicBezTo>
                  <a:lnTo>
                    <a:pt x="10407" y="9856"/>
                  </a:lnTo>
                  <a:cubicBezTo>
                    <a:pt x="10787" y="9362"/>
                    <a:pt x="10775" y="8309"/>
                    <a:pt x="10863" y="7106"/>
                  </a:cubicBezTo>
                  <a:cubicBezTo>
                    <a:pt x="10863" y="6991"/>
                    <a:pt x="10876" y="6864"/>
                    <a:pt x="10888" y="6737"/>
                  </a:cubicBezTo>
                  <a:cubicBezTo>
                    <a:pt x="10927" y="6332"/>
                    <a:pt x="10978" y="5914"/>
                    <a:pt x="11066" y="5521"/>
                  </a:cubicBezTo>
                  <a:cubicBezTo>
                    <a:pt x="11358" y="4089"/>
                    <a:pt x="11611" y="3340"/>
                    <a:pt x="10381" y="2377"/>
                  </a:cubicBezTo>
                  <a:cubicBezTo>
                    <a:pt x="10255" y="2263"/>
                    <a:pt x="10090" y="2162"/>
                    <a:pt x="9913" y="2047"/>
                  </a:cubicBezTo>
                  <a:cubicBezTo>
                    <a:pt x="9722" y="1908"/>
                    <a:pt x="9494" y="1782"/>
                    <a:pt x="9241" y="1630"/>
                  </a:cubicBezTo>
                  <a:lnTo>
                    <a:pt x="6528" y="463"/>
                  </a:lnTo>
                  <a:cubicBezTo>
                    <a:pt x="6528" y="463"/>
                    <a:pt x="6059" y="337"/>
                    <a:pt x="5438" y="210"/>
                  </a:cubicBezTo>
                  <a:cubicBezTo>
                    <a:pt x="5336" y="185"/>
                    <a:pt x="5210" y="159"/>
                    <a:pt x="5096" y="146"/>
                  </a:cubicBezTo>
                  <a:cubicBezTo>
                    <a:pt x="4775" y="80"/>
                    <a:pt x="4012" y="0"/>
                    <a:pt x="3481"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4"/>
            <p:cNvSpPr/>
            <p:nvPr/>
          </p:nvSpPr>
          <p:spPr>
            <a:xfrm>
              <a:off x="3563000" y="930100"/>
              <a:ext cx="11425" cy="10400"/>
            </a:xfrm>
            <a:custGeom>
              <a:avLst/>
              <a:gdLst/>
              <a:ahLst/>
              <a:cxnLst/>
              <a:rect l="l" t="t" r="r" b="b"/>
              <a:pathLst>
                <a:path w="457" h="416" extrusionOk="0">
                  <a:moveTo>
                    <a:pt x="227" y="0"/>
                  </a:moveTo>
                  <a:cubicBezTo>
                    <a:pt x="137" y="0"/>
                    <a:pt x="48" y="71"/>
                    <a:pt x="26" y="170"/>
                  </a:cubicBezTo>
                  <a:cubicBezTo>
                    <a:pt x="0" y="284"/>
                    <a:pt x="77" y="385"/>
                    <a:pt x="191" y="411"/>
                  </a:cubicBezTo>
                  <a:cubicBezTo>
                    <a:pt x="206" y="414"/>
                    <a:pt x="221" y="416"/>
                    <a:pt x="235" y="416"/>
                  </a:cubicBezTo>
                  <a:cubicBezTo>
                    <a:pt x="330" y="416"/>
                    <a:pt x="409" y="347"/>
                    <a:pt x="431" y="259"/>
                  </a:cubicBezTo>
                  <a:cubicBezTo>
                    <a:pt x="457" y="145"/>
                    <a:pt x="381" y="30"/>
                    <a:pt x="267" y="5"/>
                  </a:cubicBezTo>
                  <a:cubicBezTo>
                    <a:pt x="254" y="2"/>
                    <a:pt x="241" y="0"/>
                    <a:pt x="22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4"/>
            <p:cNvSpPr/>
            <p:nvPr/>
          </p:nvSpPr>
          <p:spPr>
            <a:xfrm>
              <a:off x="3560475" y="951975"/>
              <a:ext cx="11425" cy="10400"/>
            </a:xfrm>
            <a:custGeom>
              <a:avLst/>
              <a:gdLst/>
              <a:ahLst/>
              <a:cxnLst/>
              <a:rect l="l" t="t" r="r" b="b"/>
              <a:pathLst>
                <a:path w="457" h="416" extrusionOk="0">
                  <a:moveTo>
                    <a:pt x="235" y="0"/>
                  </a:moveTo>
                  <a:cubicBezTo>
                    <a:pt x="137" y="0"/>
                    <a:pt x="47" y="71"/>
                    <a:pt x="25" y="169"/>
                  </a:cubicBezTo>
                  <a:cubicBezTo>
                    <a:pt x="0" y="284"/>
                    <a:pt x="76" y="385"/>
                    <a:pt x="191" y="411"/>
                  </a:cubicBezTo>
                  <a:cubicBezTo>
                    <a:pt x="206" y="414"/>
                    <a:pt x="220" y="416"/>
                    <a:pt x="235" y="416"/>
                  </a:cubicBezTo>
                  <a:cubicBezTo>
                    <a:pt x="330" y="416"/>
                    <a:pt x="409" y="347"/>
                    <a:pt x="431" y="259"/>
                  </a:cubicBezTo>
                  <a:cubicBezTo>
                    <a:pt x="456" y="144"/>
                    <a:pt x="380" y="31"/>
                    <a:pt x="279" y="5"/>
                  </a:cubicBezTo>
                  <a:cubicBezTo>
                    <a:pt x="264" y="2"/>
                    <a:pt x="249" y="0"/>
                    <a:pt x="235"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4"/>
            <p:cNvSpPr/>
            <p:nvPr/>
          </p:nvSpPr>
          <p:spPr>
            <a:xfrm>
              <a:off x="3491225" y="850625"/>
              <a:ext cx="71175" cy="69575"/>
            </a:xfrm>
            <a:custGeom>
              <a:avLst/>
              <a:gdLst/>
              <a:ahLst/>
              <a:cxnLst/>
              <a:rect l="l" t="t" r="r" b="b"/>
              <a:pathLst>
                <a:path w="2847" h="2783" extrusionOk="0">
                  <a:moveTo>
                    <a:pt x="1028" y="0"/>
                  </a:moveTo>
                  <a:cubicBezTo>
                    <a:pt x="665" y="0"/>
                    <a:pt x="294" y="106"/>
                    <a:pt x="197" y="510"/>
                  </a:cubicBezTo>
                  <a:cubicBezTo>
                    <a:pt x="0" y="1335"/>
                    <a:pt x="1311" y="2782"/>
                    <a:pt x="2722" y="2782"/>
                  </a:cubicBezTo>
                  <a:cubicBezTo>
                    <a:pt x="2763" y="2782"/>
                    <a:pt x="2805" y="2781"/>
                    <a:pt x="2846" y="2778"/>
                  </a:cubicBezTo>
                  <a:cubicBezTo>
                    <a:pt x="2846" y="2778"/>
                    <a:pt x="1477" y="1333"/>
                    <a:pt x="1820" y="130"/>
                  </a:cubicBezTo>
                  <a:cubicBezTo>
                    <a:pt x="1820" y="130"/>
                    <a:pt x="1429" y="0"/>
                    <a:pt x="1028"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4"/>
            <p:cNvSpPr/>
            <p:nvPr/>
          </p:nvSpPr>
          <p:spPr>
            <a:xfrm>
              <a:off x="3577575" y="883650"/>
              <a:ext cx="70375" cy="55300"/>
            </a:xfrm>
            <a:custGeom>
              <a:avLst/>
              <a:gdLst/>
              <a:ahLst/>
              <a:cxnLst/>
              <a:rect l="l" t="t" r="r" b="b"/>
              <a:pathLst>
                <a:path w="2815" h="2212" extrusionOk="0">
                  <a:moveTo>
                    <a:pt x="1231" y="0"/>
                  </a:moveTo>
                  <a:cubicBezTo>
                    <a:pt x="837" y="1293"/>
                    <a:pt x="1" y="1623"/>
                    <a:pt x="1" y="1623"/>
                  </a:cubicBezTo>
                  <a:cubicBezTo>
                    <a:pt x="315" y="2006"/>
                    <a:pt x="873" y="2212"/>
                    <a:pt x="1389" y="2212"/>
                  </a:cubicBezTo>
                  <a:cubicBezTo>
                    <a:pt x="1914" y="2212"/>
                    <a:pt x="2395" y="2000"/>
                    <a:pt x="2536" y="1547"/>
                  </a:cubicBezTo>
                  <a:cubicBezTo>
                    <a:pt x="2815" y="659"/>
                    <a:pt x="1231" y="0"/>
                    <a:pt x="1231"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4"/>
            <p:cNvSpPr/>
            <p:nvPr/>
          </p:nvSpPr>
          <p:spPr>
            <a:xfrm>
              <a:off x="3530375" y="853850"/>
              <a:ext cx="78600" cy="70400"/>
            </a:xfrm>
            <a:custGeom>
              <a:avLst/>
              <a:gdLst/>
              <a:ahLst/>
              <a:cxnLst/>
              <a:rect l="l" t="t" r="r" b="b"/>
              <a:pathLst>
                <a:path w="3144" h="2816" extrusionOk="0">
                  <a:moveTo>
                    <a:pt x="254" y="1"/>
                  </a:moveTo>
                  <a:lnTo>
                    <a:pt x="254" y="1"/>
                  </a:lnTo>
                  <a:cubicBezTo>
                    <a:pt x="0" y="621"/>
                    <a:pt x="431" y="1572"/>
                    <a:pt x="1014" y="2384"/>
                  </a:cubicBezTo>
                  <a:cubicBezTo>
                    <a:pt x="1223" y="2678"/>
                    <a:pt x="1535" y="2816"/>
                    <a:pt x="1845" y="2816"/>
                  </a:cubicBezTo>
                  <a:cubicBezTo>
                    <a:pt x="2271" y="2816"/>
                    <a:pt x="2693" y="2556"/>
                    <a:pt x="2840" y="2080"/>
                  </a:cubicBezTo>
                  <a:lnTo>
                    <a:pt x="3144" y="1078"/>
                  </a:lnTo>
                  <a:lnTo>
                    <a:pt x="254" y="1"/>
                  </a:ln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4"/>
            <p:cNvSpPr/>
            <p:nvPr/>
          </p:nvSpPr>
          <p:spPr>
            <a:xfrm>
              <a:off x="3477775" y="1077050"/>
              <a:ext cx="124875" cy="43025"/>
            </a:xfrm>
            <a:custGeom>
              <a:avLst/>
              <a:gdLst/>
              <a:ahLst/>
              <a:cxnLst/>
              <a:rect l="l" t="t" r="r" b="b"/>
              <a:pathLst>
                <a:path w="4995" h="1721" extrusionOk="0">
                  <a:moveTo>
                    <a:pt x="457" y="0"/>
                  </a:moveTo>
                  <a:cubicBezTo>
                    <a:pt x="234" y="0"/>
                    <a:pt x="94" y="18"/>
                    <a:pt x="76" y="22"/>
                  </a:cubicBezTo>
                  <a:cubicBezTo>
                    <a:pt x="38" y="34"/>
                    <a:pt x="0" y="73"/>
                    <a:pt x="12" y="110"/>
                  </a:cubicBezTo>
                  <a:cubicBezTo>
                    <a:pt x="12" y="135"/>
                    <a:pt x="38" y="161"/>
                    <a:pt x="63" y="174"/>
                  </a:cubicBezTo>
                  <a:cubicBezTo>
                    <a:pt x="76" y="186"/>
                    <a:pt x="88" y="186"/>
                    <a:pt x="102" y="186"/>
                  </a:cubicBezTo>
                  <a:cubicBezTo>
                    <a:pt x="105" y="186"/>
                    <a:pt x="237" y="170"/>
                    <a:pt x="455" y="170"/>
                  </a:cubicBezTo>
                  <a:cubicBezTo>
                    <a:pt x="981" y="170"/>
                    <a:pt x="2011" y="264"/>
                    <a:pt x="2979" y="909"/>
                  </a:cubicBezTo>
                  <a:cubicBezTo>
                    <a:pt x="3676" y="1365"/>
                    <a:pt x="4322" y="1619"/>
                    <a:pt x="4868" y="1720"/>
                  </a:cubicBezTo>
                  <a:cubicBezTo>
                    <a:pt x="4868" y="1682"/>
                    <a:pt x="4880" y="1657"/>
                    <a:pt x="4893" y="1631"/>
                  </a:cubicBezTo>
                  <a:lnTo>
                    <a:pt x="4893" y="1619"/>
                  </a:lnTo>
                  <a:cubicBezTo>
                    <a:pt x="4893" y="1619"/>
                    <a:pt x="4931" y="1606"/>
                    <a:pt x="4994" y="1580"/>
                  </a:cubicBezTo>
                  <a:cubicBezTo>
                    <a:pt x="4449" y="1504"/>
                    <a:pt x="3790" y="1251"/>
                    <a:pt x="3068" y="782"/>
                  </a:cubicBezTo>
                  <a:cubicBezTo>
                    <a:pt x="2059" y="106"/>
                    <a:pt x="1005" y="0"/>
                    <a:pt x="45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4"/>
            <p:cNvSpPr/>
            <p:nvPr/>
          </p:nvSpPr>
          <p:spPr>
            <a:xfrm>
              <a:off x="3519900" y="932750"/>
              <a:ext cx="97950" cy="69000"/>
            </a:xfrm>
            <a:custGeom>
              <a:avLst/>
              <a:gdLst/>
              <a:ahLst/>
              <a:cxnLst/>
              <a:rect l="l" t="t" r="r" b="b"/>
              <a:pathLst>
                <a:path w="3918" h="2760" extrusionOk="0">
                  <a:moveTo>
                    <a:pt x="95" y="0"/>
                  </a:moveTo>
                  <a:cubicBezTo>
                    <a:pt x="80" y="0"/>
                    <a:pt x="65" y="5"/>
                    <a:pt x="51" y="14"/>
                  </a:cubicBezTo>
                  <a:cubicBezTo>
                    <a:pt x="14" y="39"/>
                    <a:pt x="1" y="90"/>
                    <a:pt x="26" y="115"/>
                  </a:cubicBezTo>
                  <a:cubicBezTo>
                    <a:pt x="90" y="203"/>
                    <a:pt x="1395" y="2282"/>
                    <a:pt x="2308" y="2662"/>
                  </a:cubicBezTo>
                  <a:cubicBezTo>
                    <a:pt x="2474" y="2731"/>
                    <a:pt x="2631" y="2760"/>
                    <a:pt x="2776" y="2760"/>
                  </a:cubicBezTo>
                  <a:cubicBezTo>
                    <a:pt x="3461" y="2760"/>
                    <a:pt x="3893" y="2128"/>
                    <a:pt x="3893" y="2118"/>
                  </a:cubicBezTo>
                  <a:cubicBezTo>
                    <a:pt x="3918" y="2079"/>
                    <a:pt x="3905" y="2029"/>
                    <a:pt x="3867" y="2003"/>
                  </a:cubicBezTo>
                  <a:cubicBezTo>
                    <a:pt x="3854" y="1994"/>
                    <a:pt x="3839" y="1990"/>
                    <a:pt x="3824" y="1990"/>
                  </a:cubicBezTo>
                  <a:cubicBezTo>
                    <a:pt x="3796" y="1990"/>
                    <a:pt x="3769" y="2004"/>
                    <a:pt x="3753" y="2029"/>
                  </a:cubicBezTo>
                  <a:cubicBezTo>
                    <a:pt x="3753" y="2029"/>
                    <a:pt x="3370" y="2594"/>
                    <a:pt x="2771" y="2594"/>
                  </a:cubicBezTo>
                  <a:cubicBezTo>
                    <a:pt x="2647" y="2594"/>
                    <a:pt x="2513" y="2569"/>
                    <a:pt x="2371" y="2510"/>
                  </a:cubicBezTo>
                  <a:cubicBezTo>
                    <a:pt x="1510" y="2155"/>
                    <a:pt x="178" y="51"/>
                    <a:pt x="166" y="39"/>
                  </a:cubicBezTo>
                  <a:cubicBezTo>
                    <a:pt x="150" y="14"/>
                    <a:pt x="123" y="0"/>
                    <a:pt x="95"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4"/>
            <p:cNvSpPr/>
            <p:nvPr/>
          </p:nvSpPr>
          <p:spPr>
            <a:xfrm>
              <a:off x="3589325" y="1087575"/>
              <a:ext cx="52300" cy="84525"/>
            </a:xfrm>
            <a:custGeom>
              <a:avLst/>
              <a:gdLst/>
              <a:ahLst/>
              <a:cxnLst/>
              <a:rect l="l" t="t" r="r" b="b"/>
              <a:pathLst>
                <a:path w="2092" h="3381" extrusionOk="0">
                  <a:moveTo>
                    <a:pt x="1988" y="0"/>
                  </a:moveTo>
                  <a:cubicBezTo>
                    <a:pt x="1956" y="0"/>
                    <a:pt x="1926" y="19"/>
                    <a:pt x="1901" y="44"/>
                  </a:cubicBezTo>
                  <a:cubicBezTo>
                    <a:pt x="1369" y="881"/>
                    <a:pt x="418" y="1122"/>
                    <a:pt x="406" y="1122"/>
                  </a:cubicBezTo>
                  <a:cubicBezTo>
                    <a:pt x="367" y="1122"/>
                    <a:pt x="342" y="1159"/>
                    <a:pt x="330" y="1198"/>
                  </a:cubicBezTo>
                  <a:cubicBezTo>
                    <a:pt x="330" y="1210"/>
                    <a:pt x="76" y="2516"/>
                    <a:pt x="12" y="3277"/>
                  </a:cubicBezTo>
                  <a:cubicBezTo>
                    <a:pt x="0" y="3328"/>
                    <a:pt x="38" y="3378"/>
                    <a:pt x="88" y="3378"/>
                  </a:cubicBezTo>
                  <a:lnTo>
                    <a:pt x="101" y="3378"/>
                  </a:lnTo>
                  <a:cubicBezTo>
                    <a:pt x="108" y="3380"/>
                    <a:pt x="114" y="3381"/>
                    <a:pt x="120" y="3381"/>
                  </a:cubicBezTo>
                  <a:cubicBezTo>
                    <a:pt x="161" y="3381"/>
                    <a:pt x="191" y="3346"/>
                    <a:pt x="203" y="3302"/>
                  </a:cubicBezTo>
                  <a:cubicBezTo>
                    <a:pt x="266" y="2630"/>
                    <a:pt x="456" y="1553"/>
                    <a:pt x="507" y="1286"/>
                  </a:cubicBezTo>
                  <a:cubicBezTo>
                    <a:pt x="735" y="1223"/>
                    <a:pt x="1559" y="931"/>
                    <a:pt x="2066" y="145"/>
                  </a:cubicBezTo>
                  <a:cubicBezTo>
                    <a:pt x="2091" y="108"/>
                    <a:pt x="2079" y="44"/>
                    <a:pt x="2040" y="19"/>
                  </a:cubicBezTo>
                  <a:cubicBezTo>
                    <a:pt x="2023" y="6"/>
                    <a:pt x="2005" y="0"/>
                    <a:pt x="1988"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4"/>
            <p:cNvSpPr/>
            <p:nvPr/>
          </p:nvSpPr>
          <p:spPr>
            <a:xfrm>
              <a:off x="3560475" y="626575"/>
              <a:ext cx="95400" cy="91400"/>
            </a:xfrm>
            <a:custGeom>
              <a:avLst/>
              <a:gdLst/>
              <a:ahLst/>
              <a:cxnLst/>
              <a:rect l="l" t="t" r="r" b="b"/>
              <a:pathLst>
                <a:path w="3816" h="3656" extrusionOk="0">
                  <a:moveTo>
                    <a:pt x="1905" y="0"/>
                  </a:moveTo>
                  <a:cubicBezTo>
                    <a:pt x="1120" y="0"/>
                    <a:pt x="391" y="508"/>
                    <a:pt x="152" y="1296"/>
                  </a:cubicBezTo>
                  <a:cubicBezTo>
                    <a:pt x="0" y="1816"/>
                    <a:pt x="76" y="2335"/>
                    <a:pt x="330" y="2766"/>
                  </a:cubicBezTo>
                  <a:cubicBezTo>
                    <a:pt x="558" y="3134"/>
                    <a:pt x="913" y="3438"/>
                    <a:pt x="1369" y="3577"/>
                  </a:cubicBezTo>
                  <a:cubicBezTo>
                    <a:pt x="1545" y="3631"/>
                    <a:pt x="1723" y="3656"/>
                    <a:pt x="1899" y="3656"/>
                  </a:cubicBezTo>
                  <a:cubicBezTo>
                    <a:pt x="2683" y="3656"/>
                    <a:pt x="3413" y="3148"/>
                    <a:pt x="3651" y="2360"/>
                  </a:cubicBezTo>
                  <a:cubicBezTo>
                    <a:pt x="3676" y="2259"/>
                    <a:pt x="3701" y="2157"/>
                    <a:pt x="3715" y="2056"/>
                  </a:cubicBezTo>
                  <a:cubicBezTo>
                    <a:pt x="3816" y="1182"/>
                    <a:pt x="3296" y="345"/>
                    <a:pt x="2434" y="79"/>
                  </a:cubicBezTo>
                  <a:cubicBezTo>
                    <a:pt x="2258" y="26"/>
                    <a:pt x="2080" y="0"/>
                    <a:pt x="1905"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4"/>
            <p:cNvSpPr/>
            <p:nvPr/>
          </p:nvSpPr>
          <p:spPr>
            <a:xfrm>
              <a:off x="3568700" y="672575"/>
              <a:ext cx="84650" cy="45400"/>
            </a:xfrm>
            <a:custGeom>
              <a:avLst/>
              <a:gdLst/>
              <a:ahLst/>
              <a:cxnLst/>
              <a:rect l="l" t="t" r="r" b="b"/>
              <a:pathLst>
                <a:path w="3386" h="1816" extrusionOk="0">
                  <a:moveTo>
                    <a:pt x="2323" y="1"/>
                  </a:moveTo>
                  <a:cubicBezTo>
                    <a:pt x="1310" y="1"/>
                    <a:pt x="456" y="556"/>
                    <a:pt x="1" y="926"/>
                  </a:cubicBezTo>
                  <a:cubicBezTo>
                    <a:pt x="229" y="1294"/>
                    <a:pt x="584" y="1598"/>
                    <a:pt x="1040" y="1737"/>
                  </a:cubicBezTo>
                  <a:cubicBezTo>
                    <a:pt x="1216" y="1791"/>
                    <a:pt x="1394" y="1816"/>
                    <a:pt x="1570" y="1816"/>
                  </a:cubicBezTo>
                  <a:cubicBezTo>
                    <a:pt x="2354" y="1816"/>
                    <a:pt x="3084" y="1308"/>
                    <a:pt x="3322" y="520"/>
                  </a:cubicBezTo>
                  <a:cubicBezTo>
                    <a:pt x="3347" y="419"/>
                    <a:pt x="3372" y="317"/>
                    <a:pt x="3386" y="216"/>
                  </a:cubicBezTo>
                  <a:cubicBezTo>
                    <a:pt x="3019" y="63"/>
                    <a:pt x="2662" y="1"/>
                    <a:pt x="2323"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4"/>
            <p:cNvSpPr/>
            <p:nvPr/>
          </p:nvSpPr>
          <p:spPr>
            <a:xfrm>
              <a:off x="3686275" y="757200"/>
              <a:ext cx="21875" cy="48175"/>
            </a:xfrm>
            <a:custGeom>
              <a:avLst/>
              <a:gdLst/>
              <a:ahLst/>
              <a:cxnLst/>
              <a:rect l="l" t="t" r="r" b="b"/>
              <a:pathLst>
                <a:path w="875" h="1927" extrusionOk="0">
                  <a:moveTo>
                    <a:pt x="419" y="0"/>
                  </a:moveTo>
                  <a:lnTo>
                    <a:pt x="1" y="1927"/>
                  </a:lnTo>
                  <a:cubicBezTo>
                    <a:pt x="875" y="1572"/>
                    <a:pt x="761" y="64"/>
                    <a:pt x="761" y="64"/>
                  </a:cubicBezTo>
                  <a:lnTo>
                    <a:pt x="419" y="0"/>
                  </a:ln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4"/>
            <p:cNvSpPr/>
            <p:nvPr/>
          </p:nvSpPr>
          <p:spPr>
            <a:xfrm>
              <a:off x="3519275" y="678875"/>
              <a:ext cx="175275" cy="146800"/>
            </a:xfrm>
            <a:custGeom>
              <a:avLst/>
              <a:gdLst/>
              <a:ahLst/>
              <a:cxnLst/>
              <a:rect l="l" t="t" r="r" b="b"/>
              <a:pathLst>
                <a:path w="7011" h="5872" extrusionOk="0">
                  <a:moveTo>
                    <a:pt x="4389" y="1"/>
                  </a:moveTo>
                  <a:cubicBezTo>
                    <a:pt x="4037" y="1"/>
                    <a:pt x="3652" y="64"/>
                    <a:pt x="3233" y="218"/>
                  </a:cubicBezTo>
                  <a:cubicBezTo>
                    <a:pt x="723" y="1143"/>
                    <a:pt x="0" y="4933"/>
                    <a:pt x="1800" y="5871"/>
                  </a:cubicBezTo>
                  <a:cubicBezTo>
                    <a:pt x="1800" y="5871"/>
                    <a:pt x="5704" y="3907"/>
                    <a:pt x="7010" y="1511"/>
                  </a:cubicBezTo>
                  <a:cubicBezTo>
                    <a:pt x="7010" y="1511"/>
                    <a:pt x="6103" y="1"/>
                    <a:pt x="4389"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4"/>
            <p:cNvSpPr/>
            <p:nvPr/>
          </p:nvSpPr>
          <p:spPr>
            <a:xfrm>
              <a:off x="3537350" y="812650"/>
              <a:ext cx="82075" cy="83400"/>
            </a:xfrm>
            <a:custGeom>
              <a:avLst/>
              <a:gdLst/>
              <a:ahLst/>
              <a:cxnLst/>
              <a:rect l="l" t="t" r="r" b="b"/>
              <a:pathLst>
                <a:path w="3283" h="3336" extrusionOk="0">
                  <a:moveTo>
                    <a:pt x="1065" y="1"/>
                  </a:moveTo>
                  <a:cubicBezTo>
                    <a:pt x="989" y="584"/>
                    <a:pt x="596" y="1421"/>
                    <a:pt x="0" y="1674"/>
                  </a:cubicBezTo>
                  <a:cubicBezTo>
                    <a:pt x="856" y="3051"/>
                    <a:pt x="1651" y="3335"/>
                    <a:pt x="2162" y="3335"/>
                  </a:cubicBezTo>
                  <a:cubicBezTo>
                    <a:pt x="2520" y="3335"/>
                    <a:pt x="2738" y="3195"/>
                    <a:pt x="2738" y="3195"/>
                  </a:cubicBezTo>
                  <a:lnTo>
                    <a:pt x="3283" y="1864"/>
                  </a:lnTo>
                  <a:cubicBezTo>
                    <a:pt x="2598" y="1610"/>
                    <a:pt x="1927" y="990"/>
                    <a:pt x="1508" y="533"/>
                  </a:cubicBezTo>
                  <a:cubicBezTo>
                    <a:pt x="1457" y="483"/>
                    <a:pt x="1407" y="432"/>
                    <a:pt x="1369" y="381"/>
                  </a:cubicBezTo>
                  <a:cubicBezTo>
                    <a:pt x="1192" y="128"/>
                    <a:pt x="1065" y="1"/>
                    <a:pt x="1065"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4"/>
            <p:cNvSpPr/>
            <p:nvPr/>
          </p:nvSpPr>
          <p:spPr>
            <a:xfrm>
              <a:off x="3571575" y="822175"/>
              <a:ext cx="47850" cy="52925"/>
            </a:xfrm>
            <a:custGeom>
              <a:avLst/>
              <a:gdLst/>
              <a:ahLst/>
              <a:cxnLst/>
              <a:rect l="l" t="t" r="r" b="b"/>
              <a:pathLst>
                <a:path w="1914" h="2117" extrusionOk="0">
                  <a:moveTo>
                    <a:pt x="0" y="0"/>
                  </a:moveTo>
                  <a:lnTo>
                    <a:pt x="0" y="0"/>
                  </a:lnTo>
                  <a:cubicBezTo>
                    <a:pt x="266" y="950"/>
                    <a:pt x="1141" y="1724"/>
                    <a:pt x="1660" y="2116"/>
                  </a:cubicBezTo>
                  <a:lnTo>
                    <a:pt x="1914" y="1483"/>
                  </a:lnTo>
                  <a:cubicBezTo>
                    <a:pt x="1229" y="1229"/>
                    <a:pt x="558" y="609"/>
                    <a:pt x="139" y="152"/>
                  </a:cubicBezTo>
                  <a:cubicBezTo>
                    <a:pt x="88" y="102"/>
                    <a:pt x="51" y="51"/>
                    <a:pt x="0"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4"/>
            <p:cNvSpPr/>
            <p:nvPr/>
          </p:nvSpPr>
          <p:spPr>
            <a:xfrm>
              <a:off x="3563975" y="711075"/>
              <a:ext cx="136900" cy="152900"/>
            </a:xfrm>
            <a:custGeom>
              <a:avLst/>
              <a:gdLst/>
              <a:ahLst/>
              <a:cxnLst/>
              <a:rect l="l" t="t" r="r" b="b"/>
              <a:pathLst>
                <a:path w="5476" h="6116" extrusionOk="0">
                  <a:moveTo>
                    <a:pt x="2927" y="0"/>
                  </a:moveTo>
                  <a:cubicBezTo>
                    <a:pt x="2117" y="0"/>
                    <a:pt x="1386" y="516"/>
                    <a:pt x="1090" y="1287"/>
                  </a:cubicBezTo>
                  <a:cubicBezTo>
                    <a:pt x="659" y="1997"/>
                    <a:pt x="304" y="2796"/>
                    <a:pt x="76" y="3734"/>
                  </a:cubicBezTo>
                  <a:cubicBezTo>
                    <a:pt x="51" y="3836"/>
                    <a:pt x="25" y="3949"/>
                    <a:pt x="0" y="4064"/>
                  </a:cubicBezTo>
                  <a:cubicBezTo>
                    <a:pt x="54" y="4140"/>
                    <a:pt x="1522" y="6116"/>
                    <a:pt x="2907" y="6116"/>
                  </a:cubicBezTo>
                  <a:cubicBezTo>
                    <a:pt x="3134" y="6116"/>
                    <a:pt x="3359" y="6063"/>
                    <a:pt x="3575" y="5940"/>
                  </a:cubicBezTo>
                  <a:cubicBezTo>
                    <a:pt x="4006" y="5698"/>
                    <a:pt x="4310" y="5141"/>
                    <a:pt x="4956" y="3696"/>
                  </a:cubicBezTo>
                  <a:cubicBezTo>
                    <a:pt x="5476" y="2530"/>
                    <a:pt x="5451" y="1529"/>
                    <a:pt x="4905" y="1047"/>
                  </a:cubicBezTo>
                  <a:cubicBezTo>
                    <a:pt x="4550" y="730"/>
                    <a:pt x="4006" y="70"/>
                    <a:pt x="3093" y="8"/>
                  </a:cubicBezTo>
                  <a:cubicBezTo>
                    <a:pt x="3037" y="3"/>
                    <a:pt x="2982" y="0"/>
                    <a:pt x="2927" y="0"/>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4"/>
            <p:cNvSpPr/>
            <p:nvPr/>
          </p:nvSpPr>
          <p:spPr>
            <a:xfrm>
              <a:off x="3632075" y="815100"/>
              <a:ext cx="26350" cy="20075"/>
            </a:xfrm>
            <a:custGeom>
              <a:avLst/>
              <a:gdLst/>
              <a:ahLst/>
              <a:cxnLst/>
              <a:rect l="l" t="t" r="r" b="b"/>
              <a:pathLst>
                <a:path w="1054" h="803" extrusionOk="0">
                  <a:moveTo>
                    <a:pt x="581" y="0"/>
                  </a:moveTo>
                  <a:cubicBezTo>
                    <a:pt x="461" y="0"/>
                    <a:pt x="353" y="54"/>
                    <a:pt x="268" y="131"/>
                  </a:cubicBezTo>
                  <a:cubicBezTo>
                    <a:pt x="1" y="334"/>
                    <a:pt x="128" y="777"/>
                    <a:pt x="457" y="802"/>
                  </a:cubicBezTo>
                  <a:lnTo>
                    <a:pt x="470" y="802"/>
                  </a:lnTo>
                  <a:cubicBezTo>
                    <a:pt x="597" y="802"/>
                    <a:pt x="711" y="739"/>
                    <a:pt x="787" y="638"/>
                  </a:cubicBezTo>
                  <a:cubicBezTo>
                    <a:pt x="913" y="473"/>
                    <a:pt x="1053" y="194"/>
                    <a:pt x="761" y="42"/>
                  </a:cubicBezTo>
                  <a:cubicBezTo>
                    <a:pt x="699" y="13"/>
                    <a:pt x="639" y="0"/>
                    <a:pt x="581" y="0"/>
                  </a:cubicBezTo>
                  <a:close/>
                </a:path>
              </a:pathLst>
            </a:custGeom>
            <a:solidFill>
              <a:srgbClr val="9F8E7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4"/>
            <p:cNvSpPr/>
            <p:nvPr/>
          </p:nvSpPr>
          <p:spPr>
            <a:xfrm>
              <a:off x="3629875" y="754075"/>
              <a:ext cx="28850" cy="11500"/>
            </a:xfrm>
            <a:custGeom>
              <a:avLst/>
              <a:gdLst/>
              <a:ahLst/>
              <a:cxnLst/>
              <a:rect l="l" t="t" r="r" b="b"/>
              <a:pathLst>
                <a:path w="1154" h="460" extrusionOk="0">
                  <a:moveTo>
                    <a:pt x="942" y="1"/>
                  </a:moveTo>
                  <a:cubicBezTo>
                    <a:pt x="789" y="1"/>
                    <a:pt x="574" y="190"/>
                    <a:pt x="273" y="190"/>
                  </a:cubicBezTo>
                  <a:cubicBezTo>
                    <a:pt x="189" y="190"/>
                    <a:pt x="98" y="175"/>
                    <a:pt x="1" y="138"/>
                  </a:cubicBezTo>
                  <a:lnTo>
                    <a:pt x="1" y="138"/>
                  </a:lnTo>
                  <a:cubicBezTo>
                    <a:pt x="1" y="138"/>
                    <a:pt x="75" y="459"/>
                    <a:pt x="494" y="459"/>
                  </a:cubicBezTo>
                  <a:cubicBezTo>
                    <a:pt x="621" y="459"/>
                    <a:pt x="779" y="430"/>
                    <a:pt x="976" y="353"/>
                  </a:cubicBezTo>
                  <a:cubicBezTo>
                    <a:pt x="1027" y="341"/>
                    <a:pt x="1065" y="302"/>
                    <a:pt x="1091" y="265"/>
                  </a:cubicBezTo>
                  <a:cubicBezTo>
                    <a:pt x="1128" y="201"/>
                    <a:pt x="1154" y="125"/>
                    <a:pt x="1040" y="37"/>
                  </a:cubicBezTo>
                  <a:cubicBezTo>
                    <a:pt x="1010" y="11"/>
                    <a:pt x="978" y="1"/>
                    <a:pt x="942"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4"/>
            <p:cNvSpPr/>
            <p:nvPr/>
          </p:nvSpPr>
          <p:spPr>
            <a:xfrm>
              <a:off x="3676150" y="767175"/>
              <a:ext cx="19975" cy="22825"/>
            </a:xfrm>
            <a:custGeom>
              <a:avLst/>
              <a:gdLst/>
              <a:ahLst/>
              <a:cxnLst/>
              <a:rect l="l" t="t" r="r" b="b"/>
              <a:pathLst>
                <a:path w="799" h="913" extrusionOk="0">
                  <a:moveTo>
                    <a:pt x="170" y="1"/>
                  </a:moveTo>
                  <a:cubicBezTo>
                    <a:pt x="73" y="1"/>
                    <a:pt x="34" y="55"/>
                    <a:pt x="12" y="108"/>
                  </a:cubicBezTo>
                  <a:cubicBezTo>
                    <a:pt x="0" y="159"/>
                    <a:pt x="0" y="223"/>
                    <a:pt x="12" y="260"/>
                  </a:cubicBezTo>
                  <a:cubicBezTo>
                    <a:pt x="200" y="814"/>
                    <a:pt x="471" y="913"/>
                    <a:pt x="640" y="913"/>
                  </a:cubicBezTo>
                  <a:cubicBezTo>
                    <a:pt x="735" y="913"/>
                    <a:pt x="798" y="882"/>
                    <a:pt x="798" y="882"/>
                  </a:cubicBezTo>
                  <a:cubicBezTo>
                    <a:pt x="317" y="603"/>
                    <a:pt x="469" y="57"/>
                    <a:pt x="228" y="7"/>
                  </a:cubicBezTo>
                  <a:cubicBezTo>
                    <a:pt x="207" y="3"/>
                    <a:pt x="187" y="1"/>
                    <a:pt x="170"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4"/>
            <p:cNvSpPr/>
            <p:nvPr/>
          </p:nvSpPr>
          <p:spPr>
            <a:xfrm>
              <a:off x="3563975" y="803150"/>
              <a:ext cx="18700" cy="9525"/>
            </a:xfrm>
            <a:custGeom>
              <a:avLst/>
              <a:gdLst/>
              <a:ahLst/>
              <a:cxnLst/>
              <a:rect l="l" t="t" r="r" b="b"/>
              <a:pathLst>
                <a:path w="748" h="381" extrusionOk="0">
                  <a:moveTo>
                    <a:pt x="747" y="1"/>
                  </a:moveTo>
                  <a:lnTo>
                    <a:pt x="747" y="1"/>
                  </a:lnTo>
                  <a:cubicBezTo>
                    <a:pt x="586" y="58"/>
                    <a:pt x="435" y="74"/>
                    <a:pt x="317" y="74"/>
                  </a:cubicBezTo>
                  <a:cubicBezTo>
                    <a:pt x="176" y="74"/>
                    <a:pt x="83" y="51"/>
                    <a:pt x="76" y="51"/>
                  </a:cubicBezTo>
                  <a:cubicBezTo>
                    <a:pt x="51" y="153"/>
                    <a:pt x="25" y="266"/>
                    <a:pt x="0" y="381"/>
                  </a:cubicBezTo>
                  <a:cubicBezTo>
                    <a:pt x="342" y="381"/>
                    <a:pt x="735" y="13"/>
                    <a:pt x="747"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4"/>
            <p:cNvSpPr/>
            <p:nvPr/>
          </p:nvSpPr>
          <p:spPr>
            <a:xfrm>
              <a:off x="3549650" y="755900"/>
              <a:ext cx="38100" cy="49375"/>
            </a:xfrm>
            <a:custGeom>
              <a:avLst/>
              <a:gdLst/>
              <a:ahLst/>
              <a:cxnLst/>
              <a:rect l="l" t="t" r="r" b="b"/>
              <a:pathLst>
                <a:path w="1524" h="1975" extrusionOk="0">
                  <a:moveTo>
                    <a:pt x="897" y="0"/>
                  </a:moveTo>
                  <a:cubicBezTo>
                    <a:pt x="802" y="0"/>
                    <a:pt x="695" y="30"/>
                    <a:pt x="573" y="103"/>
                  </a:cubicBezTo>
                  <a:cubicBezTo>
                    <a:pt x="1" y="443"/>
                    <a:pt x="48" y="1975"/>
                    <a:pt x="859" y="1975"/>
                  </a:cubicBezTo>
                  <a:cubicBezTo>
                    <a:pt x="893" y="1975"/>
                    <a:pt x="929" y="1972"/>
                    <a:pt x="965" y="1967"/>
                  </a:cubicBezTo>
                  <a:lnTo>
                    <a:pt x="1523" y="737"/>
                  </a:lnTo>
                  <a:cubicBezTo>
                    <a:pt x="1523" y="737"/>
                    <a:pt x="1365" y="0"/>
                    <a:pt x="897" y="0"/>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4"/>
            <p:cNvSpPr/>
            <p:nvPr/>
          </p:nvSpPr>
          <p:spPr>
            <a:xfrm>
              <a:off x="3558250" y="795975"/>
              <a:ext cx="11750" cy="10225"/>
            </a:xfrm>
            <a:custGeom>
              <a:avLst/>
              <a:gdLst/>
              <a:ahLst/>
              <a:cxnLst/>
              <a:rect l="l" t="t" r="r" b="b"/>
              <a:pathLst>
                <a:path w="470" h="409" extrusionOk="0">
                  <a:moveTo>
                    <a:pt x="235" y="1"/>
                  </a:moveTo>
                  <a:cubicBezTo>
                    <a:pt x="159" y="1"/>
                    <a:pt x="89" y="48"/>
                    <a:pt x="52" y="122"/>
                  </a:cubicBezTo>
                  <a:cubicBezTo>
                    <a:pt x="1" y="224"/>
                    <a:pt x="52" y="338"/>
                    <a:pt x="153" y="389"/>
                  </a:cubicBezTo>
                  <a:cubicBezTo>
                    <a:pt x="180" y="403"/>
                    <a:pt x="208" y="409"/>
                    <a:pt x="236" y="409"/>
                  </a:cubicBezTo>
                  <a:cubicBezTo>
                    <a:pt x="311" y="409"/>
                    <a:pt x="382" y="362"/>
                    <a:pt x="419" y="288"/>
                  </a:cubicBezTo>
                  <a:cubicBezTo>
                    <a:pt x="469" y="186"/>
                    <a:pt x="419" y="59"/>
                    <a:pt x="317" y="21"/>
                  </a:cubicBezTo>
                  <a:cubicBezTo>
                    <a:pt x="290" y="7"/>
                    <a:pt x="262" y="1"/>
                    <a:pt x="23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4"/>
            <p:cNvSpPr/>
            <p:nvPr/>
          </p:nvSpPr>
          <p:spPr>
            <a:xfrm>
              <a:off x="3567425" y="765925"/>
              <a:ext cx="15250" cy="32475"/>
            </a:xfrm>
            <a:custGeom>
              <a:avLst/>
              <a:gdLst/>
              <a:ahLst/>
              <a:cxnLst/>
              <a:rect l="l" t="t" r="r" b="b"/>
              <a:pathLst>
                <a:path w="610" h="1299" extrusionOk="0">
                  <a:moveTo>
                    <a:pt x="77" y="0"/>
                  </a:moveTo>
                  <a:cubicBezTo>
                    <a:pt x="58" y="0"/>
                    <a:pt x="39" y="6"/>
                    <a:pt x="26" y="19"/>
                  </a:cubicBezTo>
                  <a:cubicBezTo>
                    <a:pt x="1" y="44"/>
                    <a:pt x="1" y="95"/>
                    <a:pt x="26" y="121"/>
                  </a:cubicBezTo>
                  <a:cubicBezTo>
                    <a:pt x="39" y="133"/>
                    <a:pt x="457" y="577"/>
                    <a:pt x="242" y="1211"/>
                  </a:cubicBezTo>
                  <a:cubicBezTo>
                    <a:pt x="229" y="1236"/>
                    <a:pt x="254" y="1274"/>
                    <a:pt x="280" y="1287"/>
                  </a:cubicBezTo>
                  <a:lnTo>
                    <a:pt x="293" y="1299"/>
                  </a:lnTo>
                  <a:cubicBezTo>
                    <a:pt x="318" y="1299"/>
                    <a:pt x="356" y="1287"/>
                    <a:pt x="369" y="1248"/>
                  </a:cubicBezTo>
                  <a:cubicBezTo>
                    <a:pt x="609" y="538"/>
                    <a:pt x="141" y="44"/>
                    <a:pt x="128" y="19"/>
                  </a:cubicBezTo>
                  <a:cubicBezTo>
                    <a:pt x="115" y="6"/>
                    <a:pt x="96" y="0"/>
                    <a:pt x="77"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4"/>
            <p:cNvSpPr/>
            <p:nvPr/>
          </p:nvSpPr>
          <p:spPr>
            <a:xfrm>
              <a:off x="3563325" y="778575"/>
              <a:ext cx="14600" cy="4975"/>
            </a:xfrm>
            <a:custGeom>
              <a:avLst/>
              <a:gdLst/>
              <a:ahLst/>
              <a:cxnLst/>
              <a:rect l="l" t="t" r="r" b="b"/>
              <a:pathLst>
                <a:path w="584" h="199" extrusionOk="0">
                  <a:moveTo>
                    <a:pt x="274" y="1"/>
                  </a:moveTo>
                  <a:cubicBezTo>
                    <a:pt x="166" y="1"/>
                    <a:pt x="72" y="26"/>
                    <a:pt x="51" y="32"/>
                  </a:cubicBezTo>
                  <a:cubicBezTo>
                    <a:pt x="13" y="46"/>
                    <a:pt x="1" y="71"/>
                    <a:pt x="13" y="108"/>
                  </a:cubicBezTo>
                  <a:cubicBezTo>
                    <a:pt x="13" y="134"/>
                    <a:pt x="26" y="147"/>
                    <a:pt x="38" y="159"/>
                  </a:cubicBezTo>
                  <a:lnTo>
                    <a:pt x="89" y="159"/>
                  </a:lnTo>
                  <a:cubicBezTo>
                    <a:pt x="130" y="153"/>
                    <a:pt x="207" y="139"/>
                    <a:pt x="285" y="139"/>
                  </a:cubicBezTo>
                  <a:cubicBezTo>
                    <a:pt x="353" y="139"/>
                    <a:pt x="422" y="149"/>
                    <a:pt x="469" y="184"/>
                  </a:cubicBezTo>
                  <a:cubicBezTo>
                    <a:pt x="479" y="194"/>
                    <a:pt x="491" y="198"/>
                    <a:pt x="503" y="198"/>
                  </a:cubicBezTo>
                  <a:cubicBezTo>
                    <a:pt x="522" y="198"/>
                    <a:pt x="543" y="188"/>
                    <a:pt x="558" y="172"/>
                  </a:cubicBezTo>
                  <a:cubicBezTo>
                    <a:pt x="584" y="147"/>
                    <a:pt x="571" y="96"/>
                    <a:pt x="545" y="83"/>
                  </a:cubicBezTo>
                  <a:cubicBezTo>
                    <a:pt x="470" y="19"/>
                    <a:pt x="367" y="1"/>
                    <a:pt x="274"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4"/>
            <p:cNvSpPr/>
            <p:nvPr/>
          </p:nvSpPr>
          <p:spPr>
            <a:xfrm>
              <a:off x="3634325" y="775050"/>
              <a:ext cx="11100" cy="13775"/>
            </a:xfrm>
            <a:custGeom>
              <a:avLst/>
              <a:gdLst/>
              <a:ahLst/>
              <a:cxnLst/>
              <a:rect l="l" t="t" r="r" b="b"/>
              <a:pathLst>
                <a:path w="444" h="551" extrusionOk="0">
                  <a:moveTo>
                    <a:pt x="302" y="0"/>
                  </a:moveTo>
                  <a:cubicBezTo>
                    <a:pt x="227" y="0"/>
                    <a:pt x="129" y="82"/>
                    <a:pt x="76" y="199"/>
                  </a:cubicBezTo>
                  <a:cubicBezTo>
                    <a:pt x="0" y="351"/>
                    <a:pt x="12" y="503"/>
                    <a:pt x="101" y="541"/>
                  </a:cubicBezTo>
                  <a:cubicBezTo>
                    <a:pt x="113" y="547"/>
                    <a:pt x="126" y="550"/>
                    <a:pt x="140" y="550"/>
                  </a:cubicBezTo>
                  <a:cubicBezTo>
                    <a:pt x="215" y="550"/>
                    <a:pt x="314" y="467"/>
                    <a:pt x="367" y="339"/>
                  </a:cubicBezTo>
                  <a:cubicBezTo>
                    <a:pt x="443" y="187"/>
                    <a:pt x="431" y="34"/>
                    <a:pt x="342" y="9"/>
                  </a:cubicBezTo>
                  <a:cubicBezTo>
                    <a:pt x="330" y="3"/>
                    <a:pt x="316" y="0"/>
                    <a:pt x="302"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4"/>
            <p:cNvSpPr/>
            <p:nvPr/>
          </p:nvSpPr>
          <p:spPr>
            <a:xfrm>
              <a:off x="3671075" y="791525"/>
              <a:ext cx="10800" cy="13775"/>
            </a:xfrm>
            <a:custGeom>
              <a:avLst/>
              <a:gdLst/>
              <a:ahLst/>
              <a:cxnLst/>
              <a:rect l="l" t="t" r="r" b="b"/>
              <a:pathLst>
                <a:path w="432" h="551" extrusionOk="0">
                  <a:moveTo>
                    <a:pt x="299" y="0"/>
                  </a:moveTo>
                  <a:cubicBezTo>
                    <a:pt x="219" y="0"/>
                    <a:pt x="127" y="84"/>
                    <a:pt x="63" y="212"/>
                  </a:cubicBezTo>
                  <a:cubicBezTo>
                    <a:pt x="0" y="364"/>
                    <a:pt x="13" y="503"/>
                    <a:pt x="102" y="542"/>
                  </a:cubicBezTo>
                  <a:cubicBezTo>
                    <a:pt x="114" y="547"/>
                    <a:pt x="127" y="550"/>
                    <a:pt x="141" y="550"/>
                  </a:cubicBezTo>
                  <a:cubicBezTo>
                    <a:pt x="216" y="550"/>
                    <a:pt x="314" y="469"/>
                    <a:pt x="368" y="351"/>
                  </a:cubicBezTo>
                  <a:cubicBezTo>
                    <a:pt x="431" y="199"/>
                    <a:pt x="418" y="47"/>
                    <a:pt x="342" y="9"/>
                  </a:cubicBezTo>
                  <a:cubicBezTo>
                    <a:pt x="328" y="3"/>
                    <a:pt x="314" y="0"/>
                    <a:pt x="299"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4"/>
            <p:cNvSpPr/>
            <p:nvPr/>
          </p:nvSpPr>
          <p:spPr>
            <a:xfrm>
              <a:off x="3597225" y="691625"/>
              <a:ext cx="121625" cy="88150"/>
            </a:xfrm>
            <a:custGeom>
              <a:avLst/>
              <a:gdLst/>
              <a:ahLst/>
              <a:cxnLst/>
              <a:rect l="l" t="t" r="r" b="b"/>
              <a:pathLst>
                <a:path w="4865" h="3526" extrusionOk="0">
                  <a:moveTo>
                    <a:pt x="1494" y="1"/>
                  </a:moveTo>
                  <a:cubicBezTo>
                    <a:pt x="808" y="1"/>
                    <a:pt x="209" y="320"/>
                    <a:pt x="0" y="1217"/>
                  </a:cubicBezTo>
                  <a:cubicBezTo>
                    <a:pt x="0" y="1217"/>
                    <a:pt x="459" y="2294"/>
                    <a:pt x="886" y="2294"/>
                  </a:cubicBezTo>
                  <a:cubicBezTo>
                    <a:pt x="891" y="2294"/>
                    <a:pt x="896" y="2294"/>
                    <a:pt x="901" y="2293"/>
                  </a:cubicBezTo>
                  <a:cubicBezTo>
                    <a:pt x="1319" y="2268"/>
                    <a:pt x="1078" y="1343"/>
                    <a:pt x="1078" y="1343"/>
                  </a:cubicBezTo>
                  <a:lnTo>
                    <a:pt x="1078" y="1343"/>
                  </a:lnTo>
                  <a:cubicBezTo>
                    <a:pt x="1079" y="1344"/>
                    <a:pt x="1978" y="2535"/>
                    <a:pt x="2536" y="2535"/>
                  </a:cubicBezTo>
                  <a:cubicBezTo>
                    <a:pt x="2861" y="2535"/>
                    <a:pt x="2803" y="2216"/>
                    <a:pt x="2698" y="1950"/>
                  </a:cubicBezTo>
                  <a:lnTo>
                    <a:pt x="2698" y="1950"/>
                  </a:lnTo>
                  <a:cubicBezTo>
                    <a:pt x="2902" y="2332"/>
                    <a:pt x="3257" y="2905"/>
                    <a:pt x="3614" y="3029"/>
                  </a:cubicBezTo>
                  <a:cubicBezTo>
                    <a:pt x="3666" y="3047"/>
                    <a:pt x="3711" y="3055"/>
                    <a:pt x="3750" y="3055"/>
                  </a:cubicBezTo>
                  <a:cubicBezTo>
                    <a:pt x="3918" y="3055"/>
                    <a:pt x="3970" y="2901"/>
                    <a:pt x="3977" y="2733"/>
                  </a:cubicBezTo>
                  <a:lnTo>
                    <a:pt x="3977" y="2733"/>
                  </a:lnTo>
                  <a:cubicBezTo>
                    <a:pt x="4030" y="3067"/>
                    <a:pt x="4138" y="3486"/>
                    <a:pt x="4349" y="3524"/>
                  </a:cubicBezTo>
                  <a:cubicBezTo>
                    <a:pt x="4356" y="3525"/>
                    <a:pt x="4363" y="3525"/>
                    <a:pt x="4370" y="3525"/>
                  </a:cubicBezTo>
                  <a:cubicBezTo>
                    <a:pt x="4710" y="3525"/>
                    <a:pt x="4864" y="2047"/>
                    <a:pt x="4031" y="1140"/>
                  </a:cubicBezTo>
                  <a:cubicBezTo>
                    <a:pt x="3547" y="604"/>
                    <a:pt x="2438" y="1"/>
                    <a:pt x="1494"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4"/>
            <p:cNvSpPr/>
            <p:nvPr/>
          </p:nvSpPr>
          <p:spPr>
            <a:xfrm>
              <a:off x="3573150" y="717250"/>
              <a:ext cx="40575" cy="63750"/>
            </a:xfrm>
            <a:custGeom>
              <a:avLst/>
              <a:gdLst/>
              <a:ahLst/>
              <a:cxnLst/>
              <a:rect l="l" t="t" r="r" b="b"/>
              <a:pathLst>
                <a:path w="1623" h="2550" extrusionOk="0">
                  <a:moveTo>
                    <a:pt x="1053" y="1"/>
                  </a:moveTo>
                  <a:cubicBezTo>
                    <a:pt x="330" y="1053"/>
                    <a:pt x="0" y="2511"/>
                    <a:pt x="685" y="2549"/>
                  </a:cubicBezTo>
                  <a:cubicBezTo>
                    <a:pt x="690" y="2550"/>
                    <a:pt x="696" y="2550"/>
                    <a:pt x="702" y="2550"/>
                  </a:cubicBezTo>
                  <a:cubicBezTo>
                    <a:pt x="1275" y="2550"/>
                    <a:pt x="1623" y="711"/>
                    <a:pt x="1623" y="711"/>
                  </a:cubicBezTo>
                  <a:lnTo>
                    <a:pt x="1053" y="1"/>
                  </a:ln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4"/>
            <p:cNvSpPr/>
            <p:nvPr/>
          </p:nvSpPr>
          <p:spPr>
            <a:xfrm>
              <a:off x="3650475" y="785700"/>
              <a:ext cx="13950" cy="22225"/>
            </a:xfrm>
            <a:custGeom>
              <a:avLst/>
              <a:gdLst/>
              <a:ahLst/>
              <a:cxnLst/>
              <a:rect l="l" t="t" r="r" b="b"/>
              <a:pathLst>
                <a:path w="558" h="889" extrusionOk="0">
                  <a:moveTo>
                    <a:pt x="495" y="1"/>
                  </a:moveTo>
                  <a:cubicBezTo>
                    <a:pt x="456" y="1"/>
                    <a:pt x="419" y="26"/>
                    <a:pt x="419" y="65"/>
                  </a:cubicBezTo>
                  <a:lnTo>
                    <a:pt x="355" y="736"/>
                  </a:lnTo>
                  <a:cubicBezTo>
                    <a:pt x="292" y="711"/>
                    <a:pt x="203" y="660"/>
                    <a:pt x="127" y="572"/>
                  </a:cubicBezTo>
                  <a:cubicBezTo>
                    <a:pt x="120" y="551"/>
                    <a:pt x="102" y="541"/>
                    <a:pt x="82" y="541"/>
                  </a:cubicBezTo>
                  <a:cubicBezTo>
                    <a:pt x="66" y="541"/>
                    <a:pt x="50" y="547"/>
                    <a:pt x="39" y="559"/>
                  </a:cubicBezTo>
                  <a:cubicBezTo>
                    <a:pt x="13" y="572"/>
                    <a:pt x="0" y="622"/>
                    <a:pt x="25" y="648"/>
                  </a:cubicBezTo>
                  <a:cubicBezTo>
                    <a:pt x="101" y="749"/>
                    <a:pt x="203" y="812"/>
                    <a:pt x="279" y="851"/>
                  </a:cubicBezTo>
                  <a:cubicBezTo>
                    <a:pt x="343" y="876"/>
                    <a:pt x="406" y="888"/>
                    <a:pt x="406" y="888"/>
                  </a:cubicBezTo>
                  <a:cubicBezTo>
                    <a:pt x="419" y="888"/>
                    <a:pt x="444" y="888"/>
                    <a:pt x="456" y="876"/>
                  </a:cubicBezTo>
                  <a:cubicBezTo>
                    <a:pt x="470" y="863"/>
                    <a:pt x="482" y="851"/>
                    <a:pt x="482" y="825"/>
                  </a:cubicBezTo>
                  <a:lnTo>
                    <a:pt x="546" y="77"/>
                  </a:lnTo>
                  <a:cubicBezTo>
                    <a:pt x="558" y="39"/>
                    <a:pt x="532" y="14"/>
                    <a:pt x="495"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4"/>
            <p:cNvSpPr/>
            <p:nvPr/>
          </p:nvSpPr>
          <p:spPr>
            <a:xfrm>
              <a:off x="3666950" y="1181775"/>
              <a:ext cx="42800" cy="56175"/>
            </a:xfrm>
            <a:custGeom>
              <a:avLst/>
              <a:gdLst/>
              <a:ahLst/>
              <a:cxnLst/>
              <a:rect l="l" t="t" r="r" b="b"/>
              <a:pathLst>
                <a:path w="1712" h="2247" extrusionOk="0">
                  <a:moveTo>
                    <a:pt x="916" y="1"/>
                  </a:moveTo>
                  <a:cubicBezTo>
                    <a:pt x="802" y="1"/>
                    <a:pt x="735" y="3"/>
                    <a:pt x="735" y="3"/>
                  </a:cubicBezTo>
                  <a:lnTo>
                    <a:pt x="0" y="2196"/>
                  </a:lnTo>
                  <a:cubicBezTo>
                    <a:pt x="195" y="2232"/>
                    <a:pt x="364" y="2247"/>
                    <a:pt x="510" y="2247"/>
                  </a:cubicBezTo>
                  <a:cubicBezTo>
                    <a:pt x="783" y="2247"/>
                    <a:pt x="980" y="2194"/>
                    <a:pt x="1129" y="2120"/>
                  </a:cubicBezTo>
                  <a:lnTo>
                    <a:pt x="1712" y="28"/>
                  </a:lnTo>
                  <a:cubicBezTo>
                    <a:pt x="1381" y="5"/>
                    <a:pt x="1092" y="1"/>
                    <a:pt x="916"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4"/>
            <p:cNvSpPr/>
            <p:nvPr/>
          </p:nvSpPr>
          <p:spPr>
            <a:xfrm>
              <a:off x="3402025" y="859550"/>
              <a:ext cx="283650" cy="383475"/>
            </a:xfrm>
            <a:custGeom>
              <a:avLst/>
              <a:gdLst/>
              <a:ahLst/>
              <a:cxnLst/>
              <a:rect l="l" t="t" r="r" b="b"/>
              <a:pathLst>
                <a:path w="11346" h="15339" extrusionOk="0">
                  <a:moveTo>
                    <a:pt x="1166" y="1"/>
                  </a:moveTo>
                  <a:lnTo>
                    <a:pt x="1141" y="64"/>
                  </a:lnTo>
                  <a:lnTo>
                    <a:pt x="1116" y="102"/>
                  </a:lnTo>
                  <a:lnTo>
                    <a:pt x="1078" y="190"/>
                  </a:lnTo>
                  <a:cubicBezTo>
                    <a:pt x="1053" y="254"/>
                    <a:pt x="1040" y="305"/>
                    <a:pt x="1014" y="356"/>
                  </a:cubicBezTo>
                  <a:cubicBezTo>
                    <a:pt x="977" y="469"/>
                    <a:pt x="926" y="571"/>
                    <a:pt x="887" y="685"/>
                  </a:cubicBezTo>
                  <a:cubicBezTo>
                    <a:pt x="811" y="900"/>
                    <a:pt x="749" y="1103"/>
                    <a:pt x="685" y="1319"/>
                  </a:cubicBezTo>
                  <a:cubicBezTo>
                    <a:pt x="546" y="1750"/>
                    <a:pt x="431" y="2181"/>
                    <a:pt x="343" y="2612"/>
                  </a:cubicBezTo>
                  <a:cubicBezTo>
                    <a:pt x="165" y="3474"/>
                    <a:pt x="51" y="4361"/>
                    <a:pt x="26" y="5261"/>
                  </a:cubicBezTo>
                  <a:cubicBezTo>
                    <a:pt x="0" y="6161"/>
                    <a:pt x="64" y="7061"/>
                    <a:pt x="216" y="7961"/>
                  </a:cubicBezTo>
                  <a:cubicBezTo>
                    <a:pt x="254" y="8176"/>
                    <a:pt x="304" y="8404"/>
                    <a:pt x="355" y="8633"/>
                  </a:cubicBezTo>
                  <a:cubicBezTo>
                    <a:pt x="419" y="8849"/>
                    <a:pt x="470" y="9064"/>
                    <a:pt x="533" y="9292"/>
                  </a:cubicBezTo>
                  <a:cubicBezTo>
                    <a:pt x="609" y="9508"/>
                    <a:pt x="672" y="9723"/>
                    <a:pt x="749" y="9939"/>
                  </a:cubicBezTo>
                  <a:cubicBezTo>
                    <a:pt x="799" y="10052"/>
                    <a:pt x="837" y="10154"/>
                    <a:pt x="875" y="10255"/>
                  </a:cubicBezTo>
                  <a:lnTo>
                    <a:pt x="887" y="10306"/>
                  </a:lnTo>
                  <a:lnTo>
                    <a:pt x="901" y="10319"/>
                  </a:lnTo>
                  <a:lnTo>
                    <a:pt x="926" y="10370"/>
                  </a:lnTo>
                  <a:cubicBezTo>
                    <a:pt x="951" y="10433"/>
                    <a:pt x="977" y="10483"/>
                    <a:pt x="1002" y="10547"/>
                  </a:cubicBezTo>
                  <a:cubicBezTo>
                    <a:pt x="1065" y="10649"/>
                    <a:pt x="1116" y="10750"/>
                    <a:pt x="1180" y="10838"/>
                  </a:cubicBezTo>
                  <a:cubicBezTo>
                    <a:pt x="1293" y="11003"/>
                    <a:pt x="1408" y="11130"/>
                    <a:pt x="1521" y="11257"/>
                  </a:cubicBezTo>
                  <a:cubicBezTo>
                    <a:pt x="1623" y="11371"/>
                    <a:pt x="1737" y="11472"/>
                    <a:pt x="1839" y="11561"/>
                  </a:cubicBezTo>
                  <a:cubicBezTo>
                    <a:pt x="2054" y="11739"/>
                    <a:pt x="2256" y="11891"/>
                    <a:pt x="2447" y="12030"/>
                  </a:cubicBezTo>
                  <a:cubicBezTo>
                    <a:pt x="2853" y="12296"/>
                    <a:pt x="3233" y="12511"/>
                    <a:pt x="3625" y="12714"/>
                  </a:cubicBezTo>
                  <a:cubicBezTo>
                    <a:pt x="4386" y="13108"/>
                    <a:pt x="5147" y="13449"/>
                    <a:pt x="5920" y="13754"/>
                  </a:cubicBezTo>
                  <a:cubicBezTo>
                    <a:pt x="6681" y="14058"/>
                    <a:pt x="7441" y="14337"/>
                    <a:pt x="8214" y="14603"/>
                  </a:cubicBezTo>
                  <a:cubicBezTo>
                    <a:pt x="8608" y="14742"/>
                    <a:pt x="8988" y="14869"/>
                    <a:pt x="9368" y="14984"/>
                  </a:cubicBezTo>
                  <a:cubicBezTo>
                    <a:pt x="9571" y="15047"/>
                    <a:pt x="9761" y="15110"/>
                    <a:pt x="9951" y="15173"/>
                  </a:cubicBezTo>
                  <a:lnTo>
                    <a:pt x="10242" y="15263"/>
                  </a:lnTo>
                  <a:lnTo>
                    <a:pt x="10546" y="15339"/>
                  </a:lnTo>
                  <a:lnTo>
                    <a:pt x="11346" y="12905"/>
                  </a:lnTo>
                  <a:lnTo>
                    <a:pt x="11079" y="12803"/>
                  </a:lnTo>
                  <a:lnTo>
                    <a:pt x="10800" y="12702"/>
                  </a:lnTo>
                  <a:lnTo>
                    <a:pt x="10255" y="12486"/>
                  </a:lnTo>
                  <a:cubicBezTo>
                    <a:pt x="9900" y="12347"/>
                    <a:pt x="9532" y="12195"/>
                    <a:pt x="9177" y="12055"/>
                  </a:cubicBezTo>
                  <a:cubicBezTo>
                    <a:pt x="8455" y="11751"/>
                    <a:pt x="7746" y="11447"/>
                    <a:pt x="7048" y="11130"/>
                  </a:cubicBezTo>
                  <a:cubicBezTo>
                    <a:pt x="6363" y="10801"/>
                    <a:pt x="5679" y="10471"/>
                    <a:pt x="5058" y="10103"/>
                  </a:cubicBezTo>
                  <a:cubicBezTo>
                    <a:pt x="4741" y="9926"/>
                    <a:pt x="4437" y="9736"/>
                    <a:pt x="4196" y="9545"/>
                  </a:cubicBezTo>
                  <a:cubicBezTo>
                    <a:pt x="4070" y="9457"/>
                    <a:pt x="3955" y="9356"/>
                    <a:pt x="3867" y="9280"/>
                  </a:cubicBezTo>
                  <a:cubicBezTo>
                    <a:pt x="3816" y="9241"/>
                    <a:pt x="3791" y="9204"/>
                    <a:pt x="3765" y="9165"/>
                  </a:cubicBezTo>
                  <a:cubicBezTo>
                    <a:pt x="3727" y="9089"/>
                    <a:pt x="3702" y="9013"/>
                    <a:pt x="3676" y="8925"/>
                  </a:cubicBezTo>
                  <a:cubicBezTo>
                    <a:pt x="3625" y="8773"/>
                    <a:pt x="3575" y="8607"/>
                    <a:pt x="3537" y="8443"/>
                  </a:cubicBezTo>
                  <a:lnTo>
                    <a:pt x="3423" y="7948"/>
                  </a:lnTo>
                  <a:cubicBezTo>
                    <a:pt x="3397" y="7784"/>
                    <a:pt x="3360" y="7619"/>
                    <a:pt x="3347" y="7441"/>
                  </a:cubicBezTo>
                  <a:cubicBezTo>
                    <a:pt x="3321" y="7277"/>
                    <a:pt x="3296" y="7111"/>
                    <a:pt x="3284" y="6934"/>
                  </a:cubicBezTo>
                  <a:cubicBezTo>
                    <a:pt x="3271" y="6770"/>
                    <a:pt x="3258" y="6592"/>
                    <a:pt x="3245" y="6427"/>
                  </a:cubicBezTo>
                  <a:lnTo>
                    <a:pt x="3245" y="5908"/>
                  </a:lnTo>
                  <a:cubicBezTo>
                    <a:pt x="3245" y="5742"/>
                    <a:pt x="3245" y="5565"/>
                    <a:pt x="3258" y="5388"/>
                  </a:cubicBezTo>
                  <a:cubicBezTo>
                    <a:pt x="3296" y="4703"/>
                    <a:pt x="3397" y="4006"/>
                    <a:pt x="3563" y="3322"/>
                  </a:cubicBezTo>
                  <a:cubicBezTo>
                    <a:pt x="3639" y="2979"/>
                    <a:pt x="3727" y="2637"/>
                    <a:pt x="3828" y="2308"/>
                  </a:cubicBezTo>
                  <a:cubicBezTo>
                    <a:pt x="3879" y="2143"/>
                    <a:pt x="3943" y="1978"/>
                    <a:pt x="4006" y="1813"/>
                  </a:cubicBezTo>
                  <a:cubicBezTo>
                    <a:pt x="4031" y="1737"/>
                    <a:pt x="4056" y="1661"/>
                    <a:pt x="4095" y="1585"/>
                  </a:cubicBezTo>
                  <a:lnTo>
                    <a:pt x="4132" y="1471"/>
                  </a:lnTo>
                  <a:lnTo>
                    <a:pt x="4171" y="1395"/>
                  </a:lnTo>
                  <a:lnTo>
                    <a:pt x="1166"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4"/>
            <p:cNvSpPr/>
            <p:nvPr/>
          </p:nvSpPr>
          <p:spPr>
            <a:xfrm>
              <a:off x="3460950" y="1083675"/>
              <a:ext cx="37425" cy="22125"/>
            </a:xfrm>
            <a:custGeom>
              <a:avLst/>
              <a:gdLst/>
              <a:ahLst/>
              <a:cxnLst/>
              <a:rect l="l" t="t" r="r" b="b"/>
              <a:pathLst>
                <a:path w="1497" h="885" extrusionOk="0">
                  <a:moveTo>
                    <a:pt x="1387" y="0"/>
                  </a:moveTo>
                  <a:cubicBezTo>
                    <a:pt x="1373" y="0"/>
                    <a:pt x="1358" y="4"/>
                    <a:pt x="1345" y="10"/>
                  </a:cubicBezTo>
                  <a:cubicBezTo>
                    <a:pt x="1319" y="23"/>
                    <a:pt x="597" y="352"/>
                    <a:pt x="52" y="720"/>
                  </a:cubicBezTo>
                  <a:cubicBezTo>
                    <a:pt x="14" y="746"/>
                    <a:pt x="1" y="808"/>
                    <a:pt x="39" y="847"/>
                  </a:cubicBezTo>
                  <a:cubicBezTo>
                    <a:pt x="52" y="872"/>
                    <a:pt x="77" y="884"/>
                    <a:pt x="115" y="884"/>
                  </a:cubicBezTo>
                  <a:cubicBezTo>
                    <a:pt x="128" y="884"/>
                    <a:pt x="153" y="884"/>
                    <a:pt x="166" y="872"/>
                  </a:cubicBezTo>
                  <a:cubicBezTo>
                    <a:pt x="685" y="517"/>
                    <a:pt x="1421" y="188"/>
                    <a:pt x="1434" y="175"/>
                  </a:cubicBezTo>
                  <a:cubicBezTo>
                    <a:pt x="1471" y="162"/>
                    <a:pt x="1497" y="99"/>
                    <a:pt x="1471" y="61"/>
                  </a:cubicBezTo>
                  <a:cubicBezTo>
                    <a:pt x="1462" y="24"/>
                    <a:pt x="1426" y="0"/>
                    <a:pt x="138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4"/>
            <p:cNvSpPr/>
            <p:nvPr/>
          </p:nvSpPr>
          <p:spPr>
            <a:xfrm>
              <a:off x="3468900" y="1084225"/>
              <a:ext cx="27900" cy="6050"/>
            </a:xfrm>
            <a:custGeom>
              <a:avLst/>
              <a:gdLst/>
              <a:ahLst/>
              <a:cxnLst/>
              <a:rect l="l" t="t" r="r" b="b"/>
              <a:pathLst>
                <a:path w="1116" h="242" extrusionOk="0">
                  <a:moveTo>
                    <a:pt x="1027" y="1"/>
                  </a:moveTo>
                  <a:cubicBezTo>
                    <a:pt x="621" y="1"/>
                    <a:pt x="114" y="51"/>
                    <a:pt x="88" y="51"/>
                  </a:cubicBezTo>
                  <a:cubicBezTo>
                    <a:pt x="38" y="51"/>
                    <a:pt x="0" y="102"/>
                    <a:pt x="0" y="153"/>
                  </a:cubicBezTo>
                  <a:cubicBezTo>
                    <a:pt x="12" y="203"/>
                    <a:pt x="51" y="242"/>
                    <a:pt x="102" y="242"/>
                  </a:cubicBezTo>
                  <a:cubicBezTo>
                    <a:pt x="114" y="242"/>
                    <a:pt x="634" y="191"/>
                    <a:pt x="1014" y="191"/>
                  </a:cubicBezTo>
                  <a:cubicBezTo>
                    <a:pt x="1077" y="191"/>
                    <a:pt x="1116" y="153"/>
                    <a:pt x="1116" y="102"/>
                  </a:cubicBezTo>
                  <a:cubicBezTo>
                    <a:pt x="1116" y="39"/>
                    <a:pt x="1077" y="1"/>
                    <a:pt x="1027"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4"/>
            <p:cNvSpPr/>
            <p:nvPr/>
          </p:nvSpPr>
          <p:spPr>
            <a:xfrm>
              <a:off x="3468575" y="909675"/>
              <a:ext cx="167325" cy="255700"/>
            </a:xfrm>
            <a:custGeom>
              <a:avLst/>
              <a:gdLst/>
              <a:ahLst/>
              <a:cxnLst/>
              <a:rect l="l" t="t" r="r" b="b"/>
              <a:pathLst>
                <a:path w="6693" h="10228" extrusionOk="0">
                  <a:moveTo>
                    <a:pt x="708" y="1"/>
                  </a:moveTo>
                  <a:cubicBezTo>
                    <a:pt x="673" y="1"/>
                    <a:pt x="644" y="24"/>
                    <a:pt x="634" y="62"/>
                  </a:cubicBezTo>
                  <a:cubicBezTo>
                    <a:pt x="0" y="1875"/>
                    <a:pt x="963" y="6856"/>
                    <a:pt x="1002" y="7072"/>
                  </a:cubicBezTo>
                  <a:cubicBezTo>
                    <a:pt x="1002" y="7084"/>
                    <a:pt x="1014" y="7097"/>
                    <a:pt x="1014" y="7109"/>
                  </a:cubicBezTo>
                  <a:cubicBezTo>
                    <a:pt x="1116" y="7249"/>
                    <a:pt x="3245" y="8681"/>
                    <a:pt x="6541" y="10215"/>
                  </a:cubicBezTo>
                  <a:cubicBezTo>
                    <a:pt x="6554" y="10228"/>
                    <a:pt x="6566" y="10228"/>
                    <a:pt x="6579" y="10228"/>
                  </a:cubicBezTo>
                  <a:cubicBezTo>
                    <a:pt x="6617" y="10228"/>
                    <a:pt x="6655" y="10202"/>
                    <a:pt x="6668" y="10177"/>
                  </a:cubicBezTo>
                  <a:cubicBezTo>
                    <a:pt x="6693" y="10126"/>
                    <a:pt x="6668" y="10075"/>
                    <a:pt x="6630" y="10050"/>
                  </a:cubicBezTo>
                  <a:cubicBezTo>
                    <a:pt x="3473" y="8580"/>
                    <a:pt x="1394" y="7199"/>
                    <a:pt x="1192" y="7008"/>
                  </a:cubicBezTo>
                  <a:cubicBezTo>
                    <a:pt x="1103" y="6602"/>
                    <a:pt x="216" y="1824"/>
                    <a:pt x="811" y="125"/>
                  </a:cubicBezTo>
                  <a:cubicBezTo>
                    <a:pt x="825" y="75"/>
                    <a:pt x="799" y="24"/>
                    <a:pt x="748" y="11"/>
                  </a:cubicBezTo>
                  <a:cubicBezTo>
                    <a:pt x="735" y="4"/>
                    <a:pt x="721" y="1"/>
                    <a:pt x="708"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4"/>
            <p:cNvSpPr/>
            <p:nvPr/>
          </p:nvSpPr>
          <p:spPr>
            <a:xfrm>
              <a:off x="3487575" y="919375"/>
              <a:ext cx="15575" cy="15300"/>
            </a:xfrm>
            <a:custGeom>
              <a:avLst/>
              <a:gdLst/>
              <a:ahLst/>
              <a:cxnLst/>
              <a:rect l="l" t="t" r="r" b="b"/>
              <a:pathLst>
                <a:path w="623" h="612" extrusionOk="0">
                  <a:moveTo>
                    <a:pt x="514" y="0"/>
                  </a:moveTo>
                  <a:cubicBezTo>
                    <a:pt x="489" y="0"/>
                    <a:pt x="464" y="10"/>
                    <a:pt x="445" y="28"/>
                  </a:cubicBezTo>
                  <a:lnTo>
                    <a:pt x="39" y="447"/>
                  </a:lnTo>
                  <a:cubicBezTo>
                    <a:pt x="1" y="485"/>
                    <a:pt x="1" y="549"/>
                    <a:pt x="39" y="586"/>
                  </a:cubicBezTo>
                  <a:cubicBezTo>
                    <a:pt x="65" y="599"/>
                    <a:pt x="77" y="612"/>
                    <a:pt x="102" y="612"/>
                  </a:cubicBezTo>
                  <a:cubicBezTo>
                    <a:pt x="127" y="612"/>
                    <a:pt x="153" y="599"/>
                    <a:pt x="178" y="574"/>
                  </a:cubicBezTo>
                  <a:lnTo>
                    <a:pt x="584" y="155"/>
                  </a:lnTo>
                  <a:cubicBezTo>
                    <a:pt x="622" y="118"/>
                    <a:pt x="622" y="67"/>
                    <a:pt x="584" y="28"/>
                  </a:cubicBezTo>
                  <a:cubicBezTo>
                    <a:pt x="565" y="10"/>
                    <a:pt x="540" y="0"/>
                    <a:pt x="514"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4"/>
            <p:cNvSpPr/>
            <p:nvPr/>
          </p:nvSpPr>
          <p:spPr>
            <a:xfrm>
              <a:off x="3627000" y="1168775"/>
              <a:ext cx="25400" cy="64100"/>
            </a:xfrm>
            <a:custGeom>
              <a:avLst/>
              <a:gdLst/>
              <a:ahLst/>
              <a:cxnLst/>
              <a:rect l="l" t="t" r="r" b="b"/>
              <a:pathLst>
                <a:path w="1016" h="2564" extrusionOk="0">
                  <a:moveTo>
                    <a:pt x="912" y="0"/>
                  </a:moveTo>
                  <a:cubicBezTo>
                    <a:pt x="871" y="0"/>
                    <a:pt x="833" y="25"/>
                    <a:pt x="812" y="66"/>
                  </a:cubicBezTo>
                  <a:lnTo>
                    <a:pt x="14" y="2437"/>
                  </a:lnTo>
                  <a:cubicBezTo>
                    <a:pt x="1" y="2488"/>
                    <a:pt x="26" y="2539"/>
                    <a:pt x="77" y="2564"/>
                  </a:cubicBezTo>
                  <a:lnTo>
                    <a:pt x="102" y="2564"/>
                  </a:lnTo>
                  <a:cubicBezTo>
                    <a:pt x="153" y="2564"/>
                    <a:pt x="192" y="2539"/>
                    <a:pt x="204" y="2500"/>
                  </a:cubicBezTo>
                  <a:lnTo>
                    <a:pt x="1003" y="117"/>
                  </a:lnTo>
                  <a:cubicBezTo>
                    <a:pt x="1015" y="80"/>
                    <a:pt x="990" y="16"/>
                    <a:pt x="939" y="3"/>
                  </a:cubicBezTo>
                  <a:cubicBezTo>
                    <a:pt x="930" y="1"/>
                    <a:pt x="921" y="0"/>
                    <a:pt x="912"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4"/>
            <p:cNvSpPr/>
            <p:nvPr/>
          </p:nvSpPr>
          <p:spPr>
            <a:xfrm>
              <a:off x="3633050" y="1213750"/>
              <a:ext cx="38050" cy="16600"/>
            </a:xfrm>
            <a:custGeom>
              <a:avLst/>
              <a:gdLst/>
              <a:ahLst/>
              <a:cxnLst/>
              <a:rect l="l" t="t" r="r" b="b"/>
              <a:pathLst>
                <a:path w="1522" h="664" extrusionOk="0">
                  <a:moveTo>
                    <a:pt x="113" y="1"/>
                  </a:moveTo>
                  <a:cubicBezTo>
                    <a:pt x="71" y="1"/>
                    <a:pt x="33" y="26"/>
                    <a:pt x="13" y="67"/>
                  </a:cubicBezTo>
                  <a:cubicBezTo>
                    <a:pt x="0" y="118"/>
                    <a:pt x="26" y="169"/>
                    <a:pt x="76" y="182"/>
                  </a:cubicBezTo>
                  <a:lnTo>
                    <a:pt x="1382" y="650"/>
                  </a:lnTo>
                  <a:cubicBezTo>
                    <a:pt x="1395" y="650"/>
                    <a:pt x="1407" y="664"/>
                    <a:pt x="1407" y="664"/>
                  </a:cubicBezTo>
                  <a:cubicBezTo>
                    <a:pt x="1458" y="664"/>
                    <a:pt x="1483" y="638"/>
                    <a:pt x="1508" y="600"/>
                  </a:cubicBezTo>
                  <a:cubicBezTo>
                    <a:pt x="1521" y="549"/>
                    <a:pt x="1496" y="486"/>
                    <a:pt x="1445" y="473"/>
                  </a:cubicBezTo>
                  <a:lnTo>
                    <a:pt x="139" y="4"/>
                  </a:lnTo>
                  <a:cubicBezTo>
                    <a:pt x="130" y="2"/>
                    <a:pt x="121" y="1"/>
                    <a:pt x="113"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4"/>
            <p:cNvSpPr/>
            <p:nvPr/>
          </p:nvSpPr>
          <p:spPr>
            <a:xfrm>
              <a:off x="3652375" y="1199550"/>
              <a:ext cx="11750" cy="11175"/>
            </a:xfrm>
            <a:custGeom>
              <a:avLst/>
              <a:gdLst/>
              <a:ahLst/>
              <a:cxnLst/>
              <a:rect l="l" t="t" r="r" b="b"/>
              <a:pathLst>
                <a:path w="470" h="447" extrusionOk="0">
                  <a:moveTo>
                    <a:pt x="217" y="0"/>
                  </a:moveTo>
                  <a:cubicBezTo>
                    <a:pt x="208" y="0"/>
                    <a:pt x="200" y="1"/>
                    <a:pt x="191" y="2"/>
                  </a:cubicBezTo>
                  <a:cubicBezTo>
                    <a:pt x="76" y="27"/>
                    <a:pt x="0" y="141"/>
                    <a:pt x="13" y="255"/>
                  </a:cubicBezTo>
                  <a:cubicBezTo>
                    <a:pt x="37" y="373"/>
                    <a:pt x="137" y="447"/>
                    <a:pt x="243" y="447"/>
                  </a:cubicBezTo>
                  <a:cubicBezTo>
                    <a:pt x="251" y="447"/>
                    <a:pt x="259" y="447"/>
                    <a:pt x="267" y="446"/>
                  </a:cubicBezTo>
                  <a:cubicBezTo>
                    <a:pt x="394" y="420"/>
                    <a:pt x="470" y="306"/>
                    <a:pt x="444" y="192"/>
                  </a:cubicBezTo>
                  <a:cubicBezTo>
                    <a:pt x="432" y="74"/>
                    <a:pt x="333" y="0"/>
                    <a:pt x="21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7" name="Google Shape;937;p34"/>
          <p:cNvGrpSpPr/>
          <p:nvPr/>
        </p:nvGrpSpPr>
        <p:grpSpPr>
          <a:xfrm>
            <a:off x="612575" y="3907767"/>
            <a:ext cx="698724" cy="725811"/>
            <a:chOff x="150250" y="735900"/>
            <a:chExt cx="508200" cy="508200"/>
          </a:xfrm>
        </p:grpSpPr>
        <p:sp>
          <p:nvSpPr>
            <p:cNvPr id="938" name="Google Shape;938;p34"/>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4"/>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0" name="Google Shape;940;p34"/>
          <p:cNvGrpSpPr/>
          <p:nvPr/>
        </p:nvGrpSpPr>
        <p:grpSpPr>
          <a:xfrm>
            <a:off x="685804" y="4732450"/>
            <a:ext cx="332312" cy="331550"/>
            <a:chOff x="150250" y="735900"/>
            <a:chExt cx="508200" cy="508200"/>
          </a:xfrm>
        </p:grpSpPr>
        <p:sp>
          <p:nvSpPr>
            <p:cNvPr id="941" name="Google Shape;941;p34"/>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4"/>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34"/>
          <p:cNvGrpSpPr/>
          <p:nvPr/>
        </p:nvGrpSpPr>
        <p:grpSpPr>
          <a:xfrm>
            <a:off x="123646" y="4229339"/>
            <a:ext cx="332312" cy="331550"/>
            <a:chOff x="150250" y="735900"/>
            <a:chExt cx="508200" cy="508200"/>
          </a:xfrm>
        </p:grpSpPr>
        <p:sp>
          <p:nvSpPr>
            <p:cNvPr id="944" name="Google Shape;944;p34"/>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4"/>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6" name="Google Shape;946;p34"/>
          <p:cNvSpPr/>
          <p:nvPr/>
        </p:nvSpPr>
        <p:spPr>
          <a:xfrm>
            <a:off x="612775" y="502285"/>
            <a:ext cx="5078095" cy="3644900"/>
          </a:xfrm>
          <a:custGeom>
            <a:avLst/>
            <a:gdLst/>
            <a:ahLst/>
            <a:cxnLst/>
            <a:rect l="l" t="t" r="r" b="b"/>
            <a:pathLst>
              <a:path w="223844" h="133373" extrusionOk="0">
                <a:moveTo>
                  <a:pt x="15607" y="13220"/>
                </a:moveTo>
                <a:cubicBezTo>
                  <a:pt x="15311" y="30186"/>
                  <a:pt x="-17832" y="96671"/>
                  <a:pt x="13832" y="115018"/>
                </a:cubicBezTo>
                <a:cubicBezTo>
                  <a:pt x="45496" y="133365"/>
                  <a:pt x="174321" y="140960"/>
                  <a:pt x="205590" y="123303"/>
                </a:cubicBezTo>
                <a:cubicBezTo>
                  <a:pt x="236859" y="105646"/>
                  <a:pt x="222359" y="28411"/>
                  <a:pt x="201447" y="9077"/>
                </a:cubicBezTo>
                <a:cubicBezTo>
                  <a:pt x="180535" y="-10256"/>
                  <a:pt x="100340" y="7598"/>
                  <a:pt x="80118" y="7302"/>
                </a:cubicBez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FFFFFF">
                <a:alpha val="50000"/>
              </a:srgbClr>
            </a:outerShdw>
          </a:effectLst>
        </p:spPr>
      </p:sp>
      <p:pic>
        <p:nvPicPr>
          <p:cNvPr id="947" name="Google Shape;947;p34"/>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 calcmode="lin" valueType="num">
                                      <p:cBhvr additive="base">
                                        <p:cTn id="7" dur="1300"/>
                                        <p:tgtEl>
                                          <p:spTgt spid="524">
                                            <p:txEl>
                                              <p:pRg st="0" end="0"/>
                                            </p:txEl>
                                          </p:spTgt>
                                        </p:tgtEl>
                                        <p:attrNameLst>
                                          <p:attrName>ppt_w</p:attrName>
                                        </p:attrNameLst>
                                      </p:cBhvr>
                                      <p:tavLst>
                                        <p:tav tm="0" fmla="">
                                          <p:val>
                                            <p:fltVal val="0"/>
                                          </p:val>
                                        </p:tav>
                                        <p:tav tm="100000" fmla="">
                                          <p:val>
                                            <p:strVal val="#ppt_w"/>
                                          </p:val>
                                        </p:tav>
                                      </p:tavLst>
                                    </p:anim>
                                    <p:anim calcmode="lin" valueType="num">
                                      <p:cBhvr additive="base">
                                        <p:cTn id="8" dur="1300"/>
                                        <p:tgtEl>
                                          <p:spTgt spid="524">
                                            <p:txEl>
                                              <p:pRg st="0" end="0"/>
                                            </p:txEl>
                                          </p:spTgt>
                                        </p:tgtEl>
                                        <p:attrNameLst>
                                          <p:attrName>ppt_h</p:attrName>
                                        </p:attrNameLst>
                                      </p:cBhvr>
                                      <p:tavLst>
                                        <p:tav tm="0" fmla="">
                                          <p:val>
                                            <p:fltVal val="0"/>
                                          </p:val>
                                        </p:tav>
                                        <p:tav tm="100000" fmla="">
                                          <p:val>
                                            <p:strVal val="#ppt_h"/>
                                          </p:val>
                                        </p:tav>
                                      </p:tavLst>
                                    </p:anim>
                                  </p:childTnLst>
                                </p:cTn>
                              </p:par>
                            </p:childTnLst>
                          </p:cTn>
                        </p:par>
                        <p:par>
                          <p:cTn id="9" fill="hold">
                            <p:stCondLst>
                              <p:cond delay="1500"/>
                            </p:stCondLst>
                            <p:childTnLst>
                              <p:par>
                                <p:cTn id="10" presetID="23" presetClass="entr" presetSubtype="16" fill="hold" nodeType="afterEffect">
                                  <p:stCondLst>
                                    <p:cond delay="0"/>
                                  </p:stCondLst>
                                  <p:childTnLst>
                                    <p:set>
                                      <p:cBhvr>
                                        <p:cTn id="11" dur="1" fill="hold">
                                          <p:stCondLst>
                                            <p:cond delay="0"/>
                                          </p:stCondLst>
                                        </p:cTn>
                                        <p:tgtEl>
                                          <p:spTgt spid="524">
                                            <p:txEl>
                                              <p:pRg st="1" end="1"/>
                                            </p:txEl>
                                          </p:spTgt>
                                        </p:tgtEl>
                                        <p:attrNameLst>
                                          <p:attrName>style.visibility</p:attrName>
                                        </p:attrNameLst>
                                      </p:cBhvr>
                                      <p:to>
                                        <p:strVal val="visible"/>
                                      </p:to>
                                    </p:set>
                                    <p:anim calcmode="lin" valueType="num">
                                      <p:cBhvr additive="base">
                                        <p:cTn id="12" dur="1300"/>
                                        <p:tgtEl>
                                          <p:spTgt spid="524">
                                            <p:txEl>
                                              <p:pRg st="1" end="1"/>
                                            </p:txEl>
                                          </p:spTgt>
                                        </p:tgtEl>
                                        <p:attrNameLst>
                                          <p:attrName>ppt_w</p:attrName>
                                        </p:attrNameLst>
                                      </p:cBhvr>
                                      <p:tavLst>
                                        <p:tav tm="0" fmla="">
                                          <p:val>
                                            <p:fltVal val="0"/>
                                          </p:val>
                                        </p:tav>
                                        <p:tav tm="100000" fmla="">
                                          <p:val>
                                            <p:strVal val="#ppt_w"/>
                                          </p:val>
                                        </p:tav>
                                      </p:tavLst>
                                    </p:anim>
                                    <p:anim calcmode="lin" valueType="num">
                                      <p:cBhvr additive="base">
                                        <p:cTn id="13" dur="1300"/>
                                        <p:tgtEl>
                                          <p:spTgt spid="524">
                                            <p:txEl>
                                              <p:pRg st="1" end="1"/>
                                            </p:txEl>
                                          </p:spTgt>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1" name="Shape 951"/>
        <p:cNvGrpSpPr/>
        <p:nvPr/>
      </p:nvGrpSpPr>
      <p:grpSpPr>
        <a:xfrm>
          <a:off x="0" y="0"/>
          <a:ext cx="0" cy="0"/>
          <a:chOff x="0" y="0"/>
          <a:chExt cx="0" cy="0"/>
        </a:xfrm>
      </p:grpSpPr>
      <p:sp>
        <p:nvSpPr>
          <p:cNvPr id="952" name="Google Shape;952;p35"/>
          <p:cNvSpPr txBox="1"/>
          <p:nvPr>
            <p:ph type="subTitle" idx="1"/>
          </p:nvPr>
        </p:nvSpPr>
        <p:spPr>
          <a:xfrm>
            <a:off x="0" y="0"/>
            <a:ext cx="2112000" cy="95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t>OBJECTIVE</a:t>
            </a:r>
            <a:endParaRPr sz="1600" b="1">
              <a:solidFill>
                <a:srgbClr val="FFFFFF"/>
              </a:solidFill>
            </a:endParaRPr>
          </a:p>
          <a:p>
            <a:pPr marL="0" lvl="0" indent="0" algn="ctr" rtl="0">
              <a:spcBef>
                <a:spcPts val="0"/>
              </a:spcBef>
              <a:spcAft>
                <a:spcPts val="0"/>
              </a:spcAft>
              <a:buNone/>
            </a:pPr>
          </a:p>
        </p:txBody>
      </p:sp>
      <p:sp>
        <p:nvSpPr>
          <p:cNvPr id="953" name="Google Shape;953;p35"/>
          <p:cNvSpPr txBox="1"/>
          <p:nvPr>
            <p:ph type="subTitle" idx="2"/>
          </p:nvPr>
        </p:nvSpPr>
        <p:spPr>
          <a:xfrm>
            <a:off x="-72725" y="631625"/>
            <a:ext cx="4312200" cy="3005100"/>
          </a:xfrm>
          <a:prstGeom prst="rect">
            <a:avLst/>
          </a:prstGeom>
        </p:spPr>
        <p:txBody>
          <a:bodyPr spcFirstLastPara="1" wrap="square" lIns="91425" tIns="91425" rIns="91425" bIns="91425" anchor="ctr" anchorCtr="0">
            <a:noAutofit/>
          </a:bodyPr>
          <a:lstStyle/>
          <a:p>
            <a:pPr marL="457200" lvl="0" indent="0" algn="just" rtl="0">
              <a:lnSpc>
                <a:spcPct val="115000"/>
              </a:lnSpc>
              <a:spcBef>
                <a:spcPts val="120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To create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dates inputted by the user.</a:t>
            </a:r>
            <a:endParaRPr sz="1500" b="1">
              <a:solidFill>
                <a:srgbClr val="FFFFFF"/>
              </a:solidFill>
              <a:latin typeface="Arial" panose="020B0604020202020204"/>
              <a:ea typeface="Arial" panose="020B0604020202020204"/>
              <a:cs typeface="Arial" panose="020B0604020202020204"/>
              <a:sym typeface="Arial" panose="020B0604020202020204"/>
            </a:endParaRPr>
          </a:p>
          <a:p>
            <a:pPr marL="0" lvl="0" indent="0" algn="ctr" rtl="0">
              <a:spcBef>
                <a:spcPts val="1200"/>
              </a:spcBef>
              <a:spcAft>
                <a:spcPts val="0"/>
              </a:spcAft>
              <a:buNone/>
            </a:pPr>
          </a:p>
        </p:txBody>
      </p:sp>
      <p:sp>
        <p:nvSpPr>
          <p:cNvPr id="954" name="Google Shape;954;p35"/>
          <p:cNvSpPr txBox="1"/>
          <p:nvPr>
            <p:ph type="subTitle" idx="3"/>
          </p:nvPr>
        </p:nvSpPr>
        <p:spPr>
          <a:xfrm>
            <a:off x="5152575" y="1065650"/>
            <a:ext cx="3253800" cy="1000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2200" b="1"/>
              <a:t>requirements</a:t>
            </a:r>
            <a:endParaRPr sz="2200" b="1"/>
          </a:p>
          <a:p>
            <a:pPr marL="0" lvl="0" indent="0" algn="ctr" rtl="0">
              <a:spcBef>
                <a:spcPts val="0"/>
              </a:spcBef>
              <a:spcAft>
                <a:spcPts val="0"/>
              </a:spcAft>
              <a:buNone/>
            </a:pPr>
          </a:p>
        </p:txBody>
      </p:sp>
      <p:sp>
        <p:nvSpPr>
          <p:cNvPr id="955" name="Google Shape;955;p35"/>
          <p:cNvSpPr txBox="1"/>
          <p:nvPr>
            <p:ph type="subTitle" idx="4"/>
          </p:nvPr>
        </p:nvSpPr>
        <p:spPr>
          <a:xfrm>
            <a:off x="4737075" y="1550800"/>
            <a:ext cx="4084800" cy="3232500"/>
          </a:xfrm>
          <a:prstGeom prst="rect">
            <a:avLst/>
          </a:prstGeom>
        </p:spPr>
        <p:txBody>
          <a:bodyPr spcFirstLastPara="1" wrap="square" lIns="91425" tIns="91425" rIns="91425" bIns="91425" anchor="ctr" anchorCtr="0">
            <a:spAutoFit/>
          </a:bodyPr>
          <a:lstStyle/>
          <a:p>
            <a:pPr marL="457200" lvl="0" indent="0" algn="just" rtl="0">
              <a:lnSpc>
                <a:spcPct val="95000"/>
              </a:lnSpc>
              <a:spcBef>
                <a:spcPts val="120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a:t>
            </a:r>
            <a:r>
              <a:rPr lang="en-GB">
                <a:solidFill>
                  <a:srgbClr val="FFFFFF"/>
                </a:solidFill>
                <a:latin typeface="Arial" panose="020B0604020202020204"/>
                <a:ea typeface="Arial" panose="020B0604020202020204"/>
                <a:cs typeface="Arial" panose="020B0604020202020204"/>
                <a:sym typeface="Arial" panose="020B0604020202020204"/>
              </a:rPr>
              <a:t> </a:t>
            </a:r>
            <a:r>
              <a:rPr lang="en-GB" b="1">
                <a:solidFill>
                  <a:srgbClr val="FFFFFF"/>
                </a:solidFill>
                <a:latin typeface="Arial" panose="020B0604020202020204"/>
                <a:ea typeface="Arial" panose="020B0604020202020204"/>
                <a:cs typeface="Arial" panose="020B0604020202020204"/>
                <a:sym typeface="Arial" panose="020B0604020202020204"/>
              </a:rPr>
              <a:t>Hardware Requirements:</a:t>
            </a:r>
            <a:endParaRPr b="1">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  RAM: 4 GB</a:t>
            </a:r>
            <a:endParaRPr sz="1500">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  Storage: 500 GB</a:t>
            </a:r>
            <a:endParaRPr sz="1500">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Clr>
                <a:srgbClr val="000000"/>
              </a:buClr>
              <a:buSzPts val="275"/>
              <a:buFont typeface="Arial" panose="020B0604020202020204"/>
              <a:buNone/>
            </a:pPr>
            <a:r>
              <a:rPr lang="en-GB" sz="1500">
                <a:solidFill>
                  <a:srgbClr val="FFFFFF"/>
                </a:solidFill>
                <a:latin typeface="Arial" panose="020B0604020202020204"/>
                <a:ea typeface="Arial" panose="020B0604020202020204"/>
                <a:cs typeface="Arial" panose="020B0604020202020204"/>
                <a:sym typeface="Arial" panose="020B0604020202020204"/>
              </a:rPr>
              <a:t>○  CPU: 2 GHz or faster</a:t>
            </a:r>
            <a:endParaRPr sz="1500">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Clr>
                <a:srgbClr val="000000"/>
              </a:buClr>
              <a:buSzPts val="275"/>
              <a:buFont typeface="Arial" panose="020B0604020202020204"/>
              <a:buNone/>
            </a:pPr>
            <a:r>
              <a:rPr lang="en-GB" sz="1500">
                <a:solidFill>
                  <a:srgbClr val="FFFFFF"/>
                </a:solidFill>
                <a:latin typeface="Arial" panose="020B0604020202020204"/>
                <a:ea typeface="Arial" panose="020B0604020202020204"/>
                <a:cs typeface="Arial" panose="020B0604020202020204"/>
                <a:sym typeface="Arial" panose="020B0604020202020204"/>
              </a:rPr>
              <a:t>○  Architecture: 32-bit or 64-bit</a:t>
            </a:r>
            <a:endParaRPr sz="1500">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Clr>
                <a:srgbClr val="000000"/>
              </a:buClr>
              <a:buSzPts val="275"/>
              <a:buFont typeface="Arial" panose="020B0604020202020204"/>
              <a:buNone/>
            </a:pPr>
            <a:r>
              <a:rPr lang="en-GB" sz="1500">
                <a:solidFill>
                  <a:srgbClr val="FFFFFF"/>
                </a:solidFill>
                <a:latin typeface="Arial" panose="020B0604020202020204"/>
                <a:ea typeface="Arial" panose="020B0604020202020204"/>
                <a:cs typeface="Arial" panose="020B0604020202020204"/>
                <a:sym typeface="Arial" panose="020B0604020202020204"/>
              </a:rPr>
              <a:t> </a:t>
            </a:r>
            <a:endParaRPr sz="1500">
              <a:solidFill>
                <a:srgbClr val="FFFFFF"/>
              </a:solidFill>
              <a:latin typeface="Arial" panose="020B0604020202020204"/>
              <a:ea typeface="Arial" panose="020B0604020202020204"/>
              <a:cs typeface="Arial" panose="020B0604020202020204"/>
              <a:sym typeface="Arial" panose="020B0604020202020204"/>
            </a:endParaRPr>
          </a:p>
          <a:p>
            <a:pPr marL="457200" lvl="0" indent="0" algn="just" rtl="0">
              <a:lnSpc>
                <a:spcPct val="95000"/>
              </a:lnSpc>
              <a:spcBef>
                <a:spcPts val="0"/>
              </a:spcBef>
              <a:spcAft>
                <a:spcPts val="0"/>
              </a:spcAft>
              <a:buClr>
                <a:srgbClr val="000000"/>
              </a:buClr>
              <a:buSzPts val="275"/>
              <a:buFont typeface="Arial" panose="020B0604020202020204"/>
              <a:buNone/>
            </a:pPr>
            <a:r>
              <a:rPr lang="en-GB" sz="1500">
                <a:solidFill>
                  <a:srgbClr val="FFFFFF"/>
                </a:solidFill>
                <a:latin typeface="Arial" panose="020B0604020202020204"/>
                <a:ea typeface="Arial" panose="020B0604020202020204"/>
                <a:cs typeface="Arial" panose="020B0604020202020204"/>
                <a:sym typeface="Arial" panose="020B0604020202020204"/>
              </a:rPr>
              <a:t>●  </a:t>
            </a:r>
            <a:r>
              <a:rPr lang="en-GB" b="1">
                <a:solidFill>
                  <a:srgbClr val="FFFFFF"/>
                </a:solidFill>
                <a:latin typeface="Arial" panose="020B0604020202020204"/>
                <a:ea typeface="Arial" panose="020B0604020202020204"/>
                <a:cs typeface="Arial" panose="020B0604020202020204"/>
                <a:sym typeface="Arial" panose="020B0604020202020204"/>
              </a:rPr>
              <a:t>Software Requirements:</a:t>
            </a:r>
            <a:endParaRPr b="1">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None/>
            </a:pPr>
            <a:r>
              <a:rPr lang="en-GB" sz="1500">
                <a:solidFill>
                  <a:srgbClr val="FFFFFF"/>
                </a:solidFill>
                <a:latin typeface="Arial" panose="020B0604020202020204"/>
                <a:ea typeface="Arial" panose="020B0604020202020204"/>
                <a:cs typeface="Arial" panose="020B0604020202020204"/>
                <a:sym typeface="Arial" panose="020B0604020202020204"/>
              </a:rPr>
              <a:t>○ Python 3.5 and above  in Visual Studio code.</a:t>
            </a:r>
            <a:endParaRPr sz="1500">
              <a:solidFill>
                <a:srgbClr val="FFFFFF"/>
              </a:solidFill>
              <a:latin typeface="Arial" panose="020B0604020202020204"/>
              <a:ea typeface="Arial" panose="020B0604020202020204"/>
              <a:cs typeface="Arial" panose="020B0604020202020204"/>
              <a:sym typeface="Arial" panose="020B0604020202020204"/>
            </a:endParaRPr>
          </a:p>
          <a:p>
            <a:pPr marL="914400" lvl="0" indent="0" algn="just" rtl="0">
              <a:lnSpc>
                <a:spcPct val="95000"/>
              </a:lnSpc>
              <a:spcBef>
                <a:spcPts val="0"/>
              </a:spcBef>
              <a:spcAft>
                <a:spcPts val="0"/>
              </a:spcAft>
              <a:buClr>
                <a:srgbClr val="000000"/>
              </a:buClr>
              <a:buSzPts val="275"/>
              <a:buFont typeface="Arial" panose="020B0604020202020204"/>
              <a:buNone/>
            </a:pPr>
            <a:r>
              <a:rPr lang="en-GB" sz="1500">
                <a:solidFill>
                  <a:srgbClr val="FFFFFF"/>
                </a:solidFill>
                <a:latin typeface="Arial" panose="020B0604020202020204"/>
                <a:ea typeface="Arial" panose="020B0604020202020204"/>
                <a:cs typeface="Arial" panose="020B0604020202020204"/>
                <a:sym typeface="Arial" panose="020B0604020202020204"/>
              </a:rPr>
              <a:t>○ Operating System: windows 7 and  above or Linux based OS or MAC OS</a:t>
            </a:r>
            <a:endParaRPr sz="1500">
              <a:solidFill>
                <a:srgbClr val="FFFFFF"/>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p>
        </p:txBody>
      </p:sp>
      <p:sp>
        <p:nvSpPr>
          <p:cNvPr id="956" name="Google Shape;956;p35"/>
          <p:cNvSpPr/>
          <p:nvPr/>
        </p:nvSpPr>
        <p:spPr>
          <a:xfrm>
            <a:off x="41575" y="47775"/>
            <a:ext cx="1995000" cy="387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5"/>
          <p:cNvSpPr/>
          <p:nvPr/>
        </p:nvSpPr>
        <p:spPr>
          <a:xfrm>
            <a:off x="5054000" y="1163800"/>
            <a:ext cx="2686500" cy="387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5"/>
          <p:cNvSpPr/>
          <p:nvPr/>
        </p:nvSpPr>
        <p:spPr>
          <a:xfrm>
            <a:off x="161375" y="48899"/>
            <a:ext cx="4312375" cy="4042356"/>
          </a:xfrm>
          <a:custGeom>
            <a:avLst/>
            <a:gdLst/>
            <a:ahLst/>
            <a:cxnLst/>
            <a:rect l="l" t="t" r="r" b="b"/>
            <a:pathLst>
              <a:path w="179514" h="169954" extrusionOk="0">
                <a:moveTo>
                  <a:pt x="2418" y="24170"/>
                </a:moveTo>
                <a:cubicBezTo>
                  <a:pt x="2665" y="47009"/>
                  <a:pt x="-3743" y="139435"/>
                  <a:pt x="3897" y="161206"/>
                </a:cubicBezTo>
                <a:cubicBezTo>
                  <a:pt x="11538" y="182977"/>
                  <a:pt x="21971" y="156770"/>
                  <a:pt x="48261" y="154798"/>
                </a:cubicBezTo>
                <a:cubicBezTo>
                  <a:pt x="74551" y="152826"/>
                  <a:pt x="141180" y="173284"/>
                  <a:pt x="161637" y="149376"/>
                </a:cubicBezTo>
                <a:cubicBezTo>
                  <a:pt x="182094" y="125469"/>
                  <a:pt x="184477" y="34932"/>
                  <a:pt x="171003" y="11353"/>
                </a:cubicBezTo>
                <a:cubicBezTo>
                  <a:pt x="157529" y="-12226"/>
                  <a:pt x="95830" y="8478"/>
                  <a:pt x="80795" y="7903"/>
                </a:cubicBezTo>
              </a:path>
            </a:pathLst>
          </a:custGeom>
          <a:noFill/>
          <a:ln w="9525" cap="flat" cmpd="sng">
            <a:solidFill>
              <a:srgbClr val="FFFFFF"/>
            </a:solidFill>
            <a:prstDash val="solid"/>
            <a:round/>
            <a:headEnd type="none" w="med" len="med"/>
            <a:tailEnd type="none" w="med" len="med"/>
          </a:ln>
        </p:spPr>
      </p:sp>
      <p:sp>
        <p:nvSpPr>
          <p:cNvPr id="959" name="Google Shape;959;p35"/>
          <p:cNvSpPr/>
          <p:nvPr/>
        </p:nvSpPr>
        <p:spPr>
          <a:xfrm>
            <a:off x="4904725" y="1176200"/>
            <a:ext cx="4179019" cy="3576258"/>
          </a:xfrm>
          <a:custGeom>
            <a:avLst/>
            <a:gdLst/>
            <a:ahLst/>
            <a:cxnLst/>
            <a:rect l="l" t="t" r="r" b="b"/>
            <a:pathLst>
              <a:path w="170520" h="153801" extrusionOk="0">
                <a:moveTo>
                  <a:pt x="9114" y="22702"/>
                </a:moveTo>
                <a:cubicBezTo>
                  <a:pt x="9525" y="41598"/>
                  <a:pt x="-12986" y="116443"/>
                  <a:pt x="11579" y="136078"/>
                </a:cubicBezTo>
                <a:cubicBezTo>
                  <a:pt x="36144" y="155714"/>
                  <a:pt x="131692" y="161383"/>
                  <a:pt x="156503" y="140515"/>
                </a:cubicBezTo>
                <a:cubicBezTo>
                  <a:pt x="181314" y="119647"/>
                  <a:pt x="166608" y="33137"/>
                  <a:pt x="160446" y="10872"/>
                </a:cubicBezTo>
                <a:cubicBezTo>
                  <a:pt x="154284" y="-11392"/>
                  <a:pt x="126351" y="7585"/>
                  <a:pt x="119532" y="6928"/>
                </a:cubicBezTo>
              </a:path>
            </a:pathLst>
          </a:custGeom>
          <a:noFill/>
          <a:ln w="9525" cap="flat" cmpd="sng">
            <a:solidFill>
              <a:srgbClr val="FFFFFF"/>
            </a:solidFill>
            <a:prstDash val="solid"/>
            <a:round/>
            <a:headEnd type="none" w="med" len="med"/>
            <a:tailEnd type="none" w="med" len="med"/>
          </a:ln>
        </p:spPr>
      </p:sp>
      <p:grpSp>
        <p:nvGrpSpPr>
          <p:cNvPr id="960" name="Google Shape;960;p35"/>
          <p:cNvGrpSpPr/>
          <p:nvPr/>
        </p:nvGrpSpPr>
        <p:grpSpPr>
          <a:xfrm>
            <a:off x="2826480" y="3152524"/>
            <a:ext cx="2533512" cy="1879224"/>
            <a:chOff x="4442300" y="1822050"/>
            <a:chExt cx="2969075" cy="2059875"/>
          </a:xfrm>
        </p:grpSpPr>
        <p:sp>
          <p:nvSpPr>
            <p:cNvPr id="961" name="Google Shape;961;p35"/>
            <p:cNvSpPr/>
            <p:nvPr/>
          </p:nvSpPr>
          <p:spPr>
            <a:xfrm>
              <a:off x="5613625" y="2219050"/>
              <a:ext cx="302700" cy="401275"/>
            </a:xfrm>
            <a:custGeom>
              <a:avLst/>
              <a:gdLst/>
              <a:ahLst/>
              <a:cxnLst/>
              <a:rect l="l" t="t" r="r" b="b"/>
              <a:pathLst>
                <a:path w="12108" h="16051" extrusionOk="0">
                  <a:moveTo>
                    <a:pt x="0" y="0"/>
                  </a:moveTo>
                  <a:lnTo>
                    <a:pt x="0" y="16050"/>
                  </a:lnTo>
                  <a:lnTo>
                    <a:pt x="12107" y="16050"/>
                  </a:lnTo>
                  <a:lnTo>
                    <a:pt x="12107" y="0"/>
                  </a:lnTo>
                  <a:close/>
                </a:path>
              </a:pathLst>
            </a:custGeom>
            <a:solidFill>
              <a:srgbClr val="FFC944"/>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5"/>
            <p:cNvSpPr/>
            <p:nvPr/>
          </p:nvSpPr>
          <p:spPr>
            <a:xfrm>
              <a:off x="5647925" y="2287650"/>
              <a:ext cx="59625" cy="4000"/>
            </a:xfrm>
            <a:custGeom>
              <a:avLst/>
              <a:gdLst/>
              <a:ahLst/>
              <a:cxnLst/>
              <a:rect l="l" t="t" r="r" b="b"/>
              <a:pathLst>
                <a:path w="2385" h="160" extrusionOk="0">
                  <a:moveTo>
                    <a:pt x="0" y="1"/>
                  </a:moveTo>
                  <a:lnTo>
                    <a:pt x="0" y="159"/>
                  </a:lnTo>
                  <a:lnTo>
                    <a:pt x="2385" y="159"/>
                  </a:lnTo>
                  <a:lnTo>
                    <a:pt x="2385"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5"/>
            <p:cNvSpPr/>
            <p:nvPr/>
          </p:nvSpPr>
          <p:spPr>
            <a:xfrm>
              <a:off x="5647925" y="23469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5"/>
            <p:cNvSpPr/>
            <p:nvPr/>
          </p:nvSpPr>
          <p:spPr>
            <a:xfrm>
              <a:off x="5647925" y="2406125"/>
              <a:ext cx="222875" cy="3975"/>
            </a:xfrm>
            <a:custGeom>
              <a:avLst/>
              <a:gdLst/>
              <a:ahLst/>
              <a:cxnLst/>
              <a:rect l="l" t="t" r="r" b="b"/>
              <a:pathLst>
                <a:path w="8915" h="159" extrusionOk="0">
                  <a:moveTo>
                    <a:pt x="0" y="1"/>
                  </a:moveTo>
                  <a:lnTo>
                    <a:pt x="0" y="159"/>
                  </a:lnTo>
                  <a:lnTo>
                    <a:pt x="8915" y="159"/>
                  </a:lnTo>
                  <a:lnTo>
                    <a:pt x="8915"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5"/>
            <p:cNvSpPr/>
            <p:nvPr/>
          </p:nvSpPr>
          <p:spPr>
            <a:xfrm>
              <a:off x="5647925" y="2465350"/>
              <a:ext cx="222875" cy="4000"/>
            </a:xfrm>
            <a:custGeom>
              <a:avLst/>
              <a:gdLst/>
              <a:ahLst/>
              <a:cxnLst/>
              <a:rect l="l" t="t" r="r" b="b"/>
              <a:pathLst>
                <a:path w="8915" h="160" extrusionOk="0">
                  <a:moveTo>
                    <a:pt x="0" y="1"/>
                  </a:moveTo>
                  <a:lnTo>
                    <a:pt x="0" y="159"/>
                  </a:lnTo>
                  <a:lnTo>
                    <a:pt x="8915" y="159"/>
                  </a:lnTo>
                  <a:lnTo>
                    <a:pt x="8915"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5"/>
            <p:cNvSpPr/>
            <p:nvPr/>
          </p:nvSpPr>
          <p:spPr>
            <a:xfrm>
              <a:off x="5647925" y="25246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5"/>
            <p:cNvSpPr/>
            <p:nvPr/>
          </p:nvSpPr>
          <p:spPr>
            <a:xfrm>
              <a:off x="4596200" y="2140050"/>
              <a:ext cx="139050" cy="335075"/>
            </a:xfrm>
            <a:custGeom>
              <a:avLst/>
              <a:gdLst/>
              <a:ahLst/>
              <a:cxnLst/>
              <a:rect l="l" t="t" r="r" b="b"/>
              <a:pathLst>
                <a:path w="5562" h="13403" extrusionOk="0">
                  <a:moveTo>
                    <a:pt x="2845" y="1"/>
                  </a:moveTo>
                  <a:cubicBezTo>
                    <a:pt x="828" y="1"/>
                    <a:pt x="0" y="3056"/>
                    <a:pt x="28" y="5934"/>
                  </a:cubicBezTo>
                  <a:cubicBezTo>
                    <a:pt x="43" y="8982"/>
                    <a:pt x="2079" y="13402"/>
                    <a:pt x="2079" y="13402"/>
                  </a:cubicBezTo>
                  <a:cubicBezTo>
                    <a:pt x="2079" y="13402"/>
                    <a:pt x="3755" y="8303"/>
                    <a:pt x="4435" y="6381"/>
                  </a:cubicBezTo>
                  <a:cubicBezTo>
                    <a:pt x="5113" y="4460"/>
                    <a:pt x="5561" y="487"/>
                    <a:pt x="3250" y="39"/>
                  </a:cubicBezTo>
                  <a:cubicBezTo>
                    <a:pt x="3110" y="13"/>
                    <a:pt x="2975" y="1"/>
                    <a:pt x="2845"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5"/>
            <p:cNvSpPr/>
            <p:nvPr/>
          </p:nvSpPr>
          <p:spPr>
            <a:xfrm>
              <a:off x="4442300" y="2459100"/>
              <a:ext cx="195775" cy="220450"/>
            </a:xfrm>
            <a:custGeom>
              <a:avLst/>
              <a:gdLst/>
              <a:ahLst/>
              <a:cxnLst/>
              <a:rect l="l" t="t" r="r" b="b"/>
              <a:pathLst>
                <a:path w="7831" h="8818" extrusionOk="0">
                  <a:moveTo>
                    <a:pt x="3531" y="0"/>
                  </a:moveTo>
                  <a:cubicBezTo>
                    <a:pt x="3384" y="0"/>
                    <a:pt x="3233" y="25"/>
                    <a:pt x="3078" y="78"/>
                  </a:cubicBezTo>
                  <a:cubicBezTo>
                    <a:pt x="0" y="1118"/>
                    <a:pt x="2918" y="7966"/>
                    <a:pt x="7831" y="8818"/>
                  </a:cubicBezTo>
                  <a:cubicBezTo>
                    <a:pt x="7831" y="8818"/>
                    <a:pt x="6307" y="0"/>
                    <a:pt x="3531"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5"/>
            <p:cNvSpPr/>
            <p:nvPr/>
          </p:nvSpPr>
          <p:spPr>
            <a:xfrm>
              <a:off x="4669500" y="2385200"/>
              <a:ext cx="149550" cy="212000"/>
            </a:xfrm>
            <a:custGeom>
              <a:avLst/>
              <a:gdLst/>
              <a:ahLst/>
              <a:cxnLst/>
              <a:rect l="l" t="t" r="r" b="b"/>
              <a:pathLst>
                <a:path w="5982" h="8480" extrusionOk="0">
                  <a:moveTo>
                    <a:pt x="3981" y="0"/>
                  </a:moveTo>
                  <a:cubicBezTo>
                    <a:pt x="3245" y="0"/>
                    <a:pt x="2300" y="625"/>
                    <a:pt x="1474" y="2253"/>
                  </a:cubicBezTo>
                  <a:cubicBezTo>
                    <a:pt x="0" y="5157"/>
                    <a:pt x="274" y="8480"/>
                    <a:pt x="274" y="8480"/>
                  </a:cubicBezTo>
                  <a:cubicBezTo>
                    <a:pt x="1401" y="6602"/>
                    <a:pt x="5981" y="3857"/>
                    <a:pt x="5172" y="967"/>
                  </a:cubicBezTo>
                  <a:cubicBezTo>
                    <a:pt x="5007" y="383"/>
                    <a:pt x="4558" y="0"/>
                    <a:pt x="3981"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5"/>
            <p:cNvSpPr/>
            <p:nvPr/>
          </p:nvSpPr>
          <p:spPr>
            <a:xfrm>
              <a:off x="4693675" y="2549700"/>
              <a:ext cx="174125" cy="250475"/>
            </a:xfrm>
            <a:custGeom>
              <a:avLst/>
              <a:gdLst/>
              <a:ahLst/>
              <a:cxnLst/>
              <a:rect l="l" t="t" r="r" b="b"/>
              <a:pathLst>
                <a:path w="6965" h="10019" extrusionOk="0">
                  <a:moveTo>
                    <a:pt x="4624" y="1"/>
                  </a:moveTo>
                  <a:cubicBezTo>
                    <a:pt x="3275" y="1"/>
                    <a:pt x="1738" y="1273"/>
                    <a:pt x="1027" y="3677"/>
                  </a:cubicBezTo>
                  <a:cubicBezTo>
                    <a:pt x="0" y="7158"/>
                    <a:pt x="116" y="10019"/>
                    <a:pt x="116" y="10019"/>
                  </a:cubicBezTo>
                  <a:cubicBezTo>
                    <a:pt x="116" y="10019"/>
                    <a:pt x="1503" y="8589"/>
                    <a:pt x="3541" y="7145"/>
                  </a:cubicBezTo>
                  <a:cubicBezTo>
                    <a:pt x="5968" y="5425"/>
                    <a:pt x="6964" y="1640"/>
                    <a:pt x="6213" y="759"/>
                  </a:cubicBezTo>
                  <a:cubicBezTo>
                    <a:pt x="5779" y="249"/>
                    <a:pt x="5220" y="1"/>
                    <a:pt x="4624"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5"/>
            <p:cNvSpPr/>
            <p:nvPr/>
          </p:nvSpPr>
          <p:spPr>
            <a:xfrm>
              <a:off x="4495250" y="2711500"/>
              <a:ext cx="182550" cy="153050"/>
            </a:xfrm>
            <a:custGeom>
              <a:avLst/>
              <a:gdLst/>
              <a:ahLst/>
              <a:cxnLst/>
              <a:rect l="l" t="t" r="r" b="b"/>
              <a:pathLst>
                <a:path w="7302" h="6122" extrusionOk="0">
                  <a:moveTo>
                    <a:pt x="1646" y="0"/>
                  </a:moveTo>
                  <a:cubicBezTo>
                    <a:pt x="298" y="0"/>
                    <a:pt x="1" y="1391"/>
                    <a:pt x="498" y="2825"/>
                  </a:cubicBezTo>
                  <a:cubicBezTo>
                    <a:pt x="1084" y="4544"/>
                    <a:pt x="3294" y="6121"/>
                    <a:pt x="6689" y="6121"/>
                  </a:cubicBezTo>
                  <a:cubicBezTo>
                    <a:pt x="6889" y="6121"/>
                    <a:pt x="7094" y="6116"/>
                    <a:pt x="7302" y="6105"/>
                  </a:cubicBezTo>
                  <a:cubicBezTo>
                    <a:pt x="7302" y="6105"/>
                    <a:pt x="5525" y="1495"/>
                    <a:pt x="3025" y="355"/>
                  </a:cubicBezTo>
                  <a:cubicBezTo>
                    <a:pt x="2480" y="109"/>
                    <a:pt x="2022" y="0"/>
                    <a:pt x="1646"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5"/>
            <p:cNvSpPr/>
            <p:nvPr/>
          </p:nvSpPr>
          <p:spPr>
            <a:xfrm>
              <a:off x="4592550" y="2147525"/>
              <a:ext cx="128600" cy="813400"/>
            </a:xfrm>
            <a:custGeom>
              <a:avLst/>
              <a:gdLst/>
              <a:ahLst/>
              <a:cxnLst/>
              <a:rect l="l" t="t" r="r" b="b"/>
              <a:pathLst>
                <a:path w="5144" h="32536" extrusionOk="0">
                  <a:moveTo>
                    <a:pt x="3078" y="0"/>
                  </a:moveTo>
                  <a:cubicBezTo>
                    <a:pt x="3049" y="145"/>
                    <a:pt x="0" y="15141"/>
                    <a:pt x="4970" y="32536"/>
                  </a:cubicBezTo>
                  <a:lnTo>
                    <a:pt x="5143" y="32478"/>
                  </a:lnTo>
                  <a:cubicBezTo>
                    <a:pt x="202" y="15141"/>
                    <a:pt x="3236" y="188"/>
                    <a:pt x="3265" y="29"/>
                  </a:cubicBezTo>
                  <a:lnTo>
                    <a:pt x="3078" y="0"/>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5"/>
            <p:cNvSpPr/>
            <p:nvPr/>
          </p:nvSpPr>
          <p:spPr>
            <a:xfrm>
              <a:off x="4685375" y="2582375"/>
              <a:ext cx="119225" cy="250325"/>
            </a:xfrm>
            <a:custGeom>
              <a:avLst/>
              <a:gdLst/>
              <a:ahLst/>
              <a:cxnLst/>
              <a:rect l="l" t="t" r="r" b="b"/>
              <a:pathLst>
                <a:path w="4769" h="10013" extrusionOk="0">
                  <a:moveTo>
                    <a:pt x="4624" y="1"/>
                  </a:moveTo>
                  <a:cubicBezTo>
                    <a:pt x="4479" y="145"/>
                    <a:pt x="881" y="5953"/>
                    <a:pt x="1" y="9969"/>
                  </a:cubicBezTo>
                  <a:lnTo>
                    <a:pt x="174" y="10012"/>
                  </a:lnTo>
                  <a:cubicBezTo>
                    <a:pt x="1055" y="6054"/>
                    <a:pt x="4551" y="390"/>
                    <a:pt x="4768" y="130"/>
                  </a:cubicBezTo>
                  <a:lnTo>
                    <a:pt x="4696" y="73"/>
                  </a:lnTo>
                  <a:lnTo>
                    <a:pt x="4624" y="1"/>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5"/>
            <p:cNvSpPr/>
            <p:nvPr/>
          </p:nvSpPr>
          <p:spPr>
            <a:xfrm>
              <a:off x="4527900" y="2739475"/>
              <a:ext cx="170125" cy="137275"/>
            </a:xfrm>
            <a:custGeom>
              <a:avLst/>
              <a:gdLst/>
              <a:ahLst/>
              <a:cxnLst/>
              <a:rect l="l" t="t" r="r" b="b"/>
              <a:pathLst>
                <a:path w="6805" h="5491" extrusionOk="0">
                  <a:moveTo>
                    <a:pt x="174" y="1"/>
                  </a:moveTo>
                  <a:lnTo>
                    <a:pt x="1" y="88"/>
                  </a:lnTo>
                  <a:cubicBezTo>
                    <a:pt x="43" y="189"/>
                    <a:pt x="1315" y="2630"/>
                    <a:pt x="6718" y="5491"/>
                  </a:cubicBezTo>
                  <a:lnTo>
                    <a:pt x="6805" y="5332"/>
                  </a:lnTo>
                  <a:cubicBezTo>
                    <a:pt x="1459" y="2501"/>
                    <a:pt x="188" y="16"/>
                    <a:pt x="174" y="1"/>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5"/>
            <p:cNvSpPr/>
            <p:nvPr/>
          </p:nvSpPr>
          <p:spPr>
            <a:xfrm>
              <a:off x="4511300" y="2489200"/>
              <a:ext cx="153875" cy="205525"/>
            </a:xfrm>
            <a:custGeom>
              <a:avLst/>
              <a:gdLst/>
              <a:ahLst/>
              <a:cxnLst/>
              <a:rect l="l" t="t" r="r" b="b"/>
              <a:pathLst>
                <a:path w="6155" h="8221" extrusionOk="0">
                  <a:moveTo>
                    <a:pt x="187" y="1"/>
                  </a:moveTo>
                  <a:lnTo>
                    <a:pt x="0" y="29"/>
                  </a:lnTo>
                  <a:cubicBezTo>
                    <a:pt x="361" y="2428"/>
                    <a:pt x="1387" y="5533"/>
                    <a:pt x="6068" y="8220"/>
                  </a:cubicBezTo>
                  <a:lnTo>
                    <a:pt x="6155" y="8047"/>
                  </a:lnTo>
                  <a:cubicBezTo>
                    <a:pt x="1545" y="5404"/>
                    <a:pt x="549" y="2355"/>
                    <a:pt x="187" y="1"/>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5"/>
            <p:cNvSpPr/>
            <p:nvPr/>
          </p:nvSpPr>
          <p:spPr>
            <a:xfrm>
              <a:off x="4657200" y="2402150"/>
              <a:ext cx="117775" cy="253950"/>
            </a:xfrm>
            <a:custGeom>
              <a:avLst/>
              <a:gdLst/>
              <a:ahLst/>
              <a:cxnLst/>
              <a:rect l="l" t="t" r="r" b="b"/>
              <a:pathLst>
                <a:path w="4711" h="10158" extrusionOk="0">
                  <a:moveTo>
                    <a:pt x="4580" y="0"/>
                  </a:moveTo>
                  <a:cubicBezTo>
                    <a:pt x="4551" y="29"/>
                    <a:pt x="3873" y="795"/>
                    <a:pt x="2962" y="2427"/>
                  </a:cubicBezTo>
                  <a:cubicBezTo>
                    <a:pt x="2124" y="3945"/>
                    <a:pt x="939" y="6488"/>
                    <a:pt x="1" y="10099"/>
                  </a:cubicBezTo>
                  <a:lnTo>
                    <a:pt x="188" y="10157"/>
                  </a:lnTo>
                  <a:cubicBezTo>
                    <a:pt x="1966" y="3280"/>
                    <a:pt x="4696" y="160"/>
                    <a:pt x="4711" y="131"/>
                  </a:cubicBezTo>
                  <a:lnTo>
                    <a:pt x="4580" y="0"/>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5"/>
            <p:cNvSpPr/>
            <p:nvPr/>
          </p:nvSpPr>
          <p:spPr>
            <a:xfrm>
              <a:off x="7265300" y="2682075"/>
              <a:ext cx="83825" cy="210225"/>
            </a:xfrm>
            <a:custGeom>
              <a:avLst/>
              <a:gdLst/>
              <a:ahLst/>
              <a:cxnLst/>
              <a:rect l="l" t="t" r="r" b="b"/>
              <a:pathLst>
                <a:path w="3353" h="8409" extrusionOk="0">
                  <a:moveTo>
                    <a:pt x="1676" y="0"/>
                  </a:moveTo>
                  <a:cubicBezTo>
                    <a:pt x="189" y="0"/>
                    <a:pt x="1" y="2514"/>
                    <a:pt x="189" y="3785"/>
                  </a:cubicBezTo>
                  <a:cubicBezTo>
                    <a:pt x="376" y="5042"/>
                    <a:pt x="825" y="8409"/>
                    <a:pt x="825" y="8409"/>
                  </a:cubicBezTo>
                  <a:cubicBezTo>
                    <a:pt x="825" y="8409"/>
                    <a:pt x="2601" y="5909"/>
                    <a:pt x="2977" y="4017"/>
                  </a:cubicBezTo>
                  <a:cubicBezTo>
                    <a:pt x="3352" y="2123"/>
                    <a:pt x="3165" y="0"/>
                    <a:pt x="1676"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5"/>
            <p:cNvSpPr/>
            <p:nvPr/>
          </p:nvSpPr>
          <p:spPr>
            <a:xfrm>
              <a:off x="7267850" y="2895850"/>
              <a:ext cx="143525" cy="124325"/>
            </a:xfrm>
            <a:custGeom>
              <a:avLst/>
              <a:gdLst/>
              <a:ahLst/>
              <a:cxnLst/>
              <a:rect l="l" t="t" r="r" b="b"/>
              <a:pathLst>
                <a:path w="5741" h="4973" extrusionOk="0">
                  <a:moveTo>
                    <a:pt x="3543" y="0"/>
                  </a:moveTo>
                  <a:cubicBezTo>
                    <a:pt x="1862" y="0"/>
                    <a:pt x="0" y="4972"/>
                    <a:pt x="0" y="4972"/>
                  </a:cubicBezTo>
                  <a:cubicBezTo>
                    <a:pt x="17" y="4972"/>
                    <a:pt x="35" y="4972"/>
                    <a:pt x="52" y="4972"/>
                  </a:cubicBezTo>
                  <a:cubicBezTo>
                    <a:pt x="3163" y="4972"/>
                    <a:pt x="5741" y="1123"/>
                    <a:pt x="3973" y="118"/>
                  </a:cubicBezTo>
                  <a:cubicBezTo>
                    <a:pt x="3832" y="37"/>
                    <a:pt x="3688" y="0"/>
                    <a:pt x="3543"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5"/>
            <p:cNvSpPr/>
            <p:nvPr/>
          </p:nvSpPr>
          <p:spPr>
            <a:xfrm>
              <a:off x="7179350" y="2821850"/>
              <a:ext cx="88525" cy="142675"/>
            </a:xfrm>
            <a:custGeom>
              <a:avLst/>
              <a:gdLst/>
              <a:ahLst/>
              <a:cxnLst/>
              <a:rect l="l" t="t" r="r" b="b"/>
              <a:pathLst>
                <a:path w="3541" h="5707" extrusionOk="0">
                  <a:moveTo>
                    <a:pt x="1550" y="1"/>
                  </a:moveTo>
                  <a:cubicBezTo>
                    <a:pt x="1250" y="1"/>
                    <a:pt x="987" y="180"/>
                    <a:pt x="838" y="477"/>
                  </a:cubicBezTo>
                  <a:cubicBezTo>
                    <a:pt x="0" y="2167"/>
                    <a:pt x="2500" y="4407"/>
                    <a:pt x="2976" y="5707"/>
                  </a:cubicBezTo>
                  <a:cubicBezTo>
                    <a:pt x="2976" y="5707"/>
                    <a:pt x="3540" y="3669"/>
                    <a:pt x="2976" y="1705"/>
                  </a:cubicBezTo>
                  <a:cubicBezTo>
                    <a:pt x="2627" y="478"/>
                    <a:pt x="2040" y="1"/>
                    <a:pt x="1550"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5"/>
            <p:cNvSpPr/>
            <p:nvPr/>
          </p:nvSpPr>
          <p:spPr>
            <a:xfrm>
              <a:off x="7182225" y="2686750"/>
              <a:ext cx="132600" cy="498100"/>
            </a:xfrm>
            <a:custGeom>
              <a:avLst/>
              <a:gdLst/>
              <a:ahLst/>
              <a:cxnLst/>
              <a:rect l="l" t="t" r="r" b="b"/>
              <a:pathLst>
                <a:path w="5304" h="19924" extrusionOk="0">
                  <a:moveTo>
                    <a:pt x="5014" y="1"/>
                  </a:moveTo>
                  <a:cubicBezTo>
                    <a:pt x="5014" y="102"/>
                    <a:pt x="5115" y="9709"/>
                    <a:pt x="1" y="19837"/>
                  </a:cubicBezTo>
                  <a:lnTo>
                    <a:pt x="174" y="19924"/>
                  </a:lnTo>
                  <a:cubicBezTo>
                    <a:pt x="5303" y="9753"/>
                    <a:pt x="5202" y="102"/>
                    <a:pt x="5202" y="1"/>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5"/>
            <p:cNvSpPr/>
            <p:nvPr/>
          </p:nvSpPr>
          <p:spPr>
            <a:xfrm>
              <a:off x="7249400" y="2916125"/>
              <a:ext cx="119950" cy="110875"/>
            </a:xfrm>
            <a:custGeom>
              <a:avLst/>
              <a:gdLst/>
              <a:ahLst/>
              <a:cxnLst/>
              <a:rect l="l" t="t" r="r" b="b"/>
              <a:pathLst>
                <a:path w="4798" h="4435" extrusionOk="0">
                  <a:moveTo>
                    <a:pt x="4624" y="0"/>
                  </a:moveTo>
                  <a:cubicBezTo>
                    <a:pt x="4133" y="1416"/>
                    <a:pt x="3150" y="3178"/>
                    <a:pt x="1" y="4261"/>
                  </a:cubicBezTo>
                  <a:lnTo>
                    <a:pt x="59" y="4435"/>
                  </a:lnTo>
                  <a:cubicBezTo>
                    <a:pt x="3295" y="3323"/>
                    <a:pt x="4292" y="1516"/>
                    <a:pt x="4797" y="72"/>
                  </a:cubicBezTo>
                  <a:lnTo>
                    <a:pt x="4624" y="0"/>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5"/>
            <p:cNvSpPr/>
            <p:nvPr/>
          </p:nvSpPr>
          <p:spPr>
            <a:xfrm>
              <a:off x="7214725" y="2831950"/>
              <a:ext cx="44825" cy="170500"/>
            </a:xfrm>
            <a:custGeom>
              <a:avLst/>
              <a:gdLst/>
              <a:ahLst/>
              <a:cxnLst/>
              <a:rect l="l" t="t" r="r" b="b"/>
              <a:pathLst>
                <a:path w="1793" h="6820" extrusionOk="0">
                  <a:moveTo>
                    <a:pt x="160" y="0"/>
                  </a:moveTo>
                  <a:lnTo>
                    <a:pt x="1" y="102"/>
                  </a:lnTo>
                  <a:cubicBezTo>
                    <a:pt x="16" y="116"/>
                    <a:pt x="1330" y="2370"/>
                    <a:pt x="1605" y="6819"/>
                  </a:cubicBezTo>
                  <a:lnTo>
                    <a:pt x="1792" y="6805"/>
                  </a:lnTo>
                  <a:cubicBezTo>
                    <a:pt x="1518" y="2312"/>
                    <a:pt x="174" y="15"/>
                    <a:pt x="160" y="0"/>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5"/>
            <p:cNvSpPr/>
            <p:nvPr/>
          </p:nvSpPr>
          <p:spPr>
            <a:xfrm>
              <a:off x="6683225" y="2313650"/>
              <a:ext cx="571650" cy="197700"/>
            </a:xfrm>
            <a:custGeom>
              <a:avLst/>
              <a:gdLst/>
              <a:ahLst/>
              <a:cxnLst/>
              <a:rect l="l" t="t" r="r" b="b"/>
              <a:pathLst>
                <a:path w="22866" h="7908" extrusionOk="0">
                  <a:moveTo>
                    <a:pt x="12078" y="0"/>
                  </a:moveTo>
                  <a:cubicBezTo>
                    <a:pt x="12062" y="0"/>
                    <a:pt x="12046" y="1"/>
                    <a:pt x="12030" y="1"/>
                  </a:cubicBezTo>
                  <a:cubicBezTo>
                    <a:pt x="10074" y="57"/>
                    <a:pt x="8891" y="4372"/>
                    <a:pt x="7840" y="4372"/>
                  </a:cubicBezTo>
                  <a:cubicBezTo>
                    <a:pt x="7796" y="4372"/>
                    <a:pt x="7753" y="4365"/>
                    <a:pt x="7709" y="4349"/>
                  </a:cubicBezTo>
                  <a:cubicBezTo>
                    <a:pt x="7387" y="4232"/>
                    <a:pt x="6974" y="4164"/>
                    <a:pt x="6549" y="4164"/>
                  </a:cubicBezTo>
                  <a:cubicBezTo>
                    <a:pt x="5562" y="4164"/>
                    <a:pt x="4505" y="4527"/>
                    <a:pt x="4344" y="5476"/>
                  </a:cubicBezTo>
                  <a:cubicBezTo>
                    <a:pt x="4126" y="6834"/>
                    <a:pt x="183" y="6156"/>
                    <a:pt x="67" y="7225"/>
                  </a:cubicBezTo>
                  <a:cubicBezTo>
                    <a:pt x="0" y="7774"/>
                    <a:pt x="1023" y="7907"/>
                    <a:pt x="2444" y="7907"/>
                  </a:cubicBezTo>
                  <a:cubicBezTo>
                    <a:pt x="3789" y="7907"/>
                    <a:pt x="5490" y="7788"/>
                    <a:pt x="6958" y="7788"/>
                  </a:cubicBezTo>
                  <a:lnTo>
                    <a:pt x="19484" y="7788"/>
                  </a:lnTo>
                  <a:cubicBezTo>
                    <a:pt x="19998" y="7788"/>
                    <a:pt x="20492" y="7804"/>
                    <a:pt x="20933" y="7804"/>
                  </a:cubicBezTo>
                  <a:cubicBezTo>
                    <a:pt x="21943" y="7804"/>
                    <a:pt x="22679" y="7720"/>
                    <a:pt x="22750" y="7167"/>
                  </a:cubicBezTo>
                  <a:cubicBezTo>
                    <a:pt x="22865" y="6372"/>
                    <a:pt x="21665" y="6213"/>
                    <a:pt x="21160" y="5534"/>
                  </a:cubicBezTo>
                  <a:cubicBezTo>
                    <a:pt x="20669" y="4855"/>
                    <a:pt x="20828" y="2486"/>
                    <a:pt x="18747" y="2486"/>
                  </a:cubicBezTo>
                  <a:cubicBezTo>
                    <a:pt x="16827" y="2486"/>
                    <a:pt x="16217" y="3895"/>
                    <a:pt x="15506" y="3895"/>
                  </a:cubicBezTo>
                  <a:cubicBezTo>
                    <a:pt x="15441" y="3895"/>
                    <a:pt x="15376" y="3883"/>
                    <a:pt x="15309" y="3858"/>
                  </a:cubicBezTo>
                  <a:cubicBezTo>
                    <a:pt x="14521" y="3558"/>
                    <a:pt x="14073" y="0"/>
                    <a:pt x="12078" y="0"/>
                  </a:cubicBezTo>
                  <a:close/>
                </a:path>
              </a:pathLst>
            </a:custGeom>
            <a:solidFill>
              <a:srgbClr val="CDF8F4"/>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5"/>
            <p:cNvSpPr/>
            <p:nvPr/>
          </p:nvSpPr>
          <p:spPr>
            <a:xfrm>
              <a:off x="6569325" y="2583100"/>
              <a:ext cx="326150" cy="500250"/>
            </a:xfrm>
            <a:custGeom>
              <a:avLst/>
              <a:gdLst/>
              <a:ahLst/>
              <a:cxnLst/>
              <a:rect l="l" t="t" r="r" b="b"/>
              <a:pathLst>
                <a:path w="13046" h="20010" extrusionOk="0">
                  <a:moveTo>
                    <a:pt x="5620" y="1"/>
                  </a:moveTo>
                  <a:cubicBezTo>
                    <a:pt x="5446" y="1"/>
                    <a:pt x="5302" y="59"/>
                    <a:pt x="5186" y="174"/>
                  </a:cubicBezTo>
                  <a:cubicBezTo>
                    <a:pt x="5071" y="290"/>
                    <a:pt x="4999" y="434"/>
                    <a:pt x="4999" y="593"/>
                  </a:cubicBezTo>
                  <a:lnTo>
                    <a:pt x="4999" y="2110"/>
                  </a:lnTo>
                  <a:cubicBezTo>
                    <a:pt x="4348" y="2226"/>
                    <a:pt x="3728" y="2413"/>
                    <a:pt x="3179" y="2673"/>
                  </a:cubicBezTo>
                  <a:cubicBezTo>
                    <a:pt x="2615" y="2933"/>
                    <a:pt x="2138" y="3266"/>
                    <a:pt x="1748" y="3655"/>
                  </a:cubicBezTo>
                  <a:cubicBezTo>
                    <a:pt x="1343" y="4046"/>
                    <a:pt x="1025" y="4493"/>
                    <a:pt x="809" y="4984"/>
                  </a:cubicBezTo>
                  <a:cubicBezTo>
                    <a:pt x="578" y="5462"/>
                    <a:pt x="462" y="5996"/>
                    <a:pt x="462" y="6574"/>
                  </a:cubicBezTo>
                  <a:cubicBezTo>
                    <a:pt x="462" y="7238"/>
                    <a:pt x="563" y="7816"/>
                    <a:pt x="736" y="8307"/>
                  </a:cubicBezTo>
                  <a:cubicBezTo>
                    <a:pt x="925" y="8785"/>
                    <a:pt x="1199" y="9203"/>
                    <a:pt x="1560" y="9550"/>
                  </a:cubicBezTo>
                  <a:cubicBezTo>
                    <a:pt x="1936" y="9912"/>
                    <a:pt x="2398" y="10214"/>
                    <a:pt x="2961" y="10461"/>
                  </a:cubicBezTo>
                  <a:cubicBezTo>
                    <a:pt x="3525" y="10706"/>
                    <a:pt x="4190" y="10908"/>
                    <a:pt x="4941" y="11096"/>
                  </a:cubicBezTo>
                  <a:cubicBezTo>
                    <a:pt x="5764" y="11298"/>
                    <a:pt x="6501" y="11472"/>
                    <a:pt x="7122" y="11601"/>
                  </a:cubicBezTo>
                  <a:cubicBezTo>
                    <a:pt x="7758" y="11732"/>
                    <a:pt x="8293" y="11876"/>
                    <a:pt x="8711" y="12021"/>
                  </a:cubicBezTo>
                  <a:cubicBezTo>
                    <a:pt x="9145" y="12179"/>
                    <a:pt x="9463" y="12353"/>
                    <a:pt x="9680" y="12555"/>
                  </a:cubicBezTo>
                  <a:cubicBezTo>
                    <a:pt x="9882" y="12772"/>
                    <a:pt x="9998" y="13032"/>
                    <a:pt x="9998" y="13364"/>
                  </a:cubicBezTo>
                  <a:cubicBezTo>
                    <a:pt x="9998" y="13697"/>
                    <a:pt x="9896" y="13986"/>
                    <a:pt x="9694" y="14217"/>
                  </a:cubicBezTo>
                  <a:cubicBezTo>
                    <a:pt x="9506" y="14448"/>
                    <a:pt x="9246" y="14635"/>
                    <a:pt x="8929" y="14795"/>
                  </a:cubicBezTo>
                  <a:cubicBezTo>
                    <a:pt x="8611" y="14953"/>
                    <a:pt x="8249" y="15055"/>
                    <a:pt x="7831" y="15126"/>
                  </a:cubicBezTo>
                  <a:cubicBezTo>
                    <a:pt x="7397" y="15199"/>
                    <a:pt x="6964" y="15228"/>
                    <a:pt x="6515" y="15228"/>
                  </a:cubicBezTo>
                  <a:cubicBezTo>
                    <a:pt x="5937" y="15228"/>
                    <a:pt x="5461" y="15170"/>
                    <a:pt x="5086" y="15084"/>
                  </a:cubicBezTo>
                  <a:cubicBezTo>
                    <a:pt x="4695" y="14982"/>
                    <a:pt x="4377" y="14866"/>
                    <a:pt x="4117" y="14708"/>
                  </a:cubicBezTo>
                  <a:cubicBezTo>
                    <a:pt x="3872" y="14564"/>
                    <a:pt x="3670" y="14390"/>
                    <a:pt x="3510" y="14202"/>
                  </a:cubicBezTo>
                  <a:cubicBezTo>
                    <a:pt x="3366" y="14015"/>
                    <a:pt x="3236" y="13812"/>
                    <a:pt x="3135" y="13624"/>
                  </a:cubicBezTo>
                  <a:cubicBezTo>
                    <a:pt x="3034" y="13451"/>
                    <a:pt x="2932" y="13306"/>
                    <a:pt x="2788" y="13219"/>
                  </a:cubicBezTo>
                  <a:cubicBezTo>
                    <a:pt x="2658" y="13133"/>
                    <a:pt x="2456" y="13090"/>
                    <a:pt x="2210" y="13090"/>
                  </a:cubicBezTo>
                  <a:lnTo>
                    <a:pt x="621" y="13090"/>
                  </a:lnTo>
                  <a:cubicBezTo>
                    <a:pt x="462" y="13090"/>
                    <a:pt x="318" y="13148"/>
                    <a:pt x="187" y="13263"/>
                  </a:cubicBezTo>
                  <a:cubicBezTo>
                    <a:pt x="58" y="13364"/>
                    <a:pt x="0" y="13508"/>
                    <a:pt x="14" y="13697"/>
                  </a:cubicBezTo>
                  <a:cubicBezTo>
                    <a:pt x="43" y="14260"/>
                    <a:pt x="202" y="14766"/>
                    <a:pt x="462" y="15242"/>
                  </a:cubicBezTo>
                  <a:cubicBezTo>
                    <a:pt x="736" y="15704"/>
                    <a:pt x="1098" y="16109"/>
                    <a:pt x="1545" y="16471"/>
                  </a:cubicBezTo>
                  <a:cubicBezTo>
                    <a:pt x="1979" y="16831"/>
                    <a:pt x="2499" y="17120"/>
                    <a:pt x="3092" y="17366"/>
                  </a:cubicBezTo>
                  <a:cubicBezTo>
                    <a:pt x="3684" y="17611"/>
                    <a:pt x="4319" y="17785"/>
                    <a:pt x="4999" y="17886"/>
                  </a:cubicBezTo>
                  <a:lnTo>
                    <a:pt x="4999" y="19403"/>
                  </a:lnTo>
                  <a:cubicBezTo>
                    <a:pt x="4999" y="19562"/>
                    <a:pt x="5071" y="19707"/>
                    <a:pt x="5186" y="19822"/>
                  </a:cubicBezTo>
                  <a:cubicBezTo>
                    <a:pt x="5302" y="19938"/>
                    <a:pt x="5446" y="20010"/>
                    <a:pt x="5620" y="20010"/>
                  </a:cubicBezTo>
                  <a:lnTo>
                    <a:pt x="7440" y="20010"/>
                  </a:lnTo>
                  <a:cubicBezTo>
                    <a:pt x="7613" y="20010"/>
                    <a:pt x="7744" y="19938"/>
                    <a:pt x="7873" y="19822"/>
                  </a:cubicBezTo>
                  <a:cubicBezTo>
                    <a:pt x="7989" y="19707"/>
                    <a:pt x="8047" y="19562"/>
                    <a:pt x="8047" y="19403"/>
                  </a:cubicBezTo>
                  <a:lnTo>
                    <a:pt x="8047" y="17886"/>
                  </a:lnTo>
                  <a:cubicBezTo>
                    <a:pt x="8827" y="17785"/>
                    <a:pt x="9535" y="17597"/>
                    <a:pt x="10156" y="17337"/>
                  </a:cubicBezTo>
                  <a:cubicBezTo>
                    <a:pt x="10763" y="17077"/>
                    <a:pt x="11298" y="16731"/>
                    <a:pt x="11716" y="16340"/>
                  </a:cubicBezTo>
                  <a:cubicBezTo>
                    <a:pt x="12150" y="15935"/>
                    <a:pt x="12483" y="15488"/>
                    <a:pt x="12699" y="14982"/>
                  </a:cubicBezTo>
                  <a:cubicBezTo>
                    <a:pt x="12930" y="14477"/>
                    <a:pt x="13045" y="13942"/>
                    <a:pt x="13045" y="13364"/>
                  </a:cubicBezTo>
                  <a:cubicBezTo>
                    <a:pt x="13045" y="12757"/>
                    <a:pt x="12959" y="12208"/>
                    <a:pt x="12785" y="11732"/>
                  </a:cubicBezTo>
                  <a:cubicBezTo>
                    <a:pt x="12612" y="11255"/>
                    <a:pt x="12323" y="10836"/>
                    <a:pt x="11919" y="10474"/>
                  </a:cubicBezTo>
                  <a:cubicBezTo>
                    <a:pt x="11529" y="10114"/>
                    <a:pt x="11009" y="9810"/>
                    <a:pt x="10387" y="9550"/>
                  </a:cubicBezTo>
                  <a:cubicBezTo>
                    <a:pt x="9767" y="9290"/>
                    <a:pt x="9000" y="9059"/>
                    <a:pt x="8091" y="8871"/>
                  </a:cubicBezTo>
                  <a:cubicBezTo>
                    <a:pt x="7267" y="8683"/>
                    <a:pt x="6559" y="8538"/>
                    <a:pt x="5981" y="8394"/>
                  </a:cubicBezTo>
                  <a:cubicBezTo>
                    <a:pt x="5403" y="8265"/>
                    <a:pt x="4926" y="8120"/>
                    <a:pt x="4565" y="7961"/>
                  </a:cubicBezTo>
                  <a:cubicBezTo>
                    <a:pt x="4190" y="7816"/>
                    <a:pt x="3930" y="7629"/>
                    <a:pt x="3756" y="7412"/>
                  </a:cubicBezTo>
                  <a:cubicBezTo>
                    <a:pt x="3597" y="7195"/>
                    <a:pt x="3510" y="6920"/>
                    <a:pt x="3510" y="6574"/>
                  </a:cubicBezTo>
                  <a:cubicBezTo>
                    <a:pt x="3510" y="6300"/>
                    <a:pt x="3583" y="6040"/>
                    <a:pt x="3741" y="5822"/>
                  </a:cubicBezTo>
                  <a:cubicBezTo>
                    <a:pt x="3886" y="5606"/>
                    <a:pt x="4103" y="5418"/>
                    <a:pt x="4363" y="5260"/>
                  </a:cubicBezTo>
                  <a:cubicBezTo>
                    <a:pt x="4623" y="5100"/>
                    <a:pt x="4926" y="4984"/>
                    <a:pt x="5288" y="4898"/>
                  </a:cubicBezTo>
                  <a:cubicBezTo>
                    <a:pt x="5635" y="4826"/>
                    <a:pt x="6010" y="4782"/>
                    <a:pt x="6400" y="4782"/>
                  </a:cubicBezTo>
                  <a:cubicBezTo>
                    <a:pt x="7310" y="4782"/>
                    <a:pt x="7989" y="4913"/>
                    <a:pt x="8451" y="5187"/>
                  </a:cubicBezTo>
                  <a:cubicBezTo>
                    <a:pt x="8900" y="5462"/>
                    <a:pt x="9246" y="5780"/>
                    <a:pt x="9478" y="6155"/>
                  </a:cubicBezTo>
                  <a:cubicBezTo>
                    <a:pt x="9578" y="6314"/>
                    <a:pt x="9694" y="6444"/>
                    <a:pt x="9824" y="6545"/>
                  </a:cubicBezTo>
                  <a:cubicBezTo>
                    <a:pt x="9954" y="6646"/>
                    <a:pt x="10142" y="6689"/>
                    <a:pt x="10402" y="6689"/>
                  </a:cubicBezTo>
                  <a:lnTo>
                    <a:pt x="11976" y="6689"/>
                  </a:lnTo>
                  <a:cubicBezTo>
                    <a:pt x="12150" y="6689"/>
                    <a:pt x="12294" y="6631"/>
                    <a:pt x="12425" y="6516"/>
                  </a:cubicBezTo>
                  <a:cubicBezTo>
                    <a:pt x="12554" y="6415"/>
                    <a:pt x="12598" y="6271"/>
                    <a:pt x="12583" y="6082"/>
                  </a:cubicBezTo>
                  <a:cubicBezTo>
                    <a:pt x="12554" y="5736"/>
                    <a:pt x="12439" y="5346"/>
                    <a:pt x="12251" y="4942"/>
                  </a:cubicBezTo>
                  <a:cubicBezTo>
                    <a:pt x="12049" y="4537"/>
                    <a:pt x="11774" y="4147"/>
                    <a:pt x="11398" y="3771"/>
                  </a:cubicBezTo>
                  <a:cubicBezTo>
                    <a:pt x="11023" y="3410"/>
                    <a:pt x="10547" y="3077"/>
                    <a:pt x="9998" y="2789"/>
                  </a:cubicBezTo>
                  <a:cubicBezTo>
                    <a:pt x="9434" y="2500"/>
                    <a:pt x="8784" y="2283"/>
                    <a:pt x="8047" y="2153"/>
                  </a:cubicBezTo>
                  <a:lnTo>
                    <a:pt x="8047" y="593"/>
                  </a:lnTo>
                  <a:cubicBezTo>
                    <a:pt x="8047" y="434"/>
                    <a:pt x="7989" y="290"/>
                    <a:pt x="7873" y="174"/>
                  </a:cubicBezTo>
                  <a:cubicBezTo>
                    <a:pt x="7744" y="59"/>
                    <a:pt x="7613" y="1"/>
                    <a:pt x="7440" y="1"/>
                  </a:cubicBezTo>
                  <a:close/>
                </a:path>
              </a:pathLst>
            </a:custGeom>
            <a:solidFill>
              <a:srgbClr val="F9AC00"/>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5"/>
            <p:cNvSpPr/>
            <p:nvPr/>
          </p:nvSpPr>
          <p:spPr>
            <a:xfrm>
              <a:off x="6389450" y="2749925"/>
              <a:ext cx="1007350" cy="927575"/>
            </a:xfrm>
            <a:custGeom>
              <a:avLst/>
              <a:gdLst/>
              <a:ahLst/>
              <a:cxnLst/>
              <a:rect l="l" t="t" r="r" b="b"/>
              <a:pathLst>
                <a:path w="40294" h="37103" extrusionOk="0">
                  <a:moveTo>
                    <a:pt x="28597" y="0"/>
                  </a:moveTo>
                  <a:cubicBezTo>
                    <a:pt x="22603" y="0"/>
                    <a:pt x="20039" y="14481"/>
                    <a:pt x="17915" y="17035"/>
                  </a:cubicBezTo>
                  <a:cubicBezTo>
                    <a:pt x="17376" y="17683"/>
                    <a:pt x="16775" y="17890"/>
                    <a:pt x="16140" y="17890"/>
                  </a:cubicBezTo>
                  <a:cubicBezTo>
                    <a:pt x="15020" y="17890"/>
                    <a:pt x="13794" y="17245"/>
                    <a:pt x="12621" y="17245"/>
                  </a:cubicBezTo>
                  <a:cubicBezTo>
                    <a:pt x="11821" y="17245"/>
                    <a:pt x="11046" y="17545"/>
                    <a:pt x="10345" y="18553"/>
                  </a:cubicBezTo>
                  <a:cubicBezTo>
                    <a:pt x="8146" y="21713"/>
                    <a:pt x="8614" y="31606"/>
                    <a:pt x="6712" y="31606"/>
                  </a:cubicBezTo>
                  <a:cubicBezTo>
                    <a:pt x="6614" y="31606"/>
                    <a:pt x="6511" y="31580"/>
                    <a:pt x="6400" y="31526"/>
                  </a:cubicBezTo>
                  <a:cubicBezTo>
                    <a:pt x="5983" y="31324"/>
                    <a:pt x="5580" y="31234"/>
                    <a:pt x="5193" y="31234"/>
                  </a:cubicBezTo>
                  <a:cubicBezTo>
                    <a:pt x="2070" y="31234"/>
                    <a:pt x="0" y="37103"/>
                    <a:pt x="0" y="37103"/>
                  </a:cubicBezTo>
                  <a:lnTo>
                    <a:pt x="35930" y="37103"/>
                  </a:lnTo>
                  <a:cubicBezTo>
                    <a:pt x="35930" y="37103"/>
                    <a:pt x="37895" y="36828"/>
                    <a:pt x="36783" y="34776"/>
                  </a:cubicBezTo>
                  <a:cubicBezTo>
                    <a:pt x="35670" y="32725"/>
                    <a:pt x="35063" y="32725"/>
                    <a:pt x="36437" y="28362"/>
                  </a:cubicBezTo>
                  <a:cubicBezTo>
                    <a:pt x="37808" y="23985"/>
                    <a:pt x="40293" y="15923"/>
                    <a:pt x="38329" y="15490"/>
                  </a:cubicBezTo>
                  <a:cubicBezTo>
                    <a:pt x="38264" y="15476"/>
                    <a:pt x="38199" y="15469"/>
                    <a:pt x="38134" y="15469"/>
                  </a:cubicBezTo>
                  <a:cubicBezTo>
                    <a:pt x="36210" y="15469"/>
                    <a:pt x="34130" y="21277"/>
                    <a:pt x="31727" y="21514"/>
                  </a:cubicBezTo>
                  <a:cubicBezTo>
                    <a:pt x="31713" y="21515"/>
                    <a:pt x="31699" y="21516"/>
                    <a:pt x="31685" y="21516"/>
                  </a:cubicBezTo>
                  <a:cubicBezTo>
                    <a:pt x="29304" y="21516"/>
                    <a:pt x="34769" y="189"/>
                    <a:pt x="28722" y="2"/>
                  </a:cubicBezTo>
                  <a:cubicBezTo>
                    <a:pt x="28680" y="1"/>
                    <a:pt x="28639" y="0"/>
                    <a:pt x="28597" y="0"/>
                  </a:cubicBezTo>
                  <a:close/>
                </a:path>
              </a:pathLst>
            </a:custGeom>
            <a:solidFill>
              <a:srgbClr val="11DCC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5"/>
            <p:cNvSpPr/>
            <p:nvPr/>
          </p:nvSpPr>
          <p:spPr>
            <a:xfrm>
              <a:off x="6860050" y="2749600"/>
              <a:ext cx="249625" cy="928625"/>
            </a:xfrm>
            <a:custGeom>
              <a:avLst/>
              <a:gdLst/>
              <a:ahLst/>
              <a:cxnLst/>
              <a:rect l="l" t="t" r="r" b="b"/>
              <a:pathLst>
                <a:path w="9985" h="37145" extrusionOk="0">
                  <a:moveTo>
                    <a:pt x="9811" y="0"/>
                  </a:moveTo>
                  <a:cubicBezTo>
                    <a:pt x="9811" y="58"/>
                    <a:pt x="8785" y="6083"/>
                    <a:pt x="7066" y="13625"/>
                  </a:cubicBezTo>
                  <a:cubicBezTo>
                    <a:pt x="5477" y="20588"/>
                    <a:pt x="2963" y="30311"/>
                    <a:pt x="1" y="37087"/>
                  </a:cubicBezTo>
                  <a:lnTo>
                    <a:pt x="145" y="37145"/>
                  </a:lnTo>
                  <a:cubicBezTo>
                    <a:pt x="3121" y="30368"/>
                    <a:pt x="5635" y="20631"/>
                    <a:pt x="7224" y="13667"/>
                  </a:cubicBezTo>
                  <a:cubicBezTo>
                    <a:pt x="8944" y="6112"/>
                    <a:pt x="9969" y="87"/>
                    <a:pt x="9984" y="29"/>
                  </a:cubicBezTo>
                  <a:lnTo>
                    <a:pt x="9811"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5"/>
            <p:cNvSpPr/>
            <p:nvPr/>
          </p:nvSpPr>
          <p:spPr>
            <a:xfrm>
              <a:off x="7031975" y="3136425"/>
              <a:ext cx="317525" cy="542525"/>
            </a:xfrm>
            <a:custGeom>
              <a:avLst/>
              <a:gdLst/>
              <a:ahLst/>
              <a:cxnLst/>
              <a:rect l="l" t="t" r="r" b="b"/>
              <a:pathLst>
                <a:path w="12701" h="21701" extrusionOk="0">
                  <a:moveTo>
                    <a:pt x="12556" y="1"/>
                  </a:moveTo>
                  <a:cubicBezTo>
                    <a:pt x="12498" y="145"/>
                    <a:pt x="6733" y="14895"/>
                    <a:pt x="1" y="21585"/>
                  </a:cubicBezTo>
                  <a:lnTo>
                    <a:pt x="116" y="21701"/>
                  </a:lnTo>
                  <a:cubicBezTo>
                    <a:pt x="6864" y="14997"/>
                    <a:pt x="12643" y="217"/>
                    <a:pt x="12700" y="59"/>
                  </a:cubicBezTo>
                  <a:lnTo>
                    <a:pt x="12556"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5"/>
            <p:cNvSpPr/>
            <p:nvPr/>
          </p:nvSpPr>
          <p:spPr>
            <a:xfrm>
              <a:off x="6678025" y="3185175"/>
              <a:ext cx="93925" cy="492325"/>
            </a:xfrm>
            <a:custGeom>
              <a:avLst/>
              <a:gdLst/>
              <a:ahLst/>
              <a:cxnLst/>
              <a:rect l="l" t="t" r="r" b="b"/>
              <a:pathLst>
                <a:path w="3757" h="19693" extrusionOk="0">
                  <a:moveTo>
                    <a:pt x="160" y="1"/>
                  </a:moveTo>
                  <a:lnTo>
                    <a:pt x="0" y="58"/>
                  </a:lnTo>
                  <a:cubicBezTo>
                    <a:pt x="29" y="145"/>
                    <a:pt x="3583" y="10027"/>
                    <a:pt x="3468" y="19693"/>
                  </a:cubicBezTo>
                  <a:lnTo>
                    <a:pt x="3627" y="19693"/>
                  </a:lnTo>
                  <a:cubicBezTo>
                    <a:pt x="3756" y="9998"/>
                    <a:pt x="189" y="102"/>
                    <a:pt x="160"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5"/>
            <p:cNvSpPr/>
            <p:nvPr/>
          </p:nvSpPr>
          <p:spPr>
            <a:xfrm>
              <a:off x="6447950" y="3569125"/>
              <a:ext cx="67200" cy="109825"/>
            </a:xfrm>
            <a:custGeom>
              <a:avLst/>
              <a:gdLst/>
              <a:ahLst/>
              <a:cxnLst/>
              <a:rect l="l" t="t" r="r" b="b"/>
              <a:pathLst>
                <a:path w="2688" h="4393" extrusionOk="0">
                  <a:moveTo>
                    <a:pt x="159" y="1"/>
                  </a:moveTo>
                  <a:lnTo>
                    <a:pt x="1" y="58"/>
                  </a:lnTo>
                  <a:cubicBezTo>
                    <a:pt x="15" y="72"/>
                    <a:pt x="897" y="2470"/>
                    <a:pt x="2572" y="4393"/>
                  </a:cubicBezTo>
                  <a:lnTo>
                    <a:pt x="2688" y="4291"/>
                  </a:lnTo>
                  <a:cubicBezTo>
                    <a:pt x="1041" y="2384"/>
                    <a:pt x="174" y="29"/>
                    <a:pt x="159"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5"/>
            <p:cNvSpPr/>
            <p:nvPr/>
          </p:nvSpPr>
          <p:spPr>
            <a:xfrm>
              <a:off x="6630725" y="3243700"/>
              <a:ext cx="83800" cy="54200"/>
            </a:xfrm>
            <a:custGeom>
              <a:avLst/>
              <a:gdLst/>
              <a:ahLst/>
              <a:cxnLst/>
              <a:rect l="l" t="t" r="r" b="b"/>
              <a:pathLst>
                <a:path w="3352" h="2168" extrusionOk="0">
                  <a:moveTo>
                    <a:pt x="101" y="0"/>
                  </a:moveTo>
                  <a:lnTo>
                    <a:pt x="0" y="131"/>
                  </a:lnTo>
                  <a:cubicBezTo>
                    <a:pt x="14" y="131"/>
                    <a:pt x="968" y="853"/>
                    <a:pt x="3265" y="2167"/>
                  </a:cubicBezTo>
                  <a:lnTo>
                    <a:pt x="3352" y="2023"/>
                  </a:lnTo>
                  <a:cubicBezTo>
                    <a:pt x="1069" y="709"/>
                    <a:pt x="116" y="0"/>
                    <a:pt x="101"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5"/>
            <p:cNvSpPr/>
            <p:nvPr/>
          </p:nvSpPr>
          <p:spPr>
            <a:xfrm>
              <a:off x="6606150" y="3348425"/>
              <a:ext cx="151000" cy="162925"/>
            </a:xfrm>
            <a:custGeom>
              <a:avLst/>
              <a:gdLst/>
              <a:ahLst/>
              <a:cxnLst/>
              <a:rect l="l" t="t" r="r" b="b"/>
              <a:pathLst>
                <a:path w="6040" h="6517" extrusionOk="0">
                  <a:moveTo>
                    <a:pt x="145" y="1"/>
                  </a:moveTo>
                  <a:lnTo>
                    <a:pt x="1" y="87"/>
                  </a:lnTo>
                  <a:cubicBezTo>
                    <a:pt x="30" y="131"/>
                    <a:pt x="2399" y="3801"/>
                    <a:pt x="5953" y="6517"/>
                  </a:cubicBezTo>
                  <a:lnTo>
                    <a:pt x="6040" y="6386"/>
                  </a:lnTo>
                  <a:cubicBezTo>
                    <a:pt x="2528" y="3685"/>
                    <a:pt x="159" y="45"/>
                    <a:pt x="145"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5"/>
            <p:cNvSpPr/>
            <p:nvPr/>
          </p:nvSpPr>
          <p:spPr>
            <a:xfrm>
              <a:off x="6843100" y="3143650"/>
              <a:ext cx="67925" cy="413950"/>
            </a:xfrm>
            <a:custGeom>
              <a:avLst/>
              <a:gdLst/>
              <a:ahLst/>
              <a:cxnLst/>
              <a:rect l="l" t="t" r="r" b="b"/>
              <a:pathLst>
                <a:path w="2717" h="16558" extrusionOk="0">
                  <a:moveTo>
                    <a:pt x="434" y="1"/>
                  </a:moveTo>
                  <a:lnTo>
                    <a:pt x="434" y="1"/>
                  </a:lnTo>
                  <a:cubicBezTo>
                    <a:pt x="419" y="101"/>
                    <a:pt x="0" y="10474"/>
                    <a:pt x="2572" y="16557"/>
                  </a:cubicBezTo>
                  <a:lnTo>
                    <a:pt x="2716" y="16499"/>
                  </a:lnTo>
                  <a:cubicBezTo>
                    <a:pt x="159" y="10446"/>
                    <a:pt x="592" y="116"/>
                    <a:pt x="592" y="15"/>
                  </a:cubicBezTo>
                  <a:lnTo>
                    <a:pt x="434"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5"/>
            <p:cNvSpPr/>
            <p:nvPr/>
          </p:nvSpPr>
          <p:spPr>
            <a:xfrm>
              <a:off x="6942775" y="2905275"/>
              <a:ext cx="47325" cy="391550"/>
            </a:xfrm>
            <a:custGeom>
              <a:avLst/>
              <a:gdLst/>
              <a:ahLst/>
              <a:cxnLst/>
              <a:rect l="l" t="t" r="r" b="b"/>
              <a:pathLst>
                <a:path w="1893" h="15662" extrusionOk="0">
                  <a:moveTo>
                    <a:pt x="188" y="1"/>
                  </a:moveTo>
                  <a:cubicBezTo>
                    <a:pt x="188" y="30"/>
                    <a:pt x="101" y="2846"/>
                    <a:pt x="246" y="6169"/>
                  </a:cubicBezTo>
                  <a:cubicBezTo>
                    <a:pt x="376" y="9232"/>
                    <a:pt x="752" y="13379"/>
                    <a:pt x="1748" y="15661"/>
                  </a:cubicBezTo>
                  <a:lnTo>
                    <a:pt x="1893" y="15604"/>
                  </a:lnTo>
                  <a:cubicBezTo>
                    <a:pt x="1" y="11254"/>
                    <a:pt x="347" y="116"/>
                    <a:pt x="347"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5"/>
            <p:cNvSpPr/>
            <p:nvPr/>
          </p:nvSpPr>
          <p:spPr>
            <a:xfrm>
              <a:off x="6946025" y="3156650"/>
              <a:ext cx="224675" cy="285000"/>
            </a:xfrm>
            <a:custGeom>
              <a:avLst/>
              <a:gdLst/>
              <a:ahLst/>
              <a:cxnLst/>
              <a:rect l="l" t="t" r="r" b="b"/>
              <a:pathLst>
                <a:path w="8987" h="11400" extrusionOk="0">
                  <a:moveTo>
                    <a:pt x="8842" y="1"/>
                  </a:moveTo>
                  <a:cubicBezTo>
                    <a:pt x="8799" y="88"/>
                    <a:pt x="5014" y="7745"/>
                    <a:pt x="0" y="11270"/>
                  </a:cubicBezTo>
                  <a:lnTo>
                    <a:pt x="102" y="11399"/>
                  </a:lnTo>
                  <a:cubicBezTo>
                    <a:pt x="5143" y="7860"/>
                    <a:pt x="8944" y="159"/>
                    <a:pt x="8986" y="73"/>
                  </a:cubicBezTo>
                  <a:lnTo>
                    <a:pt x="8842"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5"/>
            <p:cNvSpPr/>
            <p:nvPr/>
          </p:nvSpPr>
          <p:spPr>
            <a:xfrm>
              <a:off x="7041025" y="2940300"/>
              <a:ext cx="142325" cy="135475"/>
            </a:xfrm>
            <a:custGeom>
              <a:avLst/>
              <a:gdLst/>
              <a:ahLst/>
              <a:cxnLst/>
              <a:rect l="l" t="t" r="r" b="b"/>
              <a:pathLst>
                <a:path w="5693" h="5419" extrusionOk="0">
                  <a:moveTo>
                    <a:pt x="5577" y="0"/>
                  </a:moveTo>
                  <a:cubicBezTo>
                    <a:pt x="5533" y="29"/>
                    <a:pt x="2441" y="3092"/>
                    <a:pt x="0" y="5288"/>
                  </a:cubicBezTo>
                  <a:lnTo>
                    <a:pt x="101" y="5419"/>
                  </a:lnTo>
                  <a:cubicBezTo>
                    <a:pt x="2557" y="3208"/>
                    <a:pt x="5649" y="145"/>
                    <a:pt x="5693" y="116"/>
                  </a:cubicBezTo>
                  <a:lnTo>
                    <a:pt x="5577"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5"/>
            <p:cNvSpPr/>
            <p:nvPr/>
          </p:nvSpPr>
          <p:spPr>
            <a:xfrm>
              <a:off x="7031625" y="2778875"/>
              <a:ext cx="41200" cy="163275"/>
            </a:xfrm>
            <a:custGeom>
              <a:avLst/>
              <a:gdLst/>
              <a:ahLst/>
              <a:cxnLst/>
              <a:rect l="l" t="t" r="r" b="b"/>
              <a:pathLst>
                <a:path w="1648" h="6531" extrusionOk="0">
                  <a:moveTo>
                    <a:pt x="159" y="0"/>
                  </a:moveTo>
                  <a:lnTo>
                    <a:pt x="1" y="43"/>
                  </a:lnTo>
                  <a:lnTo>
                    <a:pt x="1488" y="6530"/>
                  </a:lnTo>
                  <a:lnTo>
                    <a:pt x="1648" y="6501"/>
                  </a:lnTo>
                  <a:lnTo>
                    <a:pt x="159"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5"/>
            <p:cNvSpPr/>
            <p:nvPr/>
          </p:nvSpPr>
          <p:spPr>
            <a:xfrm>
              <a:off x="7250500" y="3252350"/>
              <a:ext cx="108000" cy="99000"/>
            </a:xfrm>
            <a:custGeom>
              <a:avLst/>
              <a:gdLst/>
              <a:ahLst/>
              <a:cxnLst/>
              <a:rect l="l" t="t" r="r" b="b"/>
              <a:pathLst>
                <a:path w="4320" h="3960" extrusionOk="0">
                  <a:moveTo>
                    <a:pt x="4191" y="1"/>
                  </a:moveTo>
                  <a:cubicBezTo>
                    <a:pt x="4176" y="16"/>
                    <a:pt x="2255" y="2283"/>
                    <a:pt x="1" y="3815"/>
                  </a:cubicBezTo>
                  <a:lnTo>
                    <a:pt x="87" y="3959"/>
                  </a:lnTo>
                  <a:cubicBezTo>
                    <a:pt x="2370" y="2399"/>
                    <a:pt x="4291" y="131"/>
                    <a:pt x="4320" y="103"/>
                  </a:cubicBezTo>
                  <a:lnTo>
                    <a:pt x="4191"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5"/>
            <p:cNvSpPr/>
            <p:nvPr/>
          </p:nvSpPr>
          <p:spPr>
            <a:xfrm>
              <a:off x="7091200" y="3457500"/>
              <a:ext cx="210625" cy="155000"/>
            </a:xfrm>
            <a:custGeom>
              <a:avLst/>
              <a:gdLst/>
              <a:ahLst/>
              <a:cxnLst/>
              <a:rect l="l" t="t" r="r" b="b"/>
              <a:pathLst>
                <a:path w="8425" h="6200" extrusionOk="0">
                  <a:moveTo>
                    <a:pt x="8309" y="1"/>
                  </a:moveTo>
                  <a:cubicBezTo>
                    <a:pt x="8265" y="45"/>
                    <a:pt x="3699" y="4350"/>
                    <a:pt x="1" y="6055"/>
                  </a:cubicBezTo>
                  <a:lnTo>
                    <a:pt x="74" y="6199"/>
                  </a:lnTo>
                  <a:cubicBezTo>
                    <a:pt x="3786" y="4479"/>
                    <a:pt x="8380" y="160"/>
                    <a:pt x="8424" y="116"/>
                  </a:cubicBezTo>
                  <a:lnTo>
                    <a:pt x="8309"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5"/>
            <p:cNvSpPr/>
            <p:nvPr/>
          </p:nvSpPr>
          <p:spPr>
            <a:xfrm>
              <a:off x="6307450" y="3675325"/>
              <a:ext cx="1070575" cy="4350"/>
            </a:xfrm>
            <a:custGeom>
              <a:avLst/>
              <a:gdLst/>
              <a:ahLst/>
              <a:cxnLst/>
              <a:rect l="l" t="t" r="r" b="b"/>
              <a:pathLst>
                <a:path w="42823" h="174" extrusionOk="0">
                  <a:moveTo>
                    <a:pt x="0" y="0"/>
                  </a:moveTo>
                  <a:lnTo>
                    <a:pt x="0" y="173"/>
                  </a:lnTo>
                  <a:lnTo>
                    <a:pt x="42822" y="173"/>
                  </a:lnTo>
                  <a:lnTo>
                    <a:pt x="42822" y="0"/>
                  </a:ln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5"/>
            <p:cNvSpPr/>
            <p:nvPr/>
          </p:nvSpPr>
          <p:spPr>
            <a:xfrm>
              <a:off x="4475525" y="3013250"/>
              <a:ext cx="366625" cy="366650"/>
            </a:xfrm>
            <a:custGeom>
              <a:avLst/>
              <a:gdLst/>
              <a:ahLst/>
              <a:cxnLst/>
              <a:rect l="l" t="t" r="r" b="b"/>
              <a:pathLst>
                <a:path w="14665" h="14666" extrusionOk="0">
                  <a:moveTo>
                    <a:pt x="7326" y="4610"/>
                  </a:moveTo>
                  <a:cubicBezTo>
                    <a:pt x="8828" y="4610"/>
                    <a:pt x="10056" y="5837"/>
                    <a:pt x="10056" y="7340"/>
                  </a:cubicBezTo>
                  <a:cubicBezTo>
                    <a:pt x="10056" y="8842"/>
                    <a:pt x="8828" y="10056"/>
                    <a:pt x="7326" y="10056"/>
                  </a:cubicBezTo>
                  <a:cubicBezTo>
                    <a:pt x="5823" y="10056"/>
                    <a:pt x="4610" y="8842"/>
                    <a:pt x="4610" y="7340"/>
                  </a:cubicBezTo>
                  <a:cubicBezTo>
                    <a:pt x="4610" y="5837"/>
                    <a:pt x="5823" y="4610"/>
                    <a:pt x="7326" y="4610"/>
                  </a:cubicBezTo>
                  <a:close/>
                  <a:moveTo>
                    <a:pt x="5779" y="1"/>
                  </a:moveTo>
                  <a:lnTo>
                    <a:pt x="5881" y="1966"/>
                  </a:lnTo>
                  <a:cubicBezTo>
                    <a:pt x="5419" y="2096"/>
                    <a:pt x="4970" y="2283"/>
                    <a:pt x="4566" y="2515"/>
                  </a:cubicBezTo>
                  <a:lnTo>
                    <a:pt x="3251" y="1056"/>
                  </a:lnTo>
                  <a:lnTo>
                    <a:pt x="1040" y="3252"/>
                  </a:lnTo>
                  <a:lnTo>
                    <a:pt x="2514" y="4566"/>
                  </a:lnTo>
                  <a:cubicBezTo>
                    <a:pt x="2269" y="4971"/>
                    <a:pt x="2096" y="5419"/>
                    <a:pt x="1965" y="5881"/>
                  </a:cubicBezTo>
                  <a:lnTo>
                    <a:pt x="0" y="5780"/>
                  </a:lnTo>
                  <a:lnTo>
                    <a:pt x="0" y="8886"/>
                  </a:lnTo>
                  <a:lnTo>
                    <a:pt x="1965" y="8785"/>
                  </a:lnTo>
                  <a:cubicBezTo>
                    <a:pt x="2096" y="9247"/>
                    <a:pt x="2269" y="9695"/>
                    <a:pt x="2514" y="10100"/>
                  </a:cubicBezTo>
                  <a:lnTo>
                    <a:pt x="1040" y="11414"/>
                  </a:lnTo>
                  <a:lnTo>
                    <a:pt x="3251" y="13625"/>
                  </a:lnTo>
                  <a:lnTo>
                    <a:pt x="4566" y="12151"/>
                  </a:lnTo>
                  <a:cubicBezTo>
                    <a:pt x="4970" y="12396"/>
                    <a:pt x="5419" y="12570"/>
                    <a:pt x="5881" y="12700"/>
                  </a:cubicBezTo>
                  <a:lnTo>
                    <a:pt x="5779" y="14665"/>
                  </a:lnTo>
                  <a:lnTo>
                    <a:pt x="8886" y="14665"/>
                  </a:lnTo>
                  <a:lnTo>
                    <a:pt x="8784" y="12700"/>
                  </a:lnTo>
                  <a:cubicBezTo>
                    <a:pt x="9247" y="12570"/>
                    <a:pt x="9695" y="12396"/>
                    <a:pt x="10100" y="12151"/>
                  </a:cubicBezTo>
                  <a:lnTo>
                    <a:pt x="11414" y="13625"/>
                  </a:lnTo>
                  <a:lnTo>
                    <a:pt x="13610" y="11414"/>
                  </a:lnTo>
                  <a:lnTo>
                    <a:pt x="12151" y="10100"/>
                  </a:lnTo>
                  <a:cubicBezTo>
                    <a:pt x="12382" y="9695"/>
                    <a:pt x="12569" y="9247"/>
                    <a:pt x="12700" y="8785"/>
                  </a:cubicBezTo>
                  <a:lnTo>
                    <a:pt x="14665" y="8886"/>
                  </a:lnTo>
                  <a:lnTo>
                    <a:pt x="14665" y="5780"/>
                  </a:lnTo>
                  <a:lnTo>
                    <a:pt x="12700" y="5881"/>
                  </a:lnTo>
                  <a:cubicBezTo>
                    <a:pt x="12569" y="5419"/>
                    <a:pt x="12382" y="4971"/>
                    <a:pt x="12151" y="4566"/>
                  </a:cubicBezTo>
                  <a:lnTo>
                    <a:pt x="13610" y="3252"/>
                  </a:lnTo>
                  <a:lnTo>
                    <a:pt x="11414" y="1056"/>
                  </a:lnTo>
                  <a:lnTo>
                    <a:pt x="10100" y="2515"/>
                  </a:lnTo>
                  <a:cubicBezTo>
                    <a:pt x="9695" y="2283"/>
                    <a:pt x="9247" y="2096"/>
                    <a:pt x="8784" y="1966"/>
                  </a:cubicBezTo>
                  <a:lnTo>
                    <a:pt x="8886" y="1"/>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5"/>
            <p:cNvSpPr/>
            <p:nvPr/>
          </p:nvSpPr>
          <p:spPr>
            <a:xfrm>
              <a:off x="5054500" y="2470775"/>
              <a:ext cx="417900" cy="417925"/>
            </a:xfrm>
            <a:custGeom>
              <a:avLst/>
              <a:gdLst/>
              <a:ahLst/>
              <a:cxnLst/>
              <a:rect l="l" t="t" r="r" b="b"/>
              <a:pathLst>
                <a:path w="16716" h="16717" extrusionOk="0">
                  <a:moveTo>
                    <a:pt x="8352" y="5259"/>
                  </a:moveTo>
                  <a:cubicBezTo>
                    <a:pt x="10070" y="5259"/>
                    <a:pt x="11457" y="6646"/>
                    <a:pt x="11457" y="8351"/>
                  </a:cubicBezTo>
                  <a:cubicBezTo>
                    <a:pt x="11457" y="10070"/>
                    <a:pt x="10070" y="11457"/>
                    <a:pt x="8352" y="11457"/>
                  </a:cubicBezTo>
                  <a:cubicBezTo>
                    <a:pt x="6647" y="11457"/>
                    <a:pt x="5260" y="10070"/>
                    <a:pt x="5260" y="8351"/>
                  </a:cubicBezTo>
                  <a:cubicBezTo>
                    <a:pt x="5260" y="6646"/>
                    <a:pt x="6647" y="5259"/>
                    <a:pt x="8352" y="5259"/>
                  </a:cubicBezTo>
                  <a:close/>
                  <a:moveTo>
                    <a:pt x="6589" y="0"/>
                  </a:moveTo>
                  <a:lnTo>
                    <a:pt x="6705" y="2240"/>
                  </a:lnTo>
                  <a:cubicBezTo>
                    <a:pt x="6169" y="2384"/>
                    <a:pt x="5664" y="2587"/>
                    <a:pt x="5202" y="2861"/>
                  </a:cubicBezTo>
                  <a:lnTo>
                    <a:pt x="3699" y="1185"/>
                  </a:lnTo>
                  <a:lnTo>
                    <a:pt x="1186" y="3699"/>
                  </a:lnTo>
                  <a:lnTo>
                    <a:pt x="2862" y="5201"/>
                  </a:lnTo>
                  <a:cubicBezTo>
                    <a:pt x="2586" y="5663"/>
                    <a:pt x="2384" y="6170"/>
                    <a:pt x="2240" y="6704"/>
                  </a:cubicBezTo>
                  <a:lnTo>
                    <a:pt x="1" y="6588"/>
                  </a:lnTo>
                  <a:lnTo>
                    <a:pt x="1" y="10128"/>
                  </a:lnTo>
                  <a:lnTo>
                    <a:pt x="2240" y="10013"/>
                  </a:lnTo>
                  <a:cubicBezTo>
                    <a:pt x="2384" y="10547"/>
                    <a:pt x="2586" y="11053"/>
                    <a:pt x="2862" y="11515"/>
                  </a:cubicBezTo>
                  <a:lnTo>
                    <a:pt x="1186" y="13018"/>
                  </a:lnTo>
                  <a:lnTo>
                    <a:pt x="3699" y="15516"/>
                  </a:lnTo>
                  <a:lnTo>
                    <a:pt x="5202" y="13856"/>
                  </a:lnTo>
                  <a:cubicBezTo>
                    <a:pt x="5664" y="14129"/>
                    <a:pt x="6169" y="14332"/>
                    <a:pt x="6705" y="14476"/>
                  </a:cubicBezTo>
                  <a:lnTo>
                    <a:pt x="6589" y="16716"/>
                  </a:lnTo>
                  <a:lnTo>
                    <a:pt x="10128" y="16716"/>
                  </a:lnTo>
                  <a:lnTo>
                    <a:pt x="10012" y="14476"/>
                  </a:lnTo>
                  <a:cubicBezTo>
                    <a:pt x="10547" y="14332"/>
                    <a:pt x="11053" y="14129"/>
                    <a:pt x="11515" y="13856"/>
                  </a:cubicBezTo>
                  <a:lnTo>
                    <a:pt x="13017" y="15516"/>
                  </a:lnTo>
                  <a:lnTo>
                    <a:pt x="15517" y="13018"/>
                  </a:lnTo>
                  <a:lnTo>
                    <a:pt x="13855" y="11515"/>
                  </a:lnTo>
                  <a:cubicBezTo>
                    <a:pt x="14130" y="11053"/>
                    <a:pt x="14333" y="10547"/>
                    <a:pt x="14477" y="10013"/>
                  </a:cubicBezTo>
                  <a:lnTo>
                    <a:pt x="16716" y="10128"/>
                  </a:lnTo>
                  <a:lnTo>
                    <a:pt x="16716" y="6588"/>
                  </a:lnTo>
                  <a:lnTo>
                    <a:pt x="14477" y="6704"/>
                  </a:lnTo>
                  <a:cubicBezTo>
                    <a:pt x="14333" y="6170"/>
                    <a:pt x="14130" y="5663"/>
                    <a:pt x="13855" y="5201"/>
                  </a:cubicBezTo>
                  <a:lnTo>
                    <a:pt x="15517" y="3699"/>
                  </a:lnTo>
                  <a:lnTo>
                    <a:pt x="13017" y="1185"/>
                  </a:lnTo>
                  <a:lnTo>
                    <a:pt x="11515" y="2861"/>
                  </a:lnTo>
                  <a:cubicBezTo>
                    <a:pt x="11053" y="2587"/>
                    <a:pt x="10547" y="2384"/>
                    <a:pt x="10012" y="2240"/>
                  </a:cubicBezTo>
                  <a:lnTo>
                    <a:pt x="10128" y="0"/>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5"/>
            <p:cNvSpPr/>
            <p:nvPr/>
          </p:nvSpPr>
          <p:spPr>
            <a:xfrm>
              <a:off x="4654675" y="3065450"/>
              <a:ext cx="1907075" cy="578100"/>
            </a:xfrm>
            <a:custGeom>
              <a:avLst/>
              <a:gdLst/>
              <a:ahLst/>
              <a:cxnLst/>
              <a:rect l="l" t="t" r="r" b="b"/>
              <a:pathLst>
                <a:path w="76283" h="23124" extrusionOk="0">
                  <a:moveTo>
                    <a:pt x="21769" y="0"/>
                  </a:moveTo>
                  <a:cubicBezTo>
                    <a:pt x="16883" y="0"/>
                    <a:pt x="13478" y="3637"/>
                    <a:pt x="13205" y="8388"/>
                  </a:cubicBezTo>
                  <a:cubicBezTo>
                    <a:pt x="12816" y="15192"/>
                    <a:pt x="0" y="12967"/>
                    <a:pt x="1676" y="23124"/>
                  </a:cubicBezTo>
                  <a:lnTo>
                    <a:pt x="76282" y="23124"/>
                  </a:lnTo>
                  <a:cubicBezTo>
                    <a:pt x="76282" y="23124"/>
                    <a:pt x="72425" y="17460"/>
                    <a:pt x="66762" y="15987"/>
                  </a:cubicBezTo>
                  <a:cubicBezTo>
                    <a:pt x="61099" y="14513"/>
                    <a:pt x="59423" y="16954"/>
                    <a:pt x="56215" y="11551"/>
                  </a:cubicBezTo>
                  <a:cubicBezTo>
                    <a:pt x="52993" y="6148"/>
                    <a:pt x="50046" y="2825"/>
                    <a:pt x="46174" y="2680"/>
                  </a:cubicBezTo>
                  <a:cubicBezTo>
                    <a:pt x="46114" y="2678"/>
                    <a:pt x="46053" y="2677"/>
                    <a:pt x="45992" y="2677"/>
                  </a:cubicBezTo>
                  <a:cubicBezTo>
                    <a:pt x="43501" y="2677"/>
                    <a:pt x="40024" y="4306"/>
                    <a:pt x="35982" y="4306"/>
                  </a:cubicBezTo>
                  <a:cubicBezTo>
                    <a:pt x="33740" y="4306"/>
                    <a:pt x="31325" y="3805"/>
                    <a:pt x="28808" y="2247"/>
                  </a:cubicBezTo>
                  <a:cubicBezTo>
                    <a:pt x="26273" y="681"/>
                    <a:pt x="23882" y="0"/>
                    <a:pt x="21769" y="0"/>
                  </a:cubicBezTo>
                  <a:close/>
                </a:path>
              </a:pathLst>
            </a:custGeom>
            <a:solidFill>
              <a:srgbClr val="ECFFBF"/>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5"/>
            <p:cNvSpPr/>
            <p:nvPr/>
          </p:nvSpPr>
          <p:spPr>
            <a:xfrm>
              <a:off x="5893175" y="3300025"/>
              <a:ext cx="589475" cy="343525"/>
            </a:xfrm>
            <a:custGeom>
              <a:avLst/>
              <a:gdLst/>
              <a:ahLst/>
              <a:cxnLst/>
              <a:rect l="l" t="t" r="r" b="b"/>
              <a:pathLst>
                <a:path w="23579" h="13741" extrusionOk="0">
                  <a:moveTo>
                    <a:pt x="20358" y="1"/>
                  </a:moveTo>
                  <a:cubicBezTo>
                    <a:pt x="17665" y="1"/>
                    <a:pt x="15418" y="6795"/>
                    <a:pt x="13263" y="8135"/>
                  </a:cubicBezTo>
                  <a:cubicBezTo>
                    <a:pt x="13121" y="8223"/>
                    <a:pt x="12998" y="8263"/>
                    <a:pt x="12893" y="8263"/>
                  </a:cubicBezTo>
                  <a:cubicBezTo>
                    <a:pt x="11691" y="8263"/>
                    <a:pt x="12690" y="3010"/>
                    <a:pt x="10460" y="3010"/>
                  </a:cubicBezTo>
                  <a:cubicBezTo>
                    <a:pt x="10373" y="3010"/>
                    <a:pt x="10282" y="3018"/>
                    <a:pt x="10185" y="3035"/>
                  </a:cubicBezTo>
                  <a:cubicBezTo>
                    <a:pt x="7383" y="3512"/>
                    <a:pt x="8149" y="9060"/>
                    <a:pt x="6589" y="10649"/>
                  </a:cubicBezTo>
                  <a:cubicBezTo>
                    <a:pt x="6153" y="11093"/>
                    <a:pt x="5769" y="11257"/>
                    <a:pt x="5412" y="11257"/>
                  </a:cubicBezTo>
                  <a:cubicBezTo>
                    <a:pt x="4493" y="11257"/>
                    <a:pt x="3757" y="10164"/>
                    <a:pt x="2788" y="9956"/>
                  </a:cubicBezTo>
                  <a:cubicBezTo>
                    <a:pt x="2742" y="9946"/>
                    <a:pt x="2696" y="9941"/>
                    <a:pt x="2650" y="9941"/>
                  </a:cubicBezTo>
                  <a:cubicBezTo>
                    <a:pt x="1348" y="9941"/>
                    <a:pt x="1" y="13741"/>
                    <a:pt x="1" y="13741"/>
                  </a:cubicBezTo>
                  <a:lnTo>
                    <a:pt x="23521" y="13741"/>
                  </a:lnTo>
                  <a:cubicBezTo>
                    <a:pt x="23521" y="13741"/>
                    <a:pt x="23579" y="723"/>
                    <a:pt x="20732" y="45"/>
                  </a:cubicBezTo>
                  <a:cubicBezTo>
                    <a:pt x="20606" y="15"/>
                    <a:pt x="20482" y="1"/>
                    <a:pt x="20358" y="1"/>
                  </a:cubicBezTo>
                  <a:close/>
                </a:path>
              </a:pathLst>
            </a:custGeom>
            <a:solidFill>
              <a:srgbClr val="598048"/>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5"/>
            <p:cNvSpPr/>
            <p:nvPr/>
          </p:nvSpPr>
          <p:spPr>
            <a:xfrm>
              <a:off x="5142275" y="1993275"/>
              <a:ext cx="1678075" cy="1650275"/>
            </a:xfrm>
            <a:custGeom>
              <a:avLst/>
              <a:gdLst/>
              <a:ahLst/>
              <a:cxnLst/>
              <a:rect l="l" t="t" r="r" b="b"/>
              <a:pathLst>
                <a:path w="67123" h="66011" extrusionOk="0">
                  <a:moveTo>
                    <a:pt x="67122" y="1"/>
                  </a:moveTo>
                  <a:lnTo>
                    <a:pt x="55551" y="8482"/>
                  </a:lnTo>
                  <a:lnTo>
                    <a:pt x="59423" y="9681"/>
                  </a:lnTo>
                  <a:lnTo>
                    <a:pt x="49714" y="24172"/>
                  </a:lnTo>
                  <a:lnTo>
                    <a:pt x="41219" y="19982"/>
                  </a:lnTo>
                  <a:lnTo>
                    <a:pt x="30079" y="35801"/>
                  </a:lnTo>
                  <a:lnTo>
                    <a:pt x="20891" y="31236"/>
                  </a:lnTo>
                  <a:lnTo>
                    <a:pt x="0" y="66011"/>
                  </a:lnTo>
                  <a:lnTo>
                    <a:pt x="21411" y="66011"/>
                  </a:lnTo>
                  <a:lnTo>
                    <a:pt x="32304" y="44600"/>
                  </a:lnTo>
                  <a:lnTo>
                    <a:pt x="38603" y="46883"/>
                  </a:lnTo>
                  <a:lnTo>
                    <a:pt x="46015" y="30442"/>
                  </a:lnTo>
                  <a:lnTo>
                    <a:pt x="53412" y="33187"/>
                  </a:lnTo>
                  <a:lnTo>
                    <a:pt x="63077" y="10721"/>
                  </a:lnTo>
                  <a:lnTo>
                    <a:pt x="67122" y="12181"/>
                  </a:lnTo>
                  <a:lnTo>
                    <a:pt x="67122" y="1"/>
                  </a:lnTo>
                  <a:close/>
                </a:path>
              </a:pathLst>
            </a:custGeom>
            <a:solidFill>
              <a:srgbClr val="FFC944"/>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5"/>
            <p:cNvSpPr/>
            <p:nvPr/>
          </p:nvSpPr>
          <p:spPr>
            <a:xfrm>
              <a:off x="4454225" y="2877200"/>
              <a:ext cx="766075" cy="768525"/>
            </a:xfrm>
            <a:custGeom>
              <a:avLst/>
              <a:gdLst/>
              <a:ahLst/>
              <a:cxnLst/>
              <a:rect l="l" t="t" r="r" b="b"/>
              <a:pathLst>
                <a:path w="30643" h="30741" extrusionOk="0">
                  <a:moveTo>
                    <a:pt x="10825" y="0"/>
                  </a:moveTo>
                  <a:cubicBezTo>
                    <a:pt x="10718" y="0"/>
                    <a:pt x="10611" y="9"/>
                    <a:pt x="10503" y="26"/>
                  </a:cubicBezTo>
                  <a:cubicBezTo>
                    <a:pt x="5215" y="864"/>
                    <a:pt x="8798" y="21003"/>
                    <a:pt x="6573" y="21132"/>
                  </a:cubicBezTo>
                  <a:cubicBezTo>
                    <a:pt x="6522" y="21135"/>
                    <a:pt x="6473" y="21137"/>
                    <a:pt x="6424" y="21137"/>
                  </a:cubicBezTo>
                  <a:cubicBezTo>
                    <a:pt x="4483" y="21137"/>
                    <a:pt x="4540" y="18791"/>
                    <a:pt x="2690" y="18791"/>
                  </a:cubicBezTo>
                  <a:cubicBezTo>
                    <a:pt x="2572" y="18791"/>
                    <a:pt x="2447" y="18801"/>
                    <a:pt x="2312" y="18821"/>
                  </a:cubicBezTo>
                  <a:cubicBezTo>
                    <a:pt x="0" y="19154"/>
                    <a:pt x="3092" y="30740"/>
                    <a:pt x="3092" y="30740"/>
                  </a:cubicBezTo>
                  <a:lnTo>
                    <a:pt x="30643" y="30639"/>
                  </a:lnTo>
                  <a:cubicBezTo>
                    <a:pt x="30237" y="16810"/>
                    <a:pt x="28520" y="13193"/>
                    <a:pt x="26593" y="13193"/>
                  </a:cubicBezTo>
                  <a:cubicBezTo>
                    <a:pt x="24819" y="13193"/>
                    <a:pt x="22867" y="16263"/>
                    <a:pt x="21599" y="17247"/>
                  </a:cubicBezTo>
                  <a:cubicBezTo>
                    <a:pt x="21470" y="17345"/>
                    <a:pt x="21341" y="17392"/>
                    <a:pt x="21210" y="17392"/>
                  </a:cubicBezTo>
                  <a:cubicBezTo>
                    <a:pt x="18687" y="17392"/>
                    <a:pt x="15668" y="0"/>
                    <a:pt x="10825" y="0"/>
                  </a:cubicBezTo>
                  <a:close/>
                </a:path>
              </a:pathLst>
            </a:custGeom>
            <a:solidFill>
              <a:srgbClr val="11DCC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5"/>
            <p:cNvSpPr/>
            <p:nvPr/>
          </p:nvSpPr>
          <p:spPr>
            <a:xfrm>
              <a:off x="4714625" y="2877825"/>
              <a:ext cx="143050" cy="768625"/>
            </a:xfrm>
            <a:custGeom>
              <a:avLst/>
              <a:gdLst/>
              <a:ahLst/>
              <a:cxnLst/>
              <a:rect l="l" t="t" r="r" b="b"/>
              <a:pathLst>
                <a:path w="5722" h="30745" extrusionOk="0">
                  <a:moveTo>
                    <a:pt x="0" y="1"/>
                  </a:moveTo>
                  <a:cubicBezTo>
                    <a:pt x="15" y="188"/>
                    <a:pt x="1127" y="17987"/>
                    <a:pt x="5548" y="30744"/>
                  </a:cubicBezTo>
                  <a:lnTo>
                    <a:pt x="5722" y="30686"/>
                  </a:lnTo>
                  <a:cubicBezTo>
                    <a:pt x="1301" y="17944"/>
                    <a:pt x="189" y="174"/>
                    <a:pt x="174"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5"/>
            <p:cNvSpPr/>
            <p:nvPr/>
          </p:nvSpPr>
          <p:spPr>
            <a:xfrm>
              <a:off x="4728000" y="2888300"/>
              <a:ext cx="32875" cy="136550"/>
            </a:xfrm>
            <a:custGeom>
              <a:avLst/>
              <a:gdLst/>
              <a:ahLst/>
              <a:cxnLst/>
              <a:rect l="l" t="t" r="r" b="b"/>
              <a:pathLst>
                <a:path w="1315" h="5462" extrusionOk="0">
                  <a:moveTo>
                    <a:pt x="1141" y="0"/>
                  </a:moveTo>
                  <a:cubicBezTo>
                    <a:pt x="1141" y="44"/>
                    <a:pt x="679" y="3540"/>
                    <a:pt x="1" y="5403"/>
                  </a:cubicBezTo>
                  <a:lnTo>
                    <a:pt x="159" y="5461"/>
                  </a:lnTo>
                  <a:cubicBezTo>
                    <a:pt x="852" y="3583"/>
                    <a:pt x="1315" y="58"/>
                    <a:pt x="1315" y="29"/>
                  </a:cubicBezTo>
                  <a:lnTo>
                    <a:pt x="1141"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5"/>
            <p:cNvSpPr/>
            <p:nvPr/>
          </p:nvSpPr>
          <p:spPr>
            <a:xfrm>
              <a:off x="4644550" y="3008200"/>
              <a:ext cx="104775" cy="156775"/>
            </a:xfrm>
            <a:custGeom>
              <a:avLst/>
              <a:gdLst/>
              <a:ahLst/>
              <a:cxnLst/>
              <a:rect l="l" t="t" r="r" b="b"/>
              <a:pathLst>
                <a:path w="4191" h="6271" extrusionOk="0">
                  <a:moveTo>
                    <a:pt x="174" y="1"/>
                  </a:moveTo>
                  <a:lnTo>
                    <a:pt x="1" y="29"/>
                  </a:lnTo>
                  <a:cubicBezTo>
                    <a:pt x="16" y="102"/>
                    <a:pt x="449" y="1763"/>
                    <a:pt x="4046" y="6271"/>
                  </a:cubicBezTo>
                  <a:lnTo>
                    <a:pt x="4190" y="6170"/>
                  </a:lnTo>
                  <a:cubicBezTo>
                    <a:pt x="622" y="1691"/>
                    <a:pt x="174" y="16"/>
                    <a:pt x="174"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5"/>
            <p:cNvSpPr/>
            <p:nvPr/>
          </p:nvSpPr>
          <p:spPr>
            <a:xfrm>
              <a:off x="4801300" y="3081525"/>
              <a:ext cx="72275" cy="383225"/>
            </a:xfrm>
            <a:custGeom>
              <a:avLst/>
              <a:gdLst/>
              <a:ahLst/>
              <a:cxnLst/>
              <a:rect l="l" t="t" r="r" b="b"/>
              <a:pathLst>
                <a:path w="2891" h="15329" extrusionOk="0">
                  <a:moveTo>
                    <a:pt x="2717" y="1"/>
                  </a:moveTo>
                  <a:cubicBezTo>
                    <a:pt x="2717" y="130"/>
                    <a:pt x="1966" y="12035"/>
                    <a:pt x="1" y="15228"/>
                  </a:cubicBezTo>
                  <a:lnTo>
                    <a:pt x="145" y="15329"/>
                  </a:lnTo>
                  <a:cubicBezTo>
                    <a:pt x="2139" y="12093"/>
                    <a:pt x="2861" y="506"/>
                    <a:pt x="2890" y="15"/>
                  </a:cubicBezTo>
                  <a:lnTo>
                    <a:pt x="2717"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5"/>
            <p:cNvSpPr/>
            <p:nvPr/>
          </p:nvSpPr>
          <p:spPr>
            <a:xfrm>
              <a:off x="4509850" y="3346975"/>
              <a:ext cx="188900" cy="300200"/>
            </a:xfrm>
            <a:custGeom>
              <a:avLst/>
              <a:gdLst/>
              <a:ahLst/>
              <a:cxnLst/>
              <a:rect l="l" t="t" r="r" b="b"/>
              <a:pathLst>
                <a:path w="7556" h="12008" extrusionOk="0">
                  <a:moveTo>
                    <a:pt x="174" y="1"/>
                  </a:moveTo>
                  <a:lnTo>
                    <a:pt x="0" y="59"/>
                  </a:lnTo>
                  <a:cubicBezTo>
                    <a:pt x="14" y="103"/>
                    <a:pt x="1690" y="5318"/>
                    <a:pt x="7426" y="12007"/>
                  </a:cubicBezTo>
                  <a:lnTo>
                    <a:pt x="7556" y="11892"/>
                  </a:lnTo>
                  <a:cubicBezTo>
                    <a:pt x="1863" y="5231"/>
                    <a:pt x="188" y="45"/>
                    <a:pt x="174"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5"/>
            <p:cNvSpPr/>
            <p:nvPr/>
          </p:nvSpPr>
          <p:spPr>
            <a:xfrm>
              <a:off x="4636975" y="3203625"/>
              <a:ext cx="196875" cy="370925"/>
            </a:xfrm>
            <a:custGeom>
              <a:avLst/>
              <a:gdLst/>
              <a:ahLst/>
              <a:cxnLst/>
              <a:rect l="l" t="t" r="r" b="b"/>
              <a:pathLst>
                <a:path w="7875" h="14837" extrusionOk="0">
                  <a:moveTo>
                    <a:pt x="159" y="0"/>
                  </a:moveTo>
                  <a:lnTo>
                    <a:pt x="1" y="58"/>
                  </a:lnTo>
                  <a:cubicBezTo>
                    <a:pt x="15" y="129"/>
                    <a:pt x="2226" y="8018"/>
                    <a:pt x="7745" y="14837"/>
                  </a:cubicBezTo>
                  <a:lnTo>
                    <a:pt x="7874" y="14721"/>
                  </a:lnTo>
                  <a:cubicBezTo>
                    <a:pt x="2384" y="7931"/>
                    <a:pt x="188" y="87"/>
                    <a:pt x="159"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5"/>
            <p:cNvSpPr/>
            <p:nvPr/>
          </p:nvSpPr>
          <p:spPr>
            <a:xfrm>
              <a:off x="4575200" y="3387825"/>
              <a:ext cx="21700" cy="121375"/>
            </a:xfrm>
            <a:custGeom>
              <a:avLst/>
              <a:gdLst/>
              <a:ahLst/>
              <a:cxnLst/>
              <a:rect l="l" t="t" r="r" b="b"/>
              <a:pathLst>
                <a:path w="868" h="4855" extrusionOk="0">
                  <a:moveTo>
                    <a:pt x="174" y="0"/>
                  </a:moveTo>
                  <a:lnTo>
                    <a:pt x="1" y="29"/>
                  </a:lnTo>
                  <a:cubicBezTo>
                    <a:pt x="1" y="58"/>
                    <a:pt x="507" y="2254"/>
                    <a:pt x="694" y="4854"/>
                  </a:cubicBezTo>
                  <a:lnTo>
                    <a:pt x="868" y="4839"/>
                  </a:lnTo>
                  <a:cubicBezTo>
                    <a:pt x="680" y="2225"/>
                    <a:pt x="174" y="14"/>
                    <a:pt x="174"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5"/>
            <p:cNvSpPr/>
            <p:nvPr/>
          </p:nvSpPr>
          <p:spPr>
            <a:xfrm>
              <a:off x="4499350" y="3500850"/>
              <a:ext cx="162225" cy="102250"/>
            </a:xfrm>
            <a:custGeom>
              <a:avLst/>
              <a:gdLst/>
              <a:ahLst/>
              <a:cxnLst/>
              <a:rect l="l" t="t" r="r" b="b"/>
              <a:pathLst>
                <a:path w="6489" h="4090" extrusionOk="0">
                  <a:moveTo>
                    <a:pt x="102" y="0"/>
                  </a:moveTo>
                  <a:lnTo>
                    <a:pt x="1" y="145"/>
                  </a:lnTo>
                  <a:cubicBezTo>
                    <a:pt x="30" y="160"/>
                    <a:pt x="2688" y="2023"/>
                    <a:pt x="6402" y="4090"/>
                  </a:cubicBezTo>
                  <a:lnTo>
                    <a:pt x="6488" y="3930"/>
                  </a:lnTo>
                  <a:cubicBezTo>
                    <a:pt x="2790" y="1879"/>
                    <a:pt x="131" y="15"/>
                    <a:pt x="102"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5"/>
            <p:cNvSpPr/>
            <p:nvPr/>
          </p:nvSpPr>
          <p:spPr>
            <a:xfrm>
              <a:off x="4511300" y="3641350"/>
              <a:ext cx="1878175" cy="4725"/>
            </a:xfrm>
            <a:custGeom>
              <a:avLst/>
              <a:gdLst/>
              <a:ahLst/>
              <a:cxnLst/>
              <a:rect l="l" t="t" r="r" b="b"/>
              <a:pathLst>
                <a:path w="75127" h="189" extrusionOk="0">
                  <a:moveTo>
                    <a:pt x="0" y="1"/>
                  </a:moveTo>
                  <a:lnTo>
                    <a:pt x="0" y="188"/>
                  </a:lnTo>
                  <a:lnTo>
                    <a:pt x="75126" y="188"/>
                  </a:lnTo>
                  <a:lnTo>
                    <a:pt x="75126" y="1"/>
                  </a:ln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5"/>
            <p:cNvSpPr/>
            <p:nvPr/>
          </p:nvSpPr>
          <p:spPr>
            <a:xfrm>
              <a:off x="4828025" y="2680975"/>
              <a:ext cx="637150" cy="1198425"/>
            </a:xfrm>
            <a:custGeom>
              <a:avLst/>
              <a:gdLst/>
              <a:ahLst/>
              <a:cxnLst/>
              <a:rect l="l" t="t" r="r" b="b"/>
              <a:pathLst>
                <a:path w="25486" h="47937" extrusionOk="0">
                  <a:moveTo>
                    <a:pt x="305" y="0"/>
                  </a:moveTo>
                  <a:cubicBezTo>
                    <a:pt x="145" y="0"/>
                    <a:pt x="1" y="145"/>
                    <a:pt x="1" y="304"/>
                  </a:cubicBezTo>
                  <a:lnTo>
                    <a:pt x="1" y="47633"/>
                  </a:lnTo>
                  <a:cubicBezTo>
                    <a:pt x="1" y="47807"/>
                    <a:pt x="145" y="47936"/>
                    <a:pt x="305" y="47936"/>
                  </a:cubicBezTo>
                  <a:lnTo>
                    <a:pt x="25183" y="47936"/>
                  </a:lnTo>
                  <a:cubicBezTo>
                    <a:pt x="25357" y="47936"/>
                    <a:pt x="25486" y="47807"/>
                    <a:pt x="25486" y="47633"/>
                  </a:cubicBezTo>
                  <a:lnTo>
                    <a:pt x="25486" y="304"/>
                  </a:lnTo>
                  <a:cubicBezTo>
                    <a:pt x="25486" y="145"/>
                    <a:pt x="25357" y="0"/>
                    <a:pt x="25183" y="0"/>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5"/>
            <p:cNvSpPr/>
            <p:nvPr/>
          </p:nvSpPr>
          <p:spPr>
            <a:xfrm>
              <a:off x="4877875" y="2680975"/>
              <a:ext cx="637150" cy="1198425"/>
            </a:xfrm>
            <a:custGeom>
              <a:avLst/>
              <a:gdLst/>
              <a:ahLst/>
              <a:cxnLst/>
              <a:rect l="l" t="t" r="r" b="b"/>
              <a:pathLst>
                <a:path w="25486" h="47937" extrusionOk="0">
                  <a:moveTo>
                    <a:pt x="305" y="0"/>
                  </a:moveTo>
                  <a:cubicBezTo>
                    <a:pt x="131" y="0"/>
                    <a:pt x="1" y="145"/>
                    <a:pt x="1" y="304"/>
                  </a:cubicBezTo>
                  <a:lnTo>
                    <a:pt x="1" y="47633"/>
                  </a:lnTo>
                  <a:cubicBezTo>
                    <a:pt x="1" y="47807"/>
                    <a:pt x="131" y="47936"/>
                    <a:pt x="305" y="47936"/>
                  </a:cubicBezTo>
                  <a:lnTo>
                    <a:pt x="25183" y="47936"/>
                  </a:lnTo>
                  <a:cubicBezTo>
                    <a:pt x="25341" y="47936"/>
                    <a:pt x="25486" y="47807"/>
                    <a:pt x="25486" y="47633"/>
                  </a:cubicBezTo>
                  <a:lnTo>
                    <a:pt x="25486" y="304"/>
                  </a:lnTo>
                  <a:cubicBezTo>
                    <a:pt x="25486" y="145"/>
                    <a:pt x="25341" y="0"/>
                    <a:pt x="25183" y="0"/>
                  </a:cubicBez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35"/>
            <p:cNvSpPr/>
            <p:nvPr/>
          </p:nvSpPr>
          <p:spPr>
            <a:xfrm>
              <a:off x="4908600" y="2711675"/>
              <a:ext cx="575750" cy="1137025"/>
            </a:xfrm>
            <a:custGeom>
              <a:avLst/>
              <a:gdLst/>
              <a:ahLst/>
              <a:cxnLst/>
              <a:rect l="l" t="t" r="r" b="b"/>
              <a:pathLst>
                <a:path w="23030" h="45481" extrusionOk="0">
                  <a:moveTo>
                    <a:pt x="2817" y="1"/>
                  </a:moveTo>
                  <a:cubicBezTo>
                    <a:pt x="1257" y="1"/>
                    <a:pt x="0" y="1272"/>
                    <a:pt x="0" y="2818"/>
                  </a:cubicBezTo>
                  <a:lnTo>
                    <a:pt x="0" y="42663"/>
                  </a:lnTo>
                  <a:cubicBezTo>
                    <a:pt x="0" y="44223"/>
                    <a:pt x="1257" y="45481"/>
                    <a:pt x="2817" y="45481"/>
                  </a:cubicBezTo>
                  <a:lnTo>
                    <a:pt x="20198" y="45481"/>
                  </a:lnTo>
                  <a:cubicBezTo>
                    <a:pt x="21758" y="45481"/>
                    <a:pt x="23029" y="44223"/>
                    <a:pt x="23029" y="42663"/>
                  </a:cubicBezTo>
                  <a:lnTo>
                    <a:pt x="23029" y="2818"/>
                  </a:lnTo>
                  <a:cubicBezTo>
                    <a:pt x="23029" y="1272"/>
                    <a:pt x="21758" y="1"/>
                    <a:pt x="20198" y="1"/>
                  </a:cubicBezTo>
                  <a:lnTo>
                    <a:pt x="16166" y="1"/>
                  </a:lnTo>
                  <a:cubicBezTo>
                    <a:pt x="15950" y="1"/>
                    <a:pt x="15762" y="145"/>
                    <a:pt x="15690" y="348"/>
                  </a:cubicBezTo>
                  <a:lnTo>
                    <a:pt x="15502" y="954"/>
                  </a:lnTo>
                  <a:cubicBezTo>
                    <a:pt x="15401" y="1286"/>
                    <a:pt x="15097" y="1517"/>
                    <a:pt x="14737" y="1517"/>
                  </a:cubicBezTo>
                  <a:lnTo>
                    <a:pt x="8278" y="1517"/>
                  </a:lnTo>
                  <a:cubicBezTo>
                    <a:pt x="7931" y="1517"/>
                    <a:pt x="7613" y="1286"/>
                    <a:pt x="7513" y="954"/>
                  </a:cubicBezTo>
                  <a:lnTo>
                    <a:pt x="7324" y="348"/>
                  </a:lnTo>
                  <a:cubicBezTo>
                    <a:pt x="7267" y="145"/>
                    <a:pt x="7079" y="1"/>
                    <a:pt x="6862" y="1"/>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35"/>
            <p:cNvSpPr/>
            <p:nvPr/>
          </p:nvSpPr>
          <p:spPr>
            <a:xfrm>
              <a:off x="5146600" y="2716025"/>
              <a:ext cx="99375" cy="9750"/>
            </a:xfrm>
            <a:custGeom>
              <a:avLst/>
              <a:gdLst/>
              <a:ahLst/>
              <a:cxnLst/>
              <a:rect l="l" t="t" r="r" b="b"/>
              <a:pathLst>
                <a:path w="3975" h="390" extrusionOk="0">
                  <a:moveTo>
                    <a:pt x="203" y="0"/>
                  </a:moveTo>
                  <a:cubicBezTo>
                    <a:pt x="87" y="0"/>
                    <a:pt x="0" y="87"/>
                    <a:pt x="0" y="188"/>
                  </a:cubicBezTo>
                  <a:cubicBezTo>
                    <a:pt x="0" y="289"/>
                    <a:pt x="87" y="390"/>
                    <a:pt x="203" y="390"/>
                  </a:cubicBezTo>
                  <a:lnTo>
                    <a:pt x="3786" y="390"/>
                  </a:lnTo>
                  <a:cubicBezTo>
                    <a:pt x="3887" y="390"/>
                    <a:pt x="3974" y="289"/>
                    <a:pt x="3974" y="188"/>
                  </a:cubicBezTo>
                  <a:cubicBezTo>
                    <a:pt x="3974" y="87"/>
                    <a:pt x="3887" y="0"/>
                    <a:pt x="3786" y="0"/>
                  </a:cubicBez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5"/>
            <p:cNvSpPr/>
            <p:nvPr/>
          </p:nvSpPr>
          <p:spPr>
            <a:xfrm>
              <a:off x="4846825" y="2879625"/>
              <a:ext cx="6525" cy="154975"/>
            </a:xfrm>
            <a:custGeom>
              <a:avLst/>
              <a:gdLst/>
              <a:ahLst/>
              <a:cxnLst/>
              <a:rect l="l" t="t" r="r" b="b"/>
              <a:pathLst>
                <a:path w="261" h="6199" extrusionOk="0">
                  <a:moveTo>
                    <a:pt x="131" y="0"/>
                  </a:moveTo>
                  <a:cubicBezTo>
                    <a:pt x="58" y="0"/>
                    <a:pt x="0" y="58"/>
                    <a:pt x="0" y="131"/>
                  </a:cubicBezTo>
                  <a:lnTo>
                    <a:pt x="0" y="6068"/>
                  </a:lnTo>
                  <a:cubicBezTo>
                    <a:pt x="0" y="6141"/>
                    <a:pt x="58" y="6199"/>
                    <a:pt x="131" y="6199"/>
                  </a:cubicBezTo>
                  <a:cubicBezTo>
                    <a:pt x="202" y="6199"/>
                    <a:pt x="260" y="6141"/>
                    <a:pt x="260" y="6068"/>
                  </a:cubicBezTo>
                  <a:lnTo>
                    <a:pt x="260" y="131"/>
                  </a:lnTo>
                  <a:cubicBezTo>
                    <a:pt x="260" y="58"/>
                    <a:pt x="202" y="0"/>
                    <a:pt x="131" y="0"/>
                  </a:cubicBezTo>
                  <a:close/>
                </a:path>
              </a:pathLst>
            </a:custGeom>
            <a:solidFill>
              <a:srgbClr val="FFFFFF"/>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5"/>
            <p:cNvSpPr/>
            <p:nvPr/>
          </p:nvSpPr>
          <p:spPr>
            <a:xfrm>
              <a:off x="4846825" y="3074300"/>
              <a:ext cx="6525" cy="76225"/>
            </a:xfrm>
            <a:custGeom>
              <a:avLst/>
              <a:gdLst/>
              <a:ahLst/>
              <a:cxnLst/>
              <a:rect l="l" t="t" r="r" b="b"/>
              <a:pathLst>
                <a:path w="261" h="3049" extrusionOk="0">
                  <a:moveTo>
                    <a:pt x="131" y="1"/>
                  </a:moveTo>
                  <a:cubicBezTo>
                    <a:pt x="58" y="1"/>
                    <a:pt x="0" y="59"/>
                    <a:pt x="0" y="130"/>
                  </a:cubicBezTo>
                  <a:lnTo>
                    <a:pt x="0" y="2919"/>
                  </a:lnTo>
                  <a:cubicBezTo>
                    <a:pt x="0" y="2991"/>
                    <a:pt x="58" y="3049"/>
                    <a:pt x="131" y="3049"/>
                  </a:cubicBezTo>
                  <a:cubicBezTo>
                    <a:pt x="202" y="3049"/>
                    <a:pt x="260" y="2991"/>
                    <a:pt x="260" y="2919"/>
                  </a:cubicBezTo>
                  <a:lnTo>
                    <a:pt x="260" y="130"/>
                  </a:lnTo>
                  <a:cubicBezTo>
                    <a:pt x="260" y="59"/>
                    <a:pt x="202" y="1"/>
                    <a:pt x="131" y="1"/>
                  </a:cubicBezTo>
                  <a:close/>
                </a:path>
              </a:pathLst>
            </a:custGeom>
            <a:solidFill>
              <a:srgbClr val="FFFFFF"/>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5"/>
            <p:cNvSpPr/>
            <p:nvPr/>
          </p:nvSpPr>
          <p:spPr>
            <a:xfrm>
              <a:off x="6240250" y="3161350"/>
              <a:ext cx="984275" cy="671800"/>
            </a:xfrm>
            <a:custGeom>
              <a:avLst/>
              <a:gdLst/>
              <a:ahLst/>
              <a:cxnLst/>
              <a:rect l="l" t="t" r="r" b="b"/>
              <a:pathLst>
                <a:path w="39371" h="26872" extrusionOk="0">
                  <a:moveTo>
                    <a:pt x="4697" y="0"/>
                  </a:moveTo>
                  <a:lnTo>
                    <a:pt x="1" y="26872"/>
                  </a:lnTo>
                  <a:lnTo>
                    <a:pt x="34675" y="26872"/>
                  </a:lnTo>
                  <a:lnTo>
                    <a:pt x="39371" y="0"/>
                  </a:ln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5"/>
            <p:cNvSpPr/>
            <p:nvPr/>
          </p:nvSpPr>
          <p:spPr>
            <a:xfrm>
              <a:off x="6274225" y="3189900"/>
              <a:ext cx="916700" cy="615075"/>
            </a:xfrm>
            <a:custGeom>
              <a:avLst/>
              <a:gdLst/>
              <a:ahLst/>
              <a:cxnLst/>
              <a:rect l="l" t="t" r="r" b="b"/>
              <a:pathLst>
                <a:path w="36668" h="24603" extrusionOk="0">
                  <a:moveTo>
                    <a:pt x="4291" y="0"/>
                  </a:moveTo>
                  <a:lnTo>
                    <a:pt x="0" y="24603"/>
                  </a:lnTo>
                  <a:lnTo>
                    <a:pt x="32362" y="24603"/>
                  </a:lnTo>
                  <a:lnTo>
                    <a:pt x="36667" y="0"/>
                  </a:lnTo>
                  <a:close/>
                </a:path>
              </a:pathLst>
            </a:custGeom>
            <a:solidFill>
              <a:srgbClr val="E2E2E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35"/>
            <p:cNvSpPr/>
            <p:nvPr/>
          </p:nvSpPr>
          <p:spPr>
            <a:xfrm>
              <a:off x="5666700" y="3833125"/>
              <a:ext cx="1444050" cy="48800"/>
            </a:xfrm>
            <a:custGeom>
              <a:avLst/>
              <a:gdLst/>
              <a:ahLst/>
              <a:cxnLst/>
              <a:rect l="l" t="t" r="r" b="b"/>
              <a:pathLst>
                <a:path w="57762" h="1952" extrusionOk="0">
                  <a:moveTo>
                    <a:pt x="1" y="1"/>
                  </a:moveTo>
                  <a:lnTo>
                    <a:pt x="1" y="1952"/>
                  </a:lnTo>
                  <a:lnTo>
                    <a:pt x="57761" y="1952"/>
                  </a:lnTo>
                  <a:lnTo>
                    <a:pt x="57761" y="1"/>
                  </a:ln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35"/>
            <p:cNvSpPr/>
            <p:nvPr/>
          </p:nvSpPr>
          <p:spPr>
            <a:xfrm>
              <a:off x="5666700" y="3833125"/>
              <a:ext cx="663525" cy="48800"/>
            </a:xfrm>
            <a:custGeom>
              <a:avLst/>
              <a:gdLst/>
              <a:ahLst/>
              <a:cxnLst/>
              <a:rect l="l" t="t" r="r" b="b"/>
              <a:pathLst>
                <a:path w="26541" h="1952" extrusionOk="0">
                  <a:moveTo>
                    <a:pt x="1" y="1"/>
                  </a:moveTo>
                  <a:lnTo>
                    <a:pt x="1" y="1952"/>
                  </a:lnTo>
                  <a:lnTo>
                    <a:pt x="26541" y="1952"/>
                  </a:lnTo>
                  <a:lnTo>
                    <a:pt x="26541" y="1"/>
                  </a:lnTo>
                  <a:close/>
                </a:path>
              </a:pathLst>
            </a:custGeom>
            <a:solidFill>
              <a:srgbClr val="465157"/>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5"/>
            <p:cNvSpPr/>
            <p:nvPr/>
          </p:nvSpPr>
          <p:spPr>
            <a:xfrm>
              <a:off x="5666700" y="3830975"/>
              <a:ext cx="1444050" cy="4725"/>
            </a:xfrm>
            <a:custGeom>
              <a:avLst/>
              <a:gdLst/>
              <a:ahLst/>
              <a:cxnLst/>
              <a:rect l="l" t="t" r="r" b="b"/>
              <a:pathLst>
                <a:path w="57762" h="189" extrusionOk="0">
                  <a:moveTo>
                    <a:pt x="1" y="0"/>
                  </a:moveTo>
                  <a:lnTo>
                    <a:pt x="1" y="189"/>
                  </a:lnTo>
                  <a:lnTo>
                    <a:pt x="57761" y="189"/>
                  </a:lnTo>
                  <a:lnTo>
                    <a:pt x="57761"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5"/>
            <p:cNvSpPr/>
            <p:nvPr/>
          </p:nvSpPr>
          <p:spPr>
            <a:xfrm>
              <a:off x="6883900" y="3659600"/>
              <a:ext cx="89975" cy="143950"/>
            </a:xfrm>
            <a:custGeom>
              <a:avLst/>
              <a:gdLst/>
              <a:ahLst/>
              <a:cxnLst/>
              <a:rect l="l" t="t" r="r" b="b"/>
              <a:pathLst>
                <a:path w="3599" h="5758" extrusionOk="0">
                  <a:moveTo>
                    <a:pt x="1611" y="1"/>
                  </a:moveTo>
                  <a:cubicBezTo>
                    <a:pt x="977" y="1"/>
                    <a:pt x="318" y="123"/>
                    <a:pt x="318" y="123"/>
                  </a:cubicBezTo>
                  <a:cubicBezTo>
                    <a:pt x="318" y="123"/>
                    <a:pt x="680" y="1120"/>
                    <a:pt x="564" y="1611"/>
                  </a:cubicBezTo>
                  <a:cubicBezTo>
                    <a:pt x="434" y="2117"/>
                    <a:pt x="44" y="2536"/>
                    <a:pt x="15" y="3272"/>
                  </a:cubicBezTo>
                  <a:cubicBezTo>
                    <a:pt x="0" y="3995"/>
                    <a:pt x="73" y="5281"/>
                    <a:pt x="304" y="5324"/>
                  </a:cubicBezTo>
                  <a:cubicBezTo>
                    <a:pt x="309" y="5325"/>
                    <a:pt x="314" y="5325"/>
                    <a:pt x="318" y="5325"/>
                  </a:cubicBezTo>
                  <a:cubicBezTo>
                    <a:pt x="529" y="5325"/>
                    <a:pt x="380" y="4355"/>
                    <a:pt x="578" y="4270"/>
                  </a:cubicBezTo>
                  <a:cubicBezTo>
                    <a:pt x="583" y="4268"/>
                    <a:pt x="588" y="4267"/>
                    <a:pt x="594" y="4267"/>
                  </a:cubicBezTo>
                  <a:cubicBezTo>
                    <a:pt x="827" y="4267"/>
                    <a:pt x="1503" y="5757"/>
                    <a:pt x="1503" y="5757"/>
                  </a:cubicBezTo>
                  <a:lnTo>
                    <a:pt x="3598" y="5757"/>
                  </a:lnTo>
                  <a:cubicBezTo>
                    <a:pt x="3598" y="5757"/>
                    <a:pt x="2876" y="1236"/>
                    <a:pt x="2760" y="456"/>
                  </a:cubicBezTo>
                  <a:cubicBezTo>
                    <a:pt x="2712" y="96"/>
                    <a:pt x="2172" y="1"/>
                    <a:pt x="1611" y="1"/>
                  </a:cubicBezTo>
                  <a:close/>
                </a:path>
              </a:pathLst>
            </a:custGeom>
            <a:solidFill>
              <a:srgbClr val="E0C9A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5"/>
            <p:cNvSpPr/>
            <p:nvPr/>
          </p:nvSpPr>
          <p:spPr>
            <a:xfrm>
              <a:off x="5815875" y="3347050"/>
              <a:ext cx="186750" cy="90975"/>
            </a:xfrm>
            <a:custGeom>
              <a:avLst/>
              <a:gdLst/>
              <a:ahLst/>
              <a:cxnLst/>
              <a:rect l="l" t="t" r="r" b="b"/>
              <a:pathLst>
                <a:path w="7470" h="3639" extrusionOk="0">
                  <a:moveTo>
                    <a:pt x="2697" y="0"/>
                  </a:moveTo>
                  <a:cubicBezTo>
                    <a:pt x="1684" y="0"/>
                    <a:pt x="1" y="533"/>
                    <a:pt x="1" y="533"/>
                  </a:cubicBezTo>
                  <a:lnTo>
                    <a:pt x="3771" y="3639"/>
                  </a:lnTo>
                  <a:cubicBezTo>
                    <a:pt x="3771" y="3639"/>
                    <a:pt x="4711" y="3047"/>
                    <a:pt x="5736" y="2874"/>
                  </a:cubicBezTo>
                  <a:cubicBezTo>
                    <a:pt x="6352" y="2770"/>
                    <a:pt x="6853" y="2749"/>
                    <a:pt x="7155" y="2749"/>
                  </a:cubicBezTo>
                  <a:cubicBezTo>
                    <a:pt x="7356" y="2749"/>
                    <a:pt x="7470" y="2758"/>
                    <a:pt x="7470" y="2758"/>
                  </a:cubicBezTo>
                  <a:lnTo>
                    <a:pt x="7340" y="533"/>
                  </a:lnTo>
                  <a:cubicBezTo>
                    <a:pt x="7340" y="533"/>
                    <a:pt x="3960" y="244"/>
                    <a:pt x="3107" y="42"/>
                  </a:cubicBezTo>
                  <a:cubicBezTo>
                    <a:pt x="2991" y="13"/>
                    <a:pt x="2852" y="0"/>
                    <a:pt x="2697" y="0"/>
                  </a:cubicBezTo>
                  <a:close/>
                </a:path>
              </a:pathLst>
            </a:custGeom>
            <a:solidFill>
              <a:srgbClr val="E0C9A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5"/>
            <p:cNvSpPr/>
            <p:nvPr/>
          </p:nvSpPr>
          <p:spPr>
            <a:xfrm>
              <a:off x="6327325" y="2815725"/>
              <a:ext cx="216725" cy="308800"/>
            </a:xfrm>
            <a:custGeom>
              <a:avLst/>
              <a:gdLst/>
              <a:ahLst/>
              <a:cxnLst/>
              <a:rect l="l" t="t" r="r" b="b"/>
              <a:pathLst>
                <a:path w="8669" h="12352" extrusionOk="0">
                  <a:moveTo>
                    <a:pt x="2400" y="0"/>
                  </a:moveTo>
                  <a:cubicBezTo>
                    <a:pt x="2059" y="0"/>
                    <a:pt x="1757" y="41"/>
                    <a:pt x="1517" y="129"/>
                  </a:cubicBezTo>
                  <a:cubicBezTo>
                    <a:pt x="0" y="693"/>
                    <a:pt x="1401" y="2369"/>
                    <a:pt x="1401" y="2369"/>
                  </a:cubicBezTo>
                  <a:cubicBezTo>
                    <a:pt x="1358" y="3221"/>
                    <a:pt x="1127" y="5345"/>
                    <a:pt x="1257" y="6328"/>
                  </a:cubicBezTo>
                  <a:cubicBezTo>
                    <a:pt x="1375" y="7215"/>
                    <a:pt x="1811" y="7867"/>
                    <a:pt x="2650" y="7867"/>
                  </a:cubicBezTo>
                  <a:cubicBezTo>
                    <a:pt x="2739" y="7867"/>
                    <a:pt x="2834" y="7859"/>
                    <a:pt x="2933" y="7844"/>
                  </a:cubicBezTo>
                  <a:cubicBezTo>
                    <a:pt x="2951" y="7841"/>
                    <a:pt x="2969" y="7840"/>
                    <a:pt x="2988" y="7840"/>
                  </a:cubicBezTo>
                  <a:cubicBezTo>
                    <a:pt x="3991" y="7840"/>
                    <a:pt x="4869" y="12020"/>
                    <a:pt x="4869" y="12020"/>
                  </a:cubicBezTo>
                  <a:lnTo>
                    <a:pt x="7065" y="12352"/>
                  </a:lnTo>
                  <a:lnTo>
                    <a:pt x="8669" y="9924"/>
                  </a:lnTo>
                  <a:lnTo>
                    <a:pt x="7180" y="7281"/>
                  </a:lnTo>
                  <a:cubicBezTo>
                    <a:pt x="7180" y="7281"/>
                    <a:pt x="8249" y="4348"/>
                    <a:pt x="7686" y="2629"/>
                  </a:cubicBezTo>
                  <a:cubicBezTo>
                    <a:pt x="7211" y="1191"/>
                    <a:pt x="4238" y="0"/>
                    <a:pt x="2400" y="0"/>
                  </a:cubicBezTo>
                  <a:close/>
                </a:path>
              </a:pathLst>
            </a:custGeom>
            <a:solidFill>
              <a:srgbClr val="E0C9A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5"/>
            <p:cNvSpPr/>
            <p:nvPr/>
          </p:nvSpPr>
          <p:spPr>
            <a:xfrm>
              <a:off x="6380775" y="3024825"/>
              <a:ext cx="298375" cy="527325"/>
            </a:xfrm>
            <a:custGeom>
              <a:avLst/>
              <a:gdLst/>
              <a:ahLst/>
              <a:cxnLst/>
              <a:rect l="l" t="t" r="r" b="b"/>
              <a:pathLst>
                <a:path w="11935" h="21093" extrusionOk="0">
                  <a:moveTo>
                    <a:pt x="6386" y="0"/>
                  </a:moveTo>
                  <a:lnTo>
                    <a:pt x="4493" y="1994"/>
                  </a:lnTo>
                  <a:lnTo>
                    <a:pt x="4493" y="3467"/>
                  </a:lnTo>
                  <a:lnTo>
                    <a:pt x="3959" y="2312"/>
                  </a:lnTo>
                  <a:lnTo>
                    <a:pt x="1430" y="1315"/>
                  </a:lnTo>
                  <a:lnTo>
                    <a:pt x="1330" y="2601"/>
                  </a:lnTo>
                  <a:lnTo>
                    <a:pt x="1" y="3467"/>
                  </a:lnTo>
                  <a:lnTo>
                    <a:pt x="4406" y="21093"/>
                  </a:lnTo>
                  <a:lnTo>
                    <a:pt x="11934" y="21093"/>
                  </a:lnTo>
                  <a:lnTo>
                    <a:pt x="6891" y="1084"/>
                  </a:lnTo>
                  <a:lnTo>
                    <a:pt x="6386"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35"/>
            <p:cNvSpPr/>
            <p:nvPr/>
          </p:nvSpPr>
          <p:spPr>
            <a:xfrm>
              <a:off x="6398125" y="3552125"/>
              <a:ext cx="384325" cy="251425"/>
            </a:xfrm>
            <a:custGeom>
              <a:avLst/>
              <a:gdLst/>
              <a:ahLst/>
              <a:cxnLst/>
              <a:rect l="l" t="t" r="r" b="b"/>
              <a:pathLst>
                <a:path w="15373" h="10057" extrusionOk="0">
                  <a:moveTo>
                    <a:pt x="2875" y="1"/>
                  </a:moveTo>
                  <a:lnTo>
                    <a:pt x="0" y="10056"/>
                  </a:lnTo>
                  <a:lnTo>
                    <a:pt x="15372" y="10056"/>
                  </a:lnTo>
                  <a:lnTo>
                    <a:pt x="14548" y="1"/>
                  </a:ln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5"/>
            <p:cNvSpPr/>
            <p:nvPr/>
          </p:nvSpPr>
          <p:spPr>
            <a:xfrm>
              <a:off x="5987800" y="3089825"/>
              <a:ext cx="562750" cy="637400"/>
            </a:xfrm>
            <a:custGeom>
              <a:avLst/>
              <a:gdLst/>
              <a:ahLst/>
              <a:cxnLst/>
              <a:rect l="l" t="t" r="r" b="b"/>
              <a:pathLst>
                <a:path w="22510" h="25496" extrusionOk="0">
                  <a:moveTo>
                    <a:pt x="17049" y="1"/>
                  </a:moveTo>
                  <a:cubicBezTo>
                    <a:pt x="15691" y="58"/>
                    <a:pt x="14708" y="1705"/>
                    <a:pt x="13639" y="2992"/>
                  </a:cubicBezTo>
                  <a:cubicBezTo>
                    <a:pt x="12555" y="4277"/>
                    <a:pt x="8149" y="9377"/>
                    <a:pt x="7412" y="9767"/>
                  </a:cubicBezTo>
                  <a:cubicBezTo>
                    <a:pt x="6689" y="10158"/>
                    <a:pt x="1" y="10533"/>
                    <a:pt x="1" y="10533"/>
                  </a:cubicBezTo>
                  <a:lnTo>
                    <a:pt x="1" y="13321"/>
                  </a:lnTo>
                  <a:cubicBezTo>
                    <a:pt x="1" y="13321"/>
                    <a:pt x="6110" y="13554"/>
                    <a:pt x="8147" y="13554"/>
                  </a:cubicBezTo>
                  <a:cubicBezTo>
                    <a:pt x="8438" y="13554"/>
                    <a:pt x="8645" y="13549"/>
                    <a:pt x="8741" y="13538"/>
                  </a:cubicBezTo>
                  <a:cubicBezTo>
                    <a:pt x="9521" y="13451"/>
                    <a:pt x="14578" y="9031"/>
                    <a:pt x="14578" y="9031"/>
                  </a:cubicBezTo>
                  <a:cubicBezTo>
                    <a:pt x="14578" y="9031"/>
                    <a:pt x="17280" y="16370"/>
                    <a:pt x="17323" y="17786"/>
                  </a:cubicBezTo>
                  <a:cubicBezTo>
                    <a:pt x="17367" y="19201"/>
                    <a:pt x="16037" y="25370"/>
                    <a:pt x="17049" y="25457"/>
                  </a:cubicBezTo>
                  <a:cubicBezTo>
                    <a:pt x="17381" y="25485"/>
                    <a:pt x="18098" y="25495"/>
                    <a:pt x="18907" y="25495"/>
                  </a:cubicBezTo>
                  <a:cubicBezTo>
                    <a:pt x="20525" y="25495"/>
                    <a:pt x="22510" y="25457"/>
                    <a:pt x="22510" y="25457"/>
                  </a:cubicBezTo>
                  <a:cubicBezTo>
                    <a:pt x="22510" y="25457"/>
                    <a:pt x="22206" y="20140"/>
                    <a:pt x="21686" y="18219"/>
                  </a:cubicBezTo>
                  <a:cubicBezTo>
                    <a:pt x="21166" y="16283"/>
                    <a:pt x="17785" y="2052"/>
                    <a:pt x="17049" y="1"/>
                  </a:cubicBez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5"/>
            <p:cNvSpPr/>
            <p:nvPr/>
          </p:nvSpPr>
          <p:spPr>
            <a:xfrm>
              <a:off x="6224750" y="3236825"/>
              <a:ext cx="127500" cy="182075"/>
            </a:xfrm>
            <a:custGeom>
              <a:avLst/>
              <a:gdLst/>
              <a:ahLst/>
              <a:cxnLst/>
              <a:rect l="l" t="t" r="r" b="b"/>
              <a:pathLst>
                <a:path w="5100" h="7283" extrusionOk="0">
                  <a:moveTo>
                    <a:pt x="3502" y="0"/>
                  </a:moveTo>
                  <a:cubicBezTo>
                    <a:pt x="3495" y="0"/>
                    <a:pt x="3488" y="0"/>
                    <a:pt x="3482" y="1"/>
                  </a:cubicBezTo>
                  <a:cubicBezTo>
                    <a:pt x="2904" y="73"/>
                    <a:pt x="2297" y="3742"/>
                    <a:pt x="1546" y="4798"/>
                  </a:cubicBezTo>
                  <a:cubicBezTo>
                    <a:pt x="1083" y="5476"/>
                    <a:pt x="405" y="6516"/>
                    <a:pt x="0" y="7283"/>
                  </a:cubicBezTo>
                  <a:cubicBezTo>
                    <a:pt x="1632" y="6185"/>
                    <a:pt x="5100" y="3151"/>
                    <a:pt x="5100" y="3151"/>
                  </a:cubicBezTo>
                  <a:cubicBezTo>
                    <a:pt x="4772" y="2393"/>
                    <a:pt x="4076" y="0"/>
                    <a:pt x="3502" y="0"/>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5"/>
            <p:cNvSpPr/>
            <p:nvPr/>
          </p:nvSpPr>
          <p:spPr>
            <a:xfrm>
              <a:off x="6553050" y="3051750"/>
              <a:ext cx="407425" cy="665825"/>
            </a:xfrm>
            <a:custGeom>
              <a:avLst/>
              <a:gdLst/>
              <a:ahLst/>
              <a:cxnLst/>
              <a:rect l="l" t="t" r="r" b="b"/>
              <a:pathLst>
                <a:path w="16297" h="26633" extrusionOk="0">
                  <a:moveTo>
                    <a:pt x="288" y="0"/>
                  </a:moveTo>
                  <a:cubicBezTo>
                    <a:pt x="190" y="0"/>
                    <a:pt x="94" y="3"/>
                    <a:pt x="0" y="7"/>
                  </a:cubicBezTo>
                  <a:cubicBezTo>
                    <a:pt x="0" y="7"/>
                    <a:pt x="2659" y="16419"/>
                    <a:pt x="3049" y="18991"/>
                  </a:cubicBezTo>
                  <a:cubicBezTo>
                    <a:pt x="3439" y="21562"/>
                    <a:pt x="5043" y="26633"/>
                    <a:pt x="5043" y="26633"/>
                  </a:cubicBezTo>
                  <a:lnTo>
                    <a:pt x="10431" y="26633"/>
                  </a:lnTo>
                  <a:lnTo>
                    <a:pt x="9175" y="19251"/>
                  </a:lnTo>
                  <a:lnTo>
                    <a:pt x="7744" y="12359"/>
                  </a:lnTo>
                  <a:lnTo>
                    <a:pt x="10793" y="16462"/>
                  </a:lnTo>
                  <a:lnTo>
                    <a:pt x="13379" y="25044"/>
                  </a:lnTo>
                  <a:lnTo>
                    <a:pt x="16297" y="25044"/>
                  </a:lnTo>
                  <a:lnTo>
                    <a:pt x="15156" y="18600"/>
                  </a:lnTo>
                  <a:cubicBezTo>
                    <a:pt x="14781" y="16231"/>
                    <a:pt x="14014" y="13934"/>
                    <a:pt x="12887" y="11810"/>
                  </a:cubicBezTo>
                  <a:cubicBezTo>
                    <a:pt x="10980" y="8198"/>
                    <a:pt x="8004" y="2824"/>
                    <a:pt x="6777" y="1885"/>
                  </a:cubicBezTo>
                  <a:cubicBezTo>
                    <a:pt x="6013" y="1288"/>
                    <a:pt x="2628" y="0"/>
                    <a:pt x="288" y="0"/>
                  </a:cubicBez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5"/>
            <p:cNvSpPr/>
            <p:nvPr/>
          </p:nvSpPr>
          <p:spPr>
            <a:xfrm>
              <a:off x="6653450" y="3154775"/>
              <a:ext cx="138000" cy="432050"/>
            </a:xfrm>
            <a:custGeom>
              <a:avLst/>
              <a:gdLst/>
              <a:ahLst/>
              <a:cxnLst/>
              <a:rect l="l" t="t" r="r" b="b"/>
              <a:pathLst>
                <a:path w="5520" h="17282" extrusionOk="0">
                  <a:moveTo>
                    <a:pt x="955" y="1"/>
                  </a:moveTo>
                  <a:cubicBezTo>
                    <a:pt x="790" y="1"/>
                    <a:pt x="471" y="459"/>
                    <a:pt x="290" y="1939"/>
                  </a:cubicBezTo>
                  <a:cubicBezTo>
                    <a:pt x="1" y="4279"/>
                    <a:pt x="1" y="6375"/>
                    <a:pt x="1417" y="8686"/>
                  </a:cubicBezTo>
                  <a:cubicBezTo>
                    <a:pt x="2832" y="11012"/>
                    <a:pt x="1836" y="12356"/>
                    <a:pt x="2963" y="14421"/>
                  </a:cubicBezTo>
                  <a:cubicBezTo>
                    <a:pt x="4090" y="16473"/>
                    <a:pt x="5520" y="17282"/>
                    <a:pt x="5520" y="17282"/>
                  </a:cubicBezTo>
                  <a:lnTo>
                    <a:pt x="3728" y="8238"/>
                  </a:lnTo>
                  <a:cubicBezTo>
                    <a:pt x="3728" y="8238"/>
                    <a:pt x="1894" y="5695"/>
                    <a:pt x="1474" y="4279"/>
                  </a:cubicBezTo>
                  <a:cubicBezTo>
                    <a:pt x="1056" y="2864"/>
                    <a:pt x="839" y="914"/>
                    <a:pt x="1027" y="365"/>
                  </a:cubicBezTo>
                  <a:cubicBezTo>
                    <a:pt x="1097" y="161"/>
                    <a:pt x="1053" y="1"/>
                    <a:pt x="955" y="1"/>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35"/>
            <p:cNvSpPr/>
            <p:nvPr/>
          </p:nvSpPr>
          <p:spPr>
            <a:xfrm>
              <a:off x="6295550" y="2790025"/>
              <a:ext cx="257175" cy="207750"/>
            </a:xfrm>
            <a:custGeom>
              <a:avLst/>
              <a:gdLst/>
              <a:ahLst/>
              <a:cxnLst/>
              <a:rect l="l" t="t" r="r" b="b"/>
              <a:pathLst>
                <a:path w="10287" h="8310" extrusionOk="0">
                  <a:moveTo>
                    <a:pt x="2296" y="1"/>
                  </a:moveTo>
                  <a:cubicBezTo>
                    <a:pt x="1658" y="1"/>
                    <a:pt x="1144" y="215"/>
                    <a:pt x="823" y="912"/>
                  </a:cubicBezTo>
                  <a:cubicBezTo>
                    <a:pt x="0" y="2717"/>
                    <a:pt x="2672" y="3397"/>
                    <a:pt x="2672" y="3397"/>
                  </a:cubicBezTo>
                  <a:lnTo>
                    <a:pt x="2745" y="2472"/>
                  </a:lnTo>
                  <a:cubicBezTo>
                    <a:pt x="2745" y="2472"/>
                    <a:pt x="3487" y="2631"/>
                    <a:pt x="4382" y="2631"/>
                  </a:cubicBezTo>
                  <a:cubicBezTo>
                    <a:pt x="4665" y="2631"/>
                    <a:pt x="4964" y="2615"/>
                    <a:pt x="5259" y="2573"/>
                  </a:cubicBezTo>
                  <a:cubicBezTo>
                    <a:pt x="5381" y="2554"/>
                    <a:pt x="5493" y="2545"/>
                    <a:pt x="5596" y="2545"/>
                  </a:cubicBezTo>
                  <a:cubicBezTo>
                    <a:pt x="6523" y="2545"/>
                    <a:pt x="6741" y="3250"/>
                    <a:pt x="6819" y="3744"/>
                  </a:cubicBezTo>
                  <a:cubicBezTo>
                    <a:pt x="6891" y="4293"/>
                    <a:pt x="6646" y="4942"/>
                    <a:pt x="6775" y="5102"/>
                  </a:cubicBezTo>
                  <a:cubicBezTo>
                    <a:pt x="6799" y="5131"/>
                    <a:pt x="6821" y="5144"/>
                    <a:pt x="6842" y="5144"/>
                  </a:cubicBezTo>
                  <a:cubicBezTo>
                    <a:pt x="6934" y="5144"/>
                    <a:pt x="6999" y="4887"/>
                    <a:pt x="7093" y="4640"/>
                  </a:cubicBezTo>
                  <a:cubicBezTo>
                    <a:pt x="7163" y="4455"/>
                    <a:pt x="7377" y="4218"/>
                    <a:pt x="7619" y="4218"/>
                  </a:cubicBezTo>
                  <a:cubicBezTo>
                    <a:pt x="7775" y="4218"/>
                    <a:pt x="7943" y="4317"/>
                    <a:pt x="8091" y="4596"/>
                  </a:cubicBezTo>
                  <a:cubicBezTo>
                    <a:pt x="8451" y="5304"/>
                    <a:pt x="7570" y="5780"/>
                    <a:pt x="7584" y="6503"/>
                  </a:cubicBezTo>
                  <a:cubicBezTo>
                    <a:pt x="7584" y="7240"/>
                    <a:pt x="8451" y="8309"/>
                    <a:pt x="8451" y="8309"/>
                  </a:cubicBezTo>
                  <a:cubicBezTo>
                    <a:pt x="9506" y="6560"/>
                    <a:pt x="10287" y="3744"/>
                    <a:pt x="9651" y="2357"/>
                  </a:cubicBezTo>
                  <a:cubicBezTo>
                    <a:pt x="9029" y="970"/>
                    <a:pt x="7209" y="724"/>
                    <a:pt x="5259" y="493"/>
                  </a:cubicBezTo>
                  <a:cubicBezTo>
                    <a:pt x="4165" y="362"/>
                    <a:pt x="3126" y="1"/>
                    <a:pt x="2296" y="1"/>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35"/>
            <p:cNvSpPr/>
            <p:nvPr/>
          </p:nvSpPr>
          <p:spPr>
            <a:xfrm>
              <a:off x="4749300" y="1822050"/>
              <a:ext cx="1087175" cy="311400"/>
            </a:xfrm>
            <a:custGeom>
              <a:avLst/>
              <a:gdLst/>
              <a:ahLst/>
              <a:cxnLst/>
              <a:rect l="l" t="t" r="r" b="b"/>
              <a:pathLst>
                <a:path w="43487" h="12456" extrusionOk="0">
                  <a:moveTo>
                    <a:pt x="20159" y="0"/>
                  </a:moveTo>
                  <a:cubicBezTo>
                    <a:pt x="19385" y="0"/>
                    <a:pt x="18508" y="164"/>
                    <a:pt x="17497" y="551"/>
                  </a:cubicBezTo>
                  <a:cubicBezTo>
                    <a:pt x="12570" y="2444"/>
                    <a:pt x="12325" y="6966"/>
                    <a:pt x="8351" y="7861"/>
                  </a:cubicBezTo>
                  <a:cubicBezTo>
                    <a:pt x="4378" y="8772"/>
                    <a:pt x="0" y="12455"/>
                    <a:pt x="8120" y="12455"/>
                  </a:cubicBezTo>
                  <a:lnTo>
                    <a:pt x="37029" y="12455"/>
                  </a:lnTo>
                  <a:cubicBezTo>
                    <a:pt x="41609" y="12455"/>
                    <a:pt x="43487" y="11893"/>
                    <a:pt x="41133" y="10246"/>
                  </a:cubicBezTo>
                  <a:cubicBezTo>
                    <a:pt x="38763" y="8599"/>
                    <a:pt x="38055" y="8526"/>
                    <a:pt x="37275" y="6879"/>
                  </a:cubicBezTo>
                  <a:cubicBezTo>
                    <a:pt x="36578" y="5435"/>
                    <a:pt x="35104" y="4435"/>
                    <a:pt x="33047" y="4435"/>
                  </a:cubicBezTo>
                  <a:cubicBezTo>
                    <a:pt x="32758" y="4435"/>
                    <a:pt x="32458" y="4455"/>
                    <a:pt x="32146" y="4496"/>
                  </a:cubicBezTo>
                  <a:cubicBezTo>
                    <a:pt x="30847" y="4667"/>
                    <a:pt x="29764" y="4989"/>
                    <a:pt x="28751" y="4989"/>
                  </a:cubicBezTo>
                  <a:cubicBezTo>
                    <a:pt x="27805" y="4989"/>
                    <a:pt x="26919" y="4708"/>
                    <a:pt x="25977" y="3758"/>
                  </a:cubicBezTo>
                  <a:cubicBezTo>
                    <a:pt x="24444" y="2214"/>
                    <a:pt x="23000" y="0"/>
                    <a:pt x="20159" y="0"/>
                  </a:cubicBezTo>
                  <a:close/>
                </a:path>
              </a:pathLst>
            </a:custGeom>
            <a:solidFill>
              <a:srgbClr val="CDF8F4"/>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35"/>
            <p:cNvSpPr/>
            <p:nvPr/>
          </p:nvSpPr>
          <p:spPr>
            <a:xfrm>
              <a:off x="5550050" y="2915375"/>
              <a:ext cx="322925" cy="250750"/>
            </a:xfrm>
            <a:custGeom>
              <a:avLst/>
              <a:gdLst/>
              <a:ahLst/>
              <a:cxnLst/>
              <a:rect l="l" t="t" r="r" b="b"/>
              <a:pathLst>
                <a:path w="12917" h="10030" extrusionOk="0">
                  <a:moveTo>
                    <a:pt x="7488" y="0"/>
                  </a:moveTo>
                  <a:cubicBezTo>
                    <a:pt x="4662" y="0"/>
                    <a:pt x="3033" y="1938"/>
                    <a:pt x="2399" y="3800"/>
                  </a:cubicBezTo>
                  <a:cubicBezTo>
                    <a:pt x="1734" y="5794"/>
                    <a:pt x="1" y="6098"/>
                    <a:pt x="1" y="6098"/>
                  </a:cubicBezTo>
                  <a:cubicBezTo>
                    <a:pt x="1" y="6098"/>
                    <a:pt x="1330" y="6242"/>
                    <a:pt x="2268" y="6979"/>
                  </a:cubicBezTo>
                  <a:cubicBezTo>
                    <a:pt x="3208" y="7730"/>
                    <a:pt x="4711" y="9999"/>
                    <a:pt x="6907" y="10028"/>
                  </a:cubicBezTo>
                  <a:cubicBezTo>
                    <a:pt x="6984" y="10029"/>
                    <a:pt x="7062" y="10030"/>
                    <a:pt x="7141" y="10030"/>
                  </a:cubicBezTo>
                  <a:cubicBezTo>
                    <a:pt x="9294" y="10030"/>
                    <a:pt x="12065" y="9428"/>
                    <a:pt x="12483" y="6098"/>
                  </a:cubicBezTo>
                  <a:cubicBezTo>
                    <a:pt x="12917" y="2659"/>
                    <a:pt x="11299" y="319"/>
                    <a:pt x="8105" y="30"/>
                  </a:cubicBezTo>
                  <a:cubicBezTo>
                    <a:pt x="7893" y="10"/>
                    <a:pt x="7688" y="0"/>
                    <a:pt x="7488" y="0"/>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5"/>
            <p:cNvSpPr/>
            <p:nvPr/>
          </p:nvSpPr>
          <p:spPr>
            <a:xfrm>
              <a:off x="5678250" y="2978950"/>
              <a:ext cx="123550" cy="123550"/>
            </a:xfrm>
            <a:custGeom>
              <a:avLst/>
              <a:gdLst/>
              <a:ahLst/>
              <a:cxnLst/>
              <a:rect l="l" t="t" r="r" b="b"/>
              <a:pathLst>
                <a:path w="4942" h="4942" extrusionOk="0">
                  <a:moveTo>
                    <a:pt x="2472" y="1561"/>
                  </a:moveTo>
                  <a:cubicBezTo>
                    <a:pt x="2977" y="1561"/>
                    <a:pt x="3397" y="1966"/>
                    <a:pt x="3397" y="2471"/>
                  </a:cubicBezTo>
                  <a:cubicBezTo>
                    <a:pt x="3397" y="2977"/>
                    <a:pt x="2977" y="3382"/>
                    <a:pt x="2472" y="3382"/>
                  </a:cubicBezTo>
                  <a:cubicBezTo>
                    <a:pt x="1966" y="3382"/>
                    <a:pt x="1561" y="2977"/>
                    <a:pt x="1561" y="2471"/>
                  </a:cubicBezTo>
                  <a:cubicBezTo>
                    <a:pt x="1561" y="1966"/>
                    <a:pt x="1966" y="1561"/>
                    <a:pt x="2472" y="1561"/>
                  </a:cubicBezTo>
                  <a:close/>
                  <a:moveTo>
                    <a:pt x="1952" y="1"/>
                  </a:moveTo>
                  <a:lnTo>
                    <a:pt x="1981" y="665"/>
                  </a:lnTo>
                  <a:cubicBezTo>
                    <a:pt x="1821" y="708"/>
                    <a:pt x="1677" y="766"/>
                    <a:pt x="1547" y="853"/>
                  </a:cubicBezTo>
                  <a:lnTo>
                    <a:pt x="1099" y="361"/>
                  </a:lnTo>
                  <a:lnTo>
                    <a:pt x="363" y="1099"/>
                  </a:lnTo>
                  <a:lnTo>
                    <a:pt x="854" y="1546"/>
                  </a:lnTo>
                  <a:cubicBezTo>
                    <a:pt x="767" y="1677"/>
                    <a:pt x="709" y="1821"/>
                    <a:pt x="666" y="1980"/>
                  </a:cubicBezTo>
                  <a:lnTo>
                    <a:pt x="1" y="1951"/>
                  </a:lnTo>
                  <a:lnTo>
                    <a:pt x="1" y="2991"/>
                  </a:lnTo>
                  <a:lnTo>
                    <a:pt x="666" y="2962"/>
                  </a:lnTo>
                  <a:cubicBezTo>
                    <a:pt x="709" y="3121"/>
                    <a:pt x="767" y="3266"/>
                    <a:pt x="854" y="3410"/>
                  </a:cubicBezTo>
                  <a:lnTo>
                    <a:pt x="363" y="3844"/>
                  </a:lnTo>
                  <a:lnTo>
                    <a:pt x="1099" y="4595"/>
                  </a:lnTo>
                  <a:lnTo>
                    <a:pt x="1547" y="4089"/>
                  </a:lnTo>
                  <a:cubicBezTo>
                    <a:pt x="1677" y="4176"/>
                    <a:pt x="1821" y="4233"/>
                    <a:pt x="1981" y="4277"/>
                  </a:cubicBezTo>
                  <a:lnTo>
                    <a:pt x="1952" y="4942"/>
                  </a:lnTo>
                  <a:lnTo>
                    <a:pt x="2992" y="4942"/>
                  </a:lnTo>
                  <a:lnTo>
                    <a:pt x="2963" y="4277"/>
                  </a:lnTo>
                  <a:cubicBezTo>
                    <a:pt x="3122" y="4233"/>
                    <a:pt x="3266" y="4176"/>
                    <a:pt x="3410" y="4089"/>
                  </a:cubicBezTo>
                  <a:lnTo>
                    <a:pt x="3844" y="4595"/>
                  </a:lnTo>
                  <a:lnTo>
                    <a:pt x="4595" y="3844"/>
                  </a:lnTo>
                  <a:lnTo>
                    <a:pt x="4104" y="3410"/>
                  </a:lnTo>
                  <a:cubicBezTo>
                    <a:pt x="4177" y="3266"/>
                    <a:pt x="4235" y="3121"/>
                    <a:pt x="4277" y="2962"/>
                  </a:cubicBezTo>
                  <a:lnTo>
                    <a:pt x="4942" y="2991"/>
                  </a:lnTo>
                  <a:lnTo>
                    <a:pt x="4942" y="1951"/>
                  </a:lnTo>
                  <a:lnTo>
                    <a:pt x="4277" y="1980"/>
                  </a:lnTo>
                  <a:cubicBezTo>
                    <a:pt x="4235" y="1821"/>
                    <a:pt x="4177" y="1677"/>
                    <a:pt x="4104" y="1546"/>
                  </a:cubicBezTo>
                  <a:lnTo>
                    <a:pt x="4595" y="1099"/>
                  </a:lnTo>
                  <a:lnTo>
                    <a:pt x="3844" y="361"/>
                  </a:lnTo>
                  <a:lnTo>
                    <a:pt x="3410" y="853"/>
                  </a:lnTo>
                  <a:cubicBezTo>
                    <a:pt x="3266" y="766"/>
                    <a:pt x="3122" y="708"/>
                    <a:pt x="2963" y="665"/>
                  </a:cubicBezTo>
                  <a:lnTo>
                    <a:pt x="2992" y="1"/>
                  </a:lnTo>
                  <a:close/>
                </a:path>
              </a:pathLst>
            </a:custGeom>
            <a:solidFill>
              <a:srgbClr val="F2F2F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35"/>
            <p:cNvSpPr/>
            <p:nvPr/>
          </p:nvSpPr>
          <p:spPr>
            <a:xfrm>
              <a:off x="5975525" y="2150050"/>
              <a:ext cx="195800" cy="259725"/>
            </a:xfrm>
            <a:custGeom>
              <a:avLst/>
              <a:gdLst/>
              <a:ahLst/>
              <a:cxnLst/>
              <a:rect l="l" t="t" r="r" b="b"/>
              <a:pathLst>
                <a:path w="7832" h="10389" extrusionOk="0">
                  <a:moveTo>
                    <a:pt x="1" y="0"/>
                  </a:moveTo>
                  <a:lnTo>
                    <a:pt x="1" y="10388"/>
                  </a:lnTo>
                  <a:lnTo>
                    <a:pt x="7831" y="10388"/>
                  </a:lnTo>
                  <a:lnTo>
                    <a:pt x="7831" y="0"/>
                  </a:lnTo>
                  <a:close/>
                </a:path>
              </a:pathLst>
            </a:custGeom>
            <a:solidFill>
              <a:srgbClr val="F9AC00"/>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35"/>
            <p:cNvSpPr/>
            <p:nvPr/>
          </p:nvSpPr>
          <p:spPr>
            <a:xfrm>
              <a:off x="5997925" y="2194100"/>
              <a:ext cx="38300" cy="3300"/>
            </a:xfrm>
            <a:custGeom>
              <a:avLst/>
              <a:gdLst/>
              <a:ahLst/>
              <a:cxnLst/>
              <a:rect l="l" t="t" r="r" b="b"/>
              <a:pathLst>
                <a:path w="1532" h="132" extrusionOk="0">
                  <a:moveTo>
                    <a:pt x="0" y="1"/>
                  </a:moveTo>
                  <a:lnTo>
                    <a:pt x="0" y="131"/>
                  </a:lnTo>
                  <a:lnTo>
                    <a:pt x="1532" y="131"/>
                  </a:lnTo>
                  <a:lnTo>
                    <a:pt x="1532"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35"/>
            <p:cNvSpPr/>
            <p:nvPr/>
          </p:nvSpPr>
          <p:spPr>
            <a:xfrm>
              <a:off x="5997925" y="2232375"/>
              <a:ext cx="144125" cy="3300"/>
            </a:xfrm>
            <a:custGeom>
              <a:avLst/>
              <a:gdLst/>
              <a:ahLst/>
              <a:cxnLst/>
              <a:rect l="l" t="t" r="r" b="b"/>
              <a:pathLst>
                <a:path w="5765" h="132" extrusionOk="0">
                  <a:moveTo>
                    <a:pt x="0" y="1"/>
                  </a:moveTo>
                  <a:lnTo>
                    <a:pt x="0" y="132"/>
                  </a:lnTo>
                  <a:lnTo>
                    <a:pt x="5764" y="132"/>
                  </a:lnTo>
                  <a:lnTo>
                    <a:pt x="5764"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5"/>
            <p:cNvSpPr/>
            <p:nvPr/>
          </p:nvSpPr>
          <p:spPr>
            <a:xfrm>
              <a:off x="5997925" y="2270675"/>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5"/>
            <p:cNvSpPr/>
            <p:nvPr/>
          </p:nvSpPr>
          <p:spPr>
            <a:xfrm>
              <a:off x="5997925" y="2308950"/>
              <a:ext cx="144125" cy="3300"/>
            </a:xfrm>
            <a:custGeom>
              <a:avLst/>
              <a:gdLst/>
              <a:ahLst/>
              <a:cxnLst/>
              <a:rect l="l" t="t" r="r" b="b"/>
              <a:pathLst>
                <a:path w="5765" h="132" extrusionOk="0">
                  <a:moveTo>
                    <a:pt x="0" y="1"/>
                  </a:moveTo>
                  <a:lnTo>
                    <a:pt x="0" y="131"/>
                  </a:lnTo>
                  <a:lnTo>
                    <a:pt x="5764" y="131"/>
                  </a:lnTo>
                  <a:lnTo>
                    <a:pt x="5764" y="1"/>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5"/>
            <p:cNvSpPr/>
            <p:nvPr/>
          </p:nvSpPr>
          <p:spPr>
            <a:xfrm>
              <a:off x="5997925" y="2347250"/>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5"/>
            <p:cNvSpPr/>
            <p:nvPr/>
          </p:nvSpPr>
          <p:spPr>
            <a:xfrm>
              <a:off x="5926750" y="2670750"/>
              <a:ext cx="385425" cy="261850"/>
            </a:xfrm>
            <a:custGeom>
              <a:avLst/>
              <a:gdLst/>
              <a:ahLst/>
              <a:cxnLst/>
              <a:rect l="l" t="t" r="r" b="b"/>
              <a:pathLst>
                <a:path w="15417" h="10474" extrusionOk="0">
                  <a:moveTo>
                    <a:pt x="5206" y="1"/>
                  </a:moveTo>
                  <a:cubicBezTo>
                    <a:pt x="3027" y="1"/>
                    <a:pt x="1150" y="150"/>
                    <a:pt x="738" y="540"/>
                  </a:cubicBezTo>
                  <a:cubicBezTo>
                    <a:pt x="45" y="1205"/>
                    <a:pt x="1" y="4238"/>
                    <a:pt x="1" y="6145"/>
                  </a:cubicBezTo>
                  <a:cubicBezTo>
                    <a:pt x="1" y="8053"/>
                    <a:pt x="376" y="9295"/>
                    <a:pt x="1634" y="9295"/>
                  </a:cubicBezTo>
                  <a:lnTo>
                    <a:pt x="7860" y="9295"/>
                  </a:lnTo>
                  <a:cubicBezTo>
                    <a:pt x="8409" y="9295"/>
                    <a:pt x="8829" y="9286"/>
                    <a:pt x="9171" y="9286"/>
                  </a:cubicBezTo>
                  <a:cubicBezTo>
                    <a:pt x="10026" y="9286"/>
                    <a:pt x="10399" y="9345"/>
                    <a:pt x="11111" y="9757"/>
                  </a:cubicBezTo>
                  <a:cubicBezTo>
                    <a:pt x="11770" y="10143"/>
                    <a:pt x="12858" y="10473"/>
                    <a:pt x="13887" y="10473"/>
                  </a:cubicBezTo>
                  <a:cubicBezTo>
                    <a:pt x="14439" y="10473"/>
                    <a:pt x="14973" y="10378"/>
                    <a:pt x="15417" y="10147"/>
                  </a:cubicBezTo>
                  <a:cubicBezTo>
                    <a:pt x="14319" y="10031"/>
                    <a:pt x="13452" y="8168"/>
                    <a:pt x="13437" y="7228"/>
                  </a:cubicBezTo>
                  <a:cubicBezTo>
                    <a:pt x="13423" y="5639"/>
                    <a:pt x="13914" y="1363"/>
                    <a:pt x="13177" y="742"/>
                  </a:cubicBezTo>
                  <a:cubicBezTo>
                    <a:pt x="12728" y="363"/>
                    <a:pt x="8601" y="1"/>
                    <a:pt x="5206" y="1"/>
                  </a:cubicBezTo>
                  <a:close/>
                </a:path>
              </a:pathLst>
            </a:custGeom>
            <a:solidFill>
              <a:srgbClr val="2F046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5"/>
            <p:cNvSpPr/>
            <p:nvPr/>
          </p:nvSpPr>
          <p:spPr>
            <a:xfrm>
              <a:off x="6054625" y="2712750"/>
              <a:ext cx="101875" cy="156425"/>
            </a:xfrm>
            <a:custGeom>
              <a:avLst/>
              <a:gdLst/>
              <a:ahLst/>
              <a:cxnLst/>
              <a:rect l="l" t="t" r="r" b="b"/>
              <a:pathLst>
                <a:path w="4075" h="6257" extrusionOk="0">
                  <a:moveTo>
                    <a:pt x="1749" y="1"/>
                  </a:moveTo>
                  <a:cubicBezTo>
                    <a:pt x="1705" y="1"/>
                    <a:pt x="1662" y="16"/>
                    <a:pt x="1618" y="59"/>
                  </a:cubicBezTo>
                  <a:cubicBezTo>
                    <a:pt x="1589" y="87"/>
                    <a:pt x="1560" y="131"/>
                    <a:pt x="1560" y="189"/>
                  </a:cubicBezTo>
                  <a:lnTo>
                    <a:pt x="1560" y="665"/>
                  </a:lnTo>
                  <a:cubicBezTo>
                    <a:pt x="1358" y="694"/>
                    <a:pt x="1171" y="752"/>
                    <a:pt x="998" y="839"/>
                  </a:cubicBezTo>
                  <a:cubicBezTo>
                    <a:pt x="824" y="911"/>
                    <a:pt x="665" y="1012"/>
                    <a:pt x="549" y="1143"/>
                  </a:cubicBezTo>
                  <a:cubicBezTo>
                    <a:pt x="420" y="1258"/>
                    <a:pt x="318" y="1403"/>
                    <a:pt x="246" y="1561"/>
                  </a:cubicBezTo>
                  <a:cubicBezTo>
                    <a:pt x="173" y="1705"/>
                    <a:pt x="145" y="1879"/>
                    <a:pt x="145" y="2052"/>
                  </a:cubicBezTo>
                  <a:cubicBezTo>
                    <a:pt x="145" y="2270"/>
                    <a:pt x="173" y="2443"/>
                    <a:pt x="231" y="2601"/>
                  </a:cubicBezTo>
                  <a:cubicBezTo>
                    <a:pt x="289" y="2746"/>
                    <a:pt x="376" y="2876"/>
                    <a:pt x="491" y="2992"/>
                  </a:cubicBezTo>
                  <a:cubicBezTo>
                    <a:pt x="607" y="3107"/>
                    <a:pt x="751" y="3194"/>
                    <a:pt x="925" y="3266"/>
                  </a:cubicBezTo>
                  <a:cubicBezTo>
                    <a:pt x="1098" y="3352"/>
                    <a:pt x="1300" y="3410"/>
                    <a:pt x="1547" y="3468"/>
                  </a:cubicBezTo>
                  <a:cubicBezTo>
                    <a:pt x="1807" y="3541"/>
                    <a:pt x="2038" y="3584"/>
                    <a:pt x="2225" y="3628"/>
                  </a:cubicBezTo>
                  <a:cubicBezTo>
                    <a:pt x="2427" y="3670"/>
                    <a:pt x="2587" y="3714"/>
                    <a:pt x="2731" y="3757"/>
                  </a:cubicBezTo>
                  <a:cubicBezTo>
                    <a:pt x="2861" y="3801"/>
                    <a:pt x="2962" y="3859"/>
                    <a:pt x="3034" y="3930"/>
                  </a:cubicBezTo>
                  <a:cubicBezTo>
                    <a:pt x="3092" y="3988"/>
                    <a:pt x="3121" y="4075"/>
                    <a:pt x="3121" y="4177"/>
                  </a:cubicBezTo>
                  <a:cubicBezTo>
                    <a:pt x="3121" y="4292"/>
                    <a:pt x="3092" y="4379"/>
                    <a:pt x="3034" y="4450"/>
                  </a:cubicBezTo>
                  <a:cubicBezTo>
                    <a:pt x="2976" y="4523"/>
                    <a:pt x="2890" y="4581"/>
                    <a:pt x="2789" y="4624"/>
                  </a:cubicBezTo>
                  <a:cubicBezTo>
                    <a:pt x="2702" y="4682"/>
                    <a:pt x="2587" y="4711"/>
                    <a:pt x="2442" y="4726"/>
                  </a:cubicBezTo>
                  <a:cubicBezTo>
                    <a:pt x="2312" y="4754"/>
                    <a:pt x="2182" y="4768"/>
                    <a:pt x="2038" y="4768"/>
                  </a:cubicBezTo>
                  <a:cubicBezTo>
                    <a:pt x="1864" y="4768"/>
                    <a:pt x="1705" y="4754"/>
                    <a:pt x="1589" y="4711"/>
                  </a:cubicBezTo>
                  <a:cubicBezTo>
                    <a:pt x="1474" y="4682"/>
                    <a:pt x="1373" y="4653"/>
                    <a:pt x="1286" y="4610"/>
                  </a:cubicBezTo>
                  <a:cubicBezTo>
                    <a:pt x="1214" y="4552"/>
                    <a:pt x="1142" y="4508"/>
                    <a:pt x="1098" y="4437"/>
                  </a:cubicBezTo>
                  <a:cubicBezTo>
                    <a:pt x="1055" y="4379"/>
                    <a:pt x="1011" y="4321"/>
                    <a:pt x="982" y="4263"/>
                  </a:cubicBezTo>
                  <a:cubicBezTo>
                    <a:pt x="954" y="4205"/>
                    <a:pt x="911" y="4162"/>
                    <a:pt x="867" y="4133"/>
                  </a:cubicBezTo>
                  <a:cubicBezTo>
                    <a:pt x="824" y="4104"/>
                    <a:pt x="766" y="4090"/>
                    <a:pt x="694" y="4090"/>
                  </a:cubicBezTo>
                  <a:lnTo>
                    <a:pt x="188" y="4090"/>
                  </a:lnTo>
                  <a:cubicBezTo>
                    <a:pt x="145" y="4090"/>
                    <a:pt x="102" y="4119"/>
                    <a:pt x="58" y="4148"/>
                  </a:cubicBezTo>
                  <a:cubicBezTo>
                    <a:pt x="15" y="4177"/>
                    <a:pt x="0" y="4234"/>
                    <a:pt x="0" y="4277"/>
                  </a:cubicBezTo>
                  <a:cubicBezTo>
                    <a:pt x="15" y="4465"/>
                    <a:pt x="58" y="4624"/>
                    <a:pt x="145" y="4768"/>
                  </a:cubicBezTo>
                  <a:cubicBezTo>
                    <a:pt x="231" y="4913"/>
                    <a:pt x="347" y="5043"/>
                    <a:pt x="477" y="5159"/>
                  </a:cubicBezTo>
                  <a:cubicBezTo>
                    <a:pt x="622" y="5260"/>
                    <a:pt x="780" y="5361"/>
                    <a:pt x="969" y="5433"/>
                  </a:cubicBezTo>
                  <a:cubicBezTo>
                    <a:pt x="1156" y="5506"/>
                    <a:pt x="1358" y="5563"/>
                    <a:pt x="1560" y="5592"/>
                  </a:cubicBezTo>
                  <a:lnTo>
                    <a:pt x="1560" y="6069"/>
                  </a:lnTo>
                  <a:cubicBezTo>
                    <a:pt x="1560" y="6126"/>
                    <a:pt x="1589" y="6170"/>
                    <a:pt x="1618" y="6199"/>
                  </a:cubicBezTo>
                  <a:cubicBezTo>
                    <a:pt x="1662" y="6242"/>
                    <a:pt x="1705" y="6257"/>
                    <a:pt x="1749" y="6257"/>
                  </a:cubicBezTo>
                  <a:lnTo>
                    <a:pt x="2327" y="6257"/>
                  </a:lnTo>
                  <a:cubicBezTo>
                    <a:pt x="2384" y="6257"/>
                    <a:pt x="2427" y="6242"/>
                    <a:pt x="2456" y="6199"/>
                  </a:cubicBezTo>
                  <a:cubicBezTo>
                    <a:pt x="2500" y="6170"/>
                    <a:pt x="2514" y="6126"/>
                    <a:pt x="2514" y="6069"/>
                  </a:cubicBezTo>
                  <a:lnTo>
                    <a:pt x="2514" y="5592"/>
                  </a:lnTo>
                  <a:cubicBezTo>
                    <a:pt x="2760" y="5563"/>
                    <a:pt x="2976" y="5506"/>
                    <a:pt x="3178" y="5419"/>
                  </a:cubicBezTo>
                  <a:cubicBezTo>
                    <a:pt x="3367" y="5346"/>
                    <a:pt x="3525" y="5231"/>
                    <a:pt x="3670" y="5115"/>
                  </a:cubicBezTo>
                  <a:cubicBezTo>
                    <a:pt x="3800" y="4986"/>
                    <a:pt x="3901" y="4841"/>
                    <a:pt x="3974" y="4682"/>
                  </a:cubicBezTo>
                  <a:cubicBezTo>
                    <a:pt x="4045" y="4523"/>
                    <a:pt x="4074" y="4364"/>
                    <a:pt x="4074" y="4177"/>
                  </a:cubicBezTo>
                  <a:cubicBezTo>
                    <a:pt x="4074" y="3988"/>
                    <a:pt x="4045" y="3815"/>
                    <a:pt x="4003" y="3670"/>
                  </a:cubicBezTo>
                  <a:cubicBezTo>
                    <a:pt x="3945" y="3526"/>
                    <a:pt x="3858" y="3396"/>
                    <a:pt x="3727" y="3281"/>
                  </a:cubicBezTo>
                  <a:cubicBezTo>
                    <a:pt x="3612" y="3165"/>
                    <a:pt x="3439" y="3064"/>
                    <a:pt x="3251" y="2992"/>
                  </a:cubicBezTo>
                  <a:cubicBezTo>
                    <a:pt x="3049" y="2905"/>
                    <a:pt x="2818" y="2832"/>
                    <a:pt x="2529" y="2775"/>
                  </a:cubicBezTo>
                  <a:cubicBezTo>
                    <a:pt x="2269" y="2717"/>
                    <a:pt x="2052" y="2674"/>
                    <a:pt x="1878" y="2630"/>
                  </a:cubicBezTo>
                  <a:cubicBezTo>
                    <a:pt x="1691" y="2587"/>
                    <a:pt x="1547" y="2543"/>
                    <a:pt x="1431" y="2486"/>
                  </a:cubicBezTo>
                  <a:cubicBezTo>
                    <a:pt x="1315" y="2443"/>
                    <a:pt x="1229" y="2385"/>
                    <a:pt x="1171" y="2312"/>
                  </a:cubicBezTo>
                  <a:cubicBezTo>
                    <a:pt x="1127" y="2254"/>
                    <a:pt x="1098" y="2168"/>
                    <a:pt x="1098" y="2052"/>
                  </a:cubicBezTo>
                  <a:cubicBezTo>
                    <a:pt x="1098" y="1966"/>
                    <a:pt x="1127" y="1894"/>
                    <a:pt x="1171" y="1821"/>
                  </a:cubicBezTo>
                  <a:cubicBezTo>
                    <a:pt x="1214" y="1749"/>
                    <a:pt x="1286" y="1692"/>
                    <a:pt x="1358" y="1648"/>
                  </a:cubicBezTo>
                  <a:cubicBezTo>
                    <a:pt x="1445" y="1590"/>
                    <a:pt x="1547" y="1561"/>
                    <a:pt x="1647" y="1532"/>
                  </a:cubicBezTo>
                  <a:cubicBezTo>
                    <a:pt x="1763" y="1503"/>
                    <a:pt x="1878" y="1489"/>
                    <a:pt x="2009" y="1489"/>
                  </a:cubicBezTo>
                  <a:cubicBezTo>
                    <a:pt x="2283" y="1489"/>
                    <a:pt x="2500" y="1532"/>
                    <a:pt x="2645" y="1619"/>
                  </a:cubicBezTo>
                  <a:cubicBezTo>
                    <a:pt x="2789" y="1705"/>
                    <a:pt x="2890" y="1807"/>
                    <a:pt x="2962" y="1923"/>
                  </a:cubicBezTo>
                  <a:cubicBezTo>
                    <a:pt x="2991" y="1981"/>
                    <a:pt x="3034" y="2009"/>
                    <a:pt x="3078" y="2052"/>
                  </a:cubicBezTo>
                  <a:cubicBezTo>
                    <a:pt x="3107" y="2081"/>
                    <a:pt x="3178" y="2096"/>
                    <a:pt x="3251" y="2096"/>
                  </a:cubicBezTo>
                  <a:lnTo>
                    <a:pt x="3742" y="2096"/>
                  </a:lnTo>
                  <a:cubicBezTo>
                    <a:pt x="3800" y="2096"/>
                    <a:pt x="3843" y="2081"/>
                    <a:pt x="3887" y="2038"/>
                  </a:cubicBezTo>
                  <a:cubicBezTo>
                    <a:pt x="3930" y="2009"/>
                    <a:pt x="3945" y="1966"/>
                    <a:pt x="3945" y="1908"/>
                  </a:cubicBezTo>
                  <a:cubicBezTo>
                    <a:pt x="3930" y="1792"/>
                    <a:pt x="3887" y="1677"/>
                    <a:pt x="3829" y="1547"/>
                  </a:cubicBezTo>
                  <a:cubicBezTo>
                    <a:pt x="3771" y="1417"/>
                    <a:pt x="3685" y="1301"/>
                    <a:pt x="3569" y="1185"/>
                  </a:cubicBezTo>
                  <a:cubicBezTo>
                    <a:pt x="3454" y="1070"/>
                    <a:pt x="3294" y="954"/>
                    <a:pt x="3121" y="868"/>
                  </a:cubicBezTo>
                  <a:cubicBezTo>
                    <a:pt x="2947" y="781"/>
                    <a:pt x="2745" y="709"/>
                    <a:pt x="2514" y="665"/>
                  </a:cubicBezTo>
                  <a:lnTo>
                    <a:pt x="2514" y="189"/>
                  </a:lnTo>
                  <a:cubicBezTo>
                    <a:pt x="2514" y="131"/>
                    <a:pt x="2500" y="87"/>
                    <a:pt x="2456" y="59"/>
                  </a:cubicBezTo>
                  <a:cubicBezTo>
                    <a:pt x="2427" y="16"/>
                    <a:pt x="2384" y="1"/>
                    <a:pt x="2327" y="1"/>
                  </a:cubicBezTo>
                  <a:close/>
                </a:path>
              </a:pathLst>
            </a:custGeom>
            <a:solidFill>
              <a:srgbClr val="FFC944"/>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5"/>
            <p:cNvSpPr/>
            <p:nvPr/>
          </p:nvSpPr>
          <p:spPr>
            <a:xfrm>
              <a:off x="4970725" y="3594025"/>
              <a:ext cx="410675" cy="254675"/>
            </a:xfrm>
            <a:custGeom>
              <a:avLst/>
              <a:gdLst/>
              <a:ahLst/>
              <a:cxnLst/>
              <a:rect l="l" t="t" r="r" b="b"/>
              <a:pathLst>
                <a:path w="16427" h="10187" extrusionOk="0">
                  <a:moveTo>
                    <a:pt x="2601" y="1"/>
                  </a:moveTo>
                  <a:cubicBezTo>
                    <a:pt x="2601" y="1"/>
                    <a:pt x="419" y="2414"/>
                    <a:pt x="419" y="6069"/>
                  </a:cubicBezTo>
                  <a:cubicBezTo>
                    <a:pt x="419" y="7904"/>
                    <a:pt x="0" y="10187"/>
                    <a:pt x="0" y="10187"/>
                  </a:cubicBezTo>
                  <a:lnTo>
                    <a:pt x="16426" y="10187"/>
                  </a:lnTo>
                  <a:lnTo>
                    <a:pt x="15819" y="1"/>
                  </a:lnTo>
                  <a:close/>
                </a:path>
              </a:pathLst>
            </a:custGeom>
            <a:solidFill>
              <a:srgbClr val="465157"/>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35"/>
            <p:cNvSpPr/>
            <p:nvPr/>
          </p:nvSpPr>
          <p:spPr>
            <a:xfrm>
              <a:off x="5243400" y="3594025"/>
              <a:ext cx="138000" cy="254675"/>
            </a:xfrm>
            <a:custGeom>
              <a:avLst/>
              <a:gdLst/>
              <a:ahLst/>
              <a:cxnLst/>
              <a:rect l="l" t="t" r="r" b="b"/>
              <a:pathLst>
                <a:path w="5520" h="10187" extrusionOk="0">
                  <a:moveTo>
                    <a:pt x="2818" y="1"/>
                  </a:moveTo>
                  <a:lnTo>
                    <a:pt x="0" y="10187"/>
                  </a:lnTo>
                  <a:lnTo>
                    <a:pt x="5519" y="10187"/>
                  </a:lnTo>
                  <a:lnTo>
                    <a:pt x="4912" y="1"/>
                  </a:ln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35"/>
            <p:cNvSpPr/>
            <p:nvPr/>
          </p:nvSpPr>
          <p:spPr>
            <a:xfrm>
              <a:off x="5320350" y="2806150"/>
              <a:ext cx="183500" cy="240025"/>
            </a:xfrm>
            <a:custGeom>
              <a:avLst/>
              <a:gdLst/>
              <a:ahLst/>
              <a:cxnLst/>
              <a:rect l="l" t="t" r="r" b="b"/>
              <a:pathLst>
                <a:path w="7340" h="9601" extrusionOk="0">
                  <a:moveTo>
                    <a:pt x="5201" y="1"/>
                  </a:moveTo>
                  <a:cubicBezTo>
                    <a:pt x="3538" y="1"/>
                    <a:pt x="1214" y="929"/>
                    <a:pt x="881" y="2159"/>
                  </a:cubicBezTo>
                  <a:cubicBezTo>
                    <a:pt x="376" y="4095"/>
                    <a:pt x="1141" y="6320"/>
                    <a:pt x="1141" y="6320"/>
                  </a:cubicBezTo>
                  <a:lnTo>
                    <a:pt x="0" y="9325"/>
                  </a:lnTo>
                  <a:lnTo>
                    <a:pt x="4059" y="9600"/>
                  </a:lnTo>
                  <a:cubicBezTo>
                    <a:pt x="4059" y="9600"/>
                    <a:pt x="4363" y="7953"/>
                    <a:pt x="4594" y="7273"/>
                  </a:cubicBezTo>
                  <a:cubicBezTo>
                    <a:pt x="4697" y="6965"/>
                    <a:pt x="4865" y="6891"/>
                    <a:pt x="5076" y="6891"/>
                  </a:cubicBezTo>
                  <a:cubicBezTo>
                    <a:pt x="5272" y="6891"/>
                    <a:pt x="5505" y="6955"/>
                    <a:pt x="5757" y="6955"/>
                  </a:cubicBezTo>
                  <a:cubicBezTo>
                    <a:pt x="5844" y="6955"/>
                    <a:pt x="5933" y="6947"/>
                    <a:pt x="6024" y="6927"/>
                  </a:cubicBezTo>
                  <a:cubicBezTo>
                    <a:pt x="6675" y="6768"/>
                    <a:pt x="6675" y="4630"/>
                    <a:pt x="6949" y="4500"/>
                  </a:cubicBezTo>
                  <a:cubicBezTo>
                    <a:pt x="7224" y="4370"/>
                    <a:pt x="7339" y="4110"/>
                    <a:pt x="7035" y="3706"/>
                  </a:cubicBezTo>
                  <a:cubicBezTo>
                    <a:pt x="6733" y="3301"/>
                    <a:pt x="6906" y="990"/>
                    <a:pt x="6906" y="990"/>
                  </a:cubicBezTo>
                  <a:cubicBezTo>
                    <a:pt x="6859" y="293"/>
                    <a:pt x="6134" y="1"/>
                    <a:pt x="5201" y="1"/>
                  </a:cubicBezTo>
                  <a:close/>
                </a:path>
              </a:pathLst>
            </a:custGeom>
            <a:solidFill>
              <a:srgbClr val="C3AD8F"/>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5"/>
            <p:cNvSpPr/>
            <p:nvPr/>
          </p:nvSpPr>
          <p:spPr>
            <a:xfrm>
              <a:off x="4966000" y="3016425"/>
              <a:ext cx="506400" cy="594725"/>
            </a:xfrm>
            <a:custGeom>
              <a:avLst/>
              <a:gdLst/>
              <a:ahLst/>
              <a:cxnLst/>
              <a:rect l="l" t="t" r="r" b="b"/>
              <a:pathLst>
                <a:path w="20256" h="23789" extrusionOk="0">
                  <a:moveTo>
                    <a:pt x="13154" y="0"/>
                  </a:moveTo>
                  <a:cubicBezTo>
                    <a:pt x="12851" y="0"/>
                    <a:pt x="12998" y="311"/>
                    <a:pt x="12917" y="1001"/>
                  </a:cubicBezTo>
                  <a:cubicBezTo>
                    <a:pt x="12830" y="1752"/>
                    <a:pt x="9320" y="5537"/>
                    <a:pt x="7731" y="8933"/>
                  </a:cubicBezTo>
                  <a:cubicBezTo>
                    <a:pt x="6141" y="12313"/>
                    <a:pt x="4942" y="18237"/>
                    <a:pt x="3959" y="19984"/>
                  </a:cubicBezTo>
                  <a:cubicBezTo>
                    <a:pt x="2963" y="21747"/>
                    <a:pt x="1" y="23769"/>
                    <a:pt x="1981" y="23769"/>
                  </a:cubicBezTo>
                  <a:cubicBezTo>
                    <a:pt x="3300" y="23769"/>
                    <a:pt x="8825" y="23789"/>
                    <a:pt x="12653" y="23789"/>
                  </a:cubicBezTo>
                  <a:cubicBezTo>
                    <a:pt x="14567" y="23789"/>
                    <a:pt x="16057" y="23784"/>
                    <a:pt x="16384" y="23769"/>
                  </a:cubicBezTo>
                  <a:cubicBezTo>
                    <a:pt x="17366" y="23727"/>
                    <a:pt x="17670" y="18959"/>
                    <a:pt x="18060" y="17037"/>
                  </a:cubicBezTo>
                  <a:cubicBezTo>
                    <a:pt x="18451" y="15101"/>
                    <a:pt x="19909" y="8846"/>
                    <a:pt x="20025" y="7040"/>
                  </a:cubicBezTo>
                  <a:cubicBezTo>
                    <a:pt x="20155" y="5248"/>
                    <a:pt x="19823" y="2836"/>
                    <a:pt x="19823" y="2836"/>
                  </a:cubicBezTo>
                  <a:lnTo>
                    <a:pt x="20213" y="1290"/>
                  </a:lnTo>
                  <a:cubicBezTo>
                    <a:pt x="20256" y="1145"/>
                    <a:pt x="20155" y="987"/>
                    <a:pt x="19996" y="972"/>
                  </a:cubicBezTo>
                  <a:lnTo>
                    <a:pt x="13221" y="4"/>
                  </a:lnTo>
                  <a:cubicBezTo>
                    <a:pt x="13196" y="2"/>
                    <a:pt x="13174" y="0"/>
                    <a:pt x="13154" y="0"/>
                  </a:cubicBez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35"/>
            <p:cNvSpPr/>
            <p:nvPr/>
          </p:nvSpPr>
          <p:spPr>
            <a:xfrm>
              <a:off x="5257550" y="3175575"/>
              <a:ext cx="204400" cy="300025"/>
            </a:xfrm>
            <a:custGeom>
              <a:avLst/>
              <a:gdLst/>
              <a:ahLst/>
              <a:cxnLst/>
              <a:rect l="l" t="t" r="r" b="b"/>
              <a:pathLst>
                <a:path w="8176" h="12001" extrusionOk="0">
                  <a:moveTo>
                    <a:pt x="305" y="0"/>
                  </a:moveTo>
                  <a:cubicBezTo>
                    <a:pt x="62" y="0"/>
                    <a:pt x="0" y="442"/>
                    <a:pt x="230" y="1367"/>
                  </a:cubicBezTo>
                  <a:cubicBezTo>
                    <a:pt x="619" y="2870"/>
                    <a:pt x="1096" y="4228"/>
                    <a:pt x="2512" y="5123"/>
                  </a:cubicBezTo>
                  <a:cubicBezTo>
                    <a:pt x="3797" y="5932"/>
                    <a:pt x="4101" y="10758"/>
                    <a:pt x="6182" y="12000"/>
                  </a:cubicBezTo>
                  <a:cubicBezTo>
                    <a:pt x="6253" y="11480"/>
                    <a:pt x="6326" y="11033"/>
                    <a:pt x="6398" y="10671"/>
                  </a:cubicBezTo>
                  <a:cubicBezTo>
                    <a:pt x="6716" y="9097"/>
                    <a:pt x="7742" y="4618"/>
                    <a:pt x="8176" y="2061"/>
                  </a:cubicBezTo>
                  <a:cubicBezTo>
                    <a:pt x="8176" y="2061"/>
                    <a:pt x="1573" y="1295"/>
                    <a:pt x="966" y="529"/>
                  </a:cubicBezTo>
                  <a:cubicBezTo>
                    <a:pt x="690" y="180"/>
                    <a:pt x="460" y="0"/>
                    <a:pt x="305" y="0"/>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35"/>
            <p:cNvSpPr/>
            <p:nvPr/>
          </p:nvSpPr>
          <p:spPr>
            <a:xfrm>
              <a:off x="5386425" y="3236850"/>
              <a:ext cx="555175" cy="205200"/>
            </a:xfrm>
            <a:custGeom>
              <a:avLst/>
              <a:gdLst/>
              <a:ahLst/>
              <a:cxnLst/>
              <a:rect l="l" t="t" r="r" b="b"/>
              <a:pathLst>
                <a:path w="22207" h="8208" extrusionOk="0">
                  <a:moveTo>
                    <a:pt x="4436" y="0"/>
                  </a:moveTo>
                  <a:lnTo>
                    <a:pt x="0" y="1574"/>
                  </a:lnTo>
                  <a:cubicBezTo>
                    <a:pt x="564" y="2066"/>
                    <a:pt x="4032" y="5822"/>
                    <a:pt x="6257" y="6501"/>
                  </a:cubicBezTo>
                  <a:cubicBezTo>
                    <a:pt x="7164" y="6779"/>
                    <a:pt x="9913" y="6840"/>
                    <a:pt x="12265" y="6840"/>
                  </a:cubicBezTo>
                  <a:cubicBezTo>
                    <a:pt x="14069" y="6840"/>
                    <a:pt x="15639" y="6804"/>
                    <a:pt x="15965" y="6804"/>
                  </a:cubicBezTo>
                  <a:cubicBezTo>
                    <a:pt x="16717" y="6804"/>
                    <a:pt x="17410" y="7397"/>
                    <a:pt x="18248" y="7844"/>
                  </a:cubicBezTo>
                  <a:cubicBezTo>
                    <a:pt x="18677" y="8081"/>
                    <a:pt x="19264" y="8208"/>
                    <a:pt x="19847" y="8208"/>
                  </a:cubicBezTo>
                  <a:cubicBezTo>
                    <a:pt x="20405" y="8208"/>
                    <a:pt x="20959" y="8092"/>
                    <a:pt x="21369" y="7844"/>
                  </a:cubicBezTo>
                  <a:cubicBezTo>
                    <a:pt x="22207" y="7353"/>
                    <a:pt x="20573" y="5981"/>
                    <a:pt x="19953" y="5692"/>
                  </a:cubicBezTo>
                  <a:cubicBezTo>
                    <a:pt x="19331" y="5388"/>
                    <a:pt x="17771" y="4421"/>
                    <a:pt x="17092" y="4421"/>
                  </a:cubicBezTo>
                  <a:cubicBezTo>
                    <a:pt x="16399" y="4421"/>
                    <a:pt x="8467" y="3785"/>
                    <a:pt x="7673" y="3539"/>
                  </a:cubicBezTo>
                  <a:cubicBezTo>
                    <a:pt x="6877" y="3308"/>
                    <a:pt x="4436" y="0"/>
                    <a:pt x="4436" y="0"/>
                  </a:cubicBezTo>
                  <a:close/>
                </a:path>
              </a:pathLst>
            </a:custGeom>
            <a:solidFill>
              <a:srgbClr val="C3AD8F"/>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5"/>
            <p:cNvSpPr/>
            <p:nvPr/>
          </p:nvSpPr>
          <p:spPr>
            <a:xfrm>
              <a:off x="5794225" y="3401175"/>
              <a:ext cx="82700" cy="47700"/>
            </a:xfrm>
            <a:custGeom>
              <a:avLst/>
              <a:gdLst/>
              <a:ahLst/>
              <a:cxnLst/>
              <a:rect l="l" t="t" r="r" b="b"/>
              <a:pathLst>
                <a:path w="3308" h="1908" extrusionOk="0">
                  <a:moveTo>
                    <a:pt x="425" y="1"/>
                  </a:moveTo>
                  <a:cubicBezTo>
                    <a:pt x="71" y="1"/>
                    <a:pt x="118" y="398"/>
                    <a:pt x="72" y="795"/>
                  </a:cubicBezTo>
                  <a:cubicBezTo>
                    <a:pt x="0" y="1286"/>
                    <a:pt x="1820" y="1907"/>
                    <a:pt x="2268" y="1907"/>
                  </a:cubicBezTo>
                  <a:cubicBezTo>
                    <a:pt x="2730" y="1907"/>
                    <a:pt x="3308" y="1243"/>
                    <a:pt x="2745" y="1084"/>
                  </a:cubicBezTo>
                  <a:cubicBezTo>
                    <a:pt x="2181" y="925"/>
                    <a:pt x="1459" y="333"/>
                    <a:pt x="751" y="73"/>
                  </a:cubicBezTo>
                  <a:cubicBezTo>
                    <a:pt x="616" y="23"/>
                    <a:pt x="509" y="1"/>
                    <a:pt x="425" y="1"/>
                  </a:cubicBezTo>
                  <a:close/>
                </a:path>
              </a:pathLst>
            </a:custGeom>
            <a:solidFill>
              <a:srgbClr val="E0C9A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5"/>
            <p:cNvSpPr/>
            <p:nvPr/>
          </p:nvSpPr>
          <p:spPr>
            <a:xfrm>
              <a:off x="5780950" y="3346475"/>
              <a:ext cx="122725" cy="24500"/>
            </a:xfrm>
            <a:custGeom>
              <a:avLst/>
              <a:gdLst/>
              <a:ahLst/>
              <a:cxnLst/>
              <a:rect l="l" t="t" r="r" b="b"/>
              <a:pathLst>
                <a:path w="4909" h="980" extrusionOk="0">
                  <a:moveTo>
                    <a:pt x="3863" y="1"/>
                  </a:moveTo>
                  <a:cubicBezTo>
                    <a:pt x="2838" y="1"/>
                    <a:pt x="516" y="425"/>
                    <a:pt x="516" y="425"/>
                  </a:cubicBezTo>
                  <a:cubicBezTo>
                    <a:pt x="1" y="684"/>
                    <a:pt x="665" y="979"/>
                    <a:pt x="1734" y="979"/>
                  </a:cubicBezTo>
                  <a:cubicBezTo>
                    <a:pt x="2282" y="979"/>
                    <a:pt x="2937" y="901"/>
                    <a:pt x="3594" y="701"/>
                  </a:cubicBezTo>
                  <a:cubicBezTo>
                    <a:pt x="4432" y="441"/>
                    <a:pt x="4908" y="137"/>
                    <a:pt x="4172" y="21"/>
                  </a:cubicBezTo>
                  <a:cubicBezTo>
                    <a:pt x="4092" y="7"/>
                    <a:pt x="3987" y="1"/>
                    <a:pt x="3863" y="1"/>
                  </a:cubicBezTo>
                  <a:close/>
                </a:path>
              </a:pathLst>
            </a:custGeom>
            <a:solidFill>
              <a:srgbClr val="E0C9AA"/>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5"/>
            <p:cNvSpPr/>
            <p:nvPr/>
          </p:nvSpPr>
          <p:spPr>
            <a:xfrm>
              <a:off x="5301550" y="2750550"/>
              <a:ext cx="264050" cy="237175"/>
            </a:xfrm>
            <a:custGeom>
              <a:avLst/>
              <a:gdLst/>
              <a:ahLst/>
              <a:cxnLst/>
              <a:rect l="l" t="t" r="r" b="b"/>
              <a:pathLst>
                <a:path w="10562" h="9487" extrusionOk="0">
                  <a:moveTo>
                    <a:pt x="8909" y="0"/>
                  </a:moveTo>
                  <a:cubicBezTo>
                    <a:pt x="8303" y="0"/>
                    <a:pt x="7558" y="423"/>
                    <a:pt x="6424" y="423"/>
                  </a:cubicBezTo>
                  <a:cubicBezTo>
                    <a:pt x="6265" y="423"/>
                    <a:pt x="6099" y="415"/>
                    <a:pt x="5924" y="396"/>
                  </a:cubicBezTo>
                  <a:cubicBezTo>
                    <a:pt x="5682" y="370"/>
                    <a:pt x="5462" y="357"/>
                    <a:pt x="5262" y="357"/>
                  </a:cubicBezTo>
                  <a:cubicBezTo>
                    <a:pt x="3810" y="357"/>
                    <a:pt x="3419" y="1003"/>
                    <a:pt x="2962" y="1638"/>
                  </a:cubicBezTo>
                  <a:cubicBezTo>
                    <a:pt x="2457" y="2376"/>
                    <a:pt x="954" y="1856"/>
                    <a:pt x="477" y="3791"/>
                  </a:cubicBezTo>
                  <a:cubicBezTo>
                    <a:pt x="1" y="5712"/>
                    <a:pt x="737" y="6739"/>
                    <a:pt x="1286" y="7605"/>
                  </a:cubicBezTo>
                  <a:cubicBezTo>
                    <a:pt x="1850" y="8457"/>
                    <a:pt x="1243" y="9397"/>
                    <a:pt x="1720" y="9484"/>
                  </a:cubicBezTo>
                  <a:cubicBezTo>
                    <a:pt x="1732" y="9486"/>
                    <a:pt x="1744" y="9487"/>
                    <a:pt x="1756" y="9487"/>
                  </a:cubicBezTo>
                  <a:cubicBezTo>
                    <a:pt x="2229" y="9487"/>
                    <a:pt x="2837" y="7897"/>
                    <a:pt x="2991" y="7475"/>
                  </a:cubicBezTo>
                  <a:cubicBezTo>
                    <a:pt x="3135" y="7041"/>
                    <a:pt x="2284" y="6406"/>
                    <a:pt x="2500" y="5626"/>
                  </a:cubicBezTo>
                  <a:cubicBezTo>
                    <a:pt x="2567" y="5371"/>
                    <a:pt x="2699" y="5286"/>
                    <a:pt x="2844" y="5286"/>
                  </a:cubicBezTo>
                  <a:cubicBezTo>
                    <a:pt x="3135" y="5286"/>
                    <a:pt x="3482" y="5626"/>
                    <a:pt x="3482" y="5626"/>
                  </a:cubicBezTo>
                  <a:cubicBezTo>
                    <a:pt x="4031" y="5583"/>
                    <a:pt x="4811" y="4340"/>
                    <a:pt x="5260" y="3834"/>
                  </a:cubicBezTo>
                  <a:cubicBezTo>
                    <a:pt x="5409" y="3661"/>
                    <a:pt x="5556" y="3616"/>
                    <a:pt x="5766" y="3616"/>
                  </a:cubicBezTo>
                  <a:cubicBezTo>
                    <a:pt x="5992" y="3616"/>
                    <a:pt x="6290" y="3668"/>
                    <a:pt x="6739" y="3668"/>
                  </a:cubicBezTo>
                  <a:cubicBezTo>
                    <a:pt x="7124" y="3668"/>
                    <a:pt x="7621" y="3630"/>
                    <a:pt x="8279" y="3487"/>
                  </a:cubicBezTo>
                  <a:cubicBezTo>
                    <a:pt x="10432" y="3011"/>
                    <a:pt x="10561" y="1291"/>
                    <a:pt x="9695" y="367"/>
                  </a:cubicBezTo>
                  <a:cubicBezTo>
                    <a:pt x="9446" y="93"/>
                    <a:pt x="9193" y="0"/>
                    <a:pt x="8909" y="0"/>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5"/>
            <p:cNvSpPr/>
            <p:nvPr/>
          </p:nvSpPr>
          <p:spPr>
            <a:xfrm>
              <a:off x="5243775" y="3075400"/>
              <a:ext cx="265850" cy="220700"/>
            </a:xfrm>
            <a:custGeom>
              <a:avLst/>
              <a:gdLst/>
              <a:ahLst/>
              <a:cxnLst/>
              <a:rect l="l" t="t" r="r" b="b"/>
              <a:pathLst>
                <a:path w="10634" h="8828" extrusionOk="0">
                  <a:moveTo>
                    <a:pt x="3949" y="0"/>
                  </a:moveTo>
                  <a:cubicBezTo>
                    <a:pt x="3830" y="0"/>
                    <a:pt x="3713" y="9"/>
                    <a:pt x="3597" y="29"/>
                  </a:cubicBezTo>
                  <a:cubicBezTo>
                    <a:pt x="2312" y="246"/>
                    <a:pt x="0" y="2600"/>
                    <a:pt x="1054" y="4002"/>
                  </a:cubicBezTo>
                  <a:lnTo>
                    <a:pt x="5259" y="8827"/>
                  </a:lnTo>
                  <a:lnTo>
                    <a:pt x="10634" y="6747"/>
                  </a:lnTo>
                  <a:cubicBezTo>
                    <a:pt x="10634" y="6747"/>
                    <a:pt x="8105" y="2933"/>
                    <a:pt x="7253" y="1893"/>
                  </a:cubicBezTo>
                  <a:cubicBezTo>
                    <a:pt x="6463" y="958"/>
                    <a:pt x="5158" y="0"/>
                    <a:pt x="3949" y="0"/>
                  </a:cubicBez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5"/>
            <p:cNvSpPr/>
            <p:nvPr/>
          </p:nvSpPr>
          <p:spPr>
            <a:xfrm>
              <a:off x="5401975" y="3099600"/>
              <a:ext cx="67550" cy="83100"/>
            </a:xfrm>
            <a:custGeom>
              <a:avLst/>
              <a:gdLst/>
              <a:ahLst/>
              <a:cxnLst/>
              <a:rect l="l" t="t" r="r" b="b"/>
              <a:pathLst>
                <a:path w="2702" h="3324" extrusionOk="0">
                  <a:moveTo>
                    <a:pt x="116" y="0"/>
                  </a:moveTo>
                  <a:lnTo>
                    <a:pt x="0" y="159"/>
                  </a:lnTo>
                  <a:cubicBezTo>
                    <a:pt x="14" y="159"/>
                    <a:pt x="1170" y="1012"/>
                    <a:pt x="2528" y="3323"/>
                  </a:cubicBezTo>
                  <a:lnTo>
                    <a:pt x="2701" y="3221"/>
                  </a:lnTo>
                  <a:cubicBezTo>
                    <a:pt x="1314" y="881"/>
                    <a:pt x="159" y="43"/>
                    <a:pt x="116" y="0"/>
                  </a:cubicBezTo>
                  <a:close/>
                </a:path>
              </a:pathLst>
            </a:custGeom>
            <a:solidFill>
              <a:srgbClr val="1B2022"/>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5"/>
            <p:cNvSpPr/>
            <p:nvPr/>
          </p:nvSpPr>
          <p:spPr>
            <a:xfrm>
              <a:off x="4754000" y="3877200"/>
              <a:ext cx="762125" cy="4725"/>
            </a:xfrm>
            <a:custGeom>
              <a:avLst/>
              <a:gdLst/>
              <a:ahLst/>
              <a:cxnLst/>
              <a:rect l="l" t="t" r="r" b="b"/>
              <a:pathLst>
                <a:path w="30485" h="189" extrusionOk="0">
                  <a:moveTo>
                    <a:pt x="1" y="0"/>
                  </a:moveTo>
                  <a:lnTo>
                    <a:pt x="1" y="189"/>
                  </a:lnTo>
                  <a:lnTo>
                    <a:pt x="30485" y="189"/>
                  </a:lnTo>
                  <a:lnTo>
                    <a:pt x="30485" y="0"/>
                  </a:ln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35"/>
            <p:cNvSpPr/>
            <p:nvPr/>
          </p:nvSpPr>
          <p:spPr>
            <a:xfrm>
              <a:off x="5643250" y="3877200"/>
              <a:ext cx="1589225" cy="4725"/>
            </a:xfrm>
            <a:custGeom>
              <a:avLst/>
              <a:gdLst/>
              <a:ahLst/>
              <a:cxnLst/>
              <a:rect l="l" t="t" r="r" b="b"/>
              <a:pathLst>
                <a:path w="63569" h="189" extrusionOk="0">
                  <a:moveTo>
                    <a:pt x="0" y="0"/>
                  </a:moveTo>
                  <a:lnTo>
                    <a:pt x="0" y="189"/>
                  </a:lnTo>
                  <a:lnTo>
                    <a:pt x="63568" y="189"/>
                  </a:lnTo>
                  <a:lnTo>
                    <a:pt x="63568" y="0"/>
                  </a:lnTo>
                  <a:close/>
                </a:path>
              </a:pathLst>
            </a:custGeom>
            <a:solidFill>
              <a:srgbClr val="2D363B"/>
            </a:solidFill>
            <a:ln>
              <a:noFill/>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60" name="Google Shape;1060;p35"/>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53">
                                            <p:txEl>
                                              <p:pRg st="0" end="0"/>
                                            </p:txEl>
                                          </p:spTgt>
                                        </p:tgtEl>
                                        <p:attrNameLst>
                                          <p:attrName>style.visibility</p:attrName>
                                        </p:attrNameLst>
                                      </p:cBhvr>
                                      <p:to>
                                        <p:strVal val="visible"/>
                                      </p:to>
                                    </p:set>
                                    <p:anim calcmode="lin" valueType="num">
                                      <p:cBhvr additive="base">
                                        <p:cTn id="7" dur="2400"/>
                                        <p:tgtEl>
                                          <p:spTgt spid="953">
                                            <p:txEl>
                                              <p:pRg st="0" end="0"/>
                                            </p:txEl>
                                          </p:spTgt>
                                        </p:tgtEl>
                                        <p:attrNameLst>
                                          <p:attrName>ppt_w</p:attrName>
                                        </p:attrNameLst>
                                      </p:cBhvr>
                                      <p:tavLst>
                                        <p:tav tm="0" fmla="">
                                          <p:val>
                                            <p:fltVal val="0"/>
                                          </p:val>
                                        </p:tav>
                                        <p:tav tm="100000" fmla="">
                                          <p:val>
                                            <p:strVal val="#ppt_w"/>
                                          </p:val>
                                        </p:tav>
                                      </p:tavLst>
                                    </p:anim>
                                    <p:anim calcmode="lin" valueType="num">
                                      <p:cBhvr additive="base">
                                        <p:cTn id="8" dur="2400"/>
                                        <p:tgtEl>
                                          <p:spTgt spid="953">
                                            <p:txEl>
                                              <p:pRg st="0" end="0"/>
                                            </p:txEl>
                                          </p:spTgt>
                                        </p:tgtEl>
                                        <p:attrNameLst>
                                          <p:attrName>ppt_h</p:attrName>
                                        </p:attrNameLst>
                                      </p:cBhvr>
                                      <p:tavLst>
                                        <p:tav tm="0" fmla="">
                                          <p:val>
                                            <p:fltVal val="0"/>
                                          </p:val>
                                        </p:tav>
                                        <p:tav tm="100000" fmla="">
                                          <p:val>
                                            <p:strVal val="#ppt_h"/>
                                          </p:val>
                                        </p:tav>
                                      </p:tavLst>
                                    </p:anim>
                                  </p:childTnLst>
                                </p:cTn>
                              </p:par>
                            </p:childTnLst>
                          </p:cTn>
                        </p:par>
                        <p:par>
                          <p:cTn id="9" fill="hold">
                            <p:stCondLst>
                              <p:cond delay="2500"/>
                            </p:stCondLst>
                            <p:childTnLst>
                              <p:par>
                                <p:cTn id="10" presetID="23" presetClass="entr" presetSubtype="16" fill="hold" nodeType="afterEffect">
                                  <p:stCondLst>
                                    <p:cond delay="0"/>
                                  </p:stCondLst>
                                  <p:childTnLst>
                                    <p:set>
                                      <p:cBhvr>
                                        <p:cTn id="11" dur="1" fill="hold">
                                          <p:stCondLst>
                                            <p:cond delay="0"/>
                                          </p:stCondLst>
                                        </p:cTn>
                                        <p:tgtEl>
                                          <p:spTgt spid="953">
                                            <p:txEl>
                                              <p:pRg st="1" end="1"/>
                                            </p:txEl>
                                          </p:spTgt>
                                        </p:tgtEl>
                                        <p:attrNameLst>
                                          <p:attrName>style.visibility</p:attrName>
                                        </p:attrNameLst>
                                      </p:cBhvr>
                                      <p:to>
                                        <p:strVal val="visible"/>
                                      </p:to>
                                    </p:set>
                                    <p:anim calcmode="lin" valueType="num">
                                      <p:cBhvr additive="base">
                                        <p:cTn id="12" dur="2400"/>
                                        <p:tgtEl>
                                          <p:spTgt spid="953">
                                            <p:txEl>
                                              <p:pRg st="1" end="1"/>
                                            </p:txEl>
                                          </p:spTgt>
                                        </p:tgtEl>
                                        <p:attrNameLst>
                                          <p:attrName>ppt_w</p:attrName>
                                        </p:attrNameLst>
                                      </p:cBhvr>
                                      <p:tavLst>
                                        <p:tav tm="0" fmla="">
                                          <p:val>
                                            <p:fltVal val="0"/>
                                          </p:val>
                                        </p:tav>
                                        <p:tav tm="100000" fmla="">
                                          <p:val>
                                            <p:strVal val="#ppt_w"/>
                                          </p:val>
                                        </p:tav>
                                      </p:tavLst>
                                    </p:anim>
                                    <p:anim calcmode="lin" valueType="num">
                                      <p:cBhvr additive="base">
                                        <p:cTn id="13" dur="2400"/>
                                        <p:tgtEl>
                                          <p:spTgt spid="953">
                                            <p:txEl>
                                              <p:pRg st="1" end="1"/>
                                            </p:txEl>
                                          </p:spTgt>
                                        </p:tgtEl>
                                        <p:attrNameLst>
                                          <p:attrName>ppt_h</p:attrName>
                                        </p:attrNameLst>
                                      </p:cBhvr>
                                      <p:tavLst>
                                        <p:tav tm="0" fmla="">
                                          <p:val>
                                            <p:fltVal val="0"/>
                                          </p:val>
                                        </p:tav>
                                        <p:tav tm="100000" fmla="">
                                          <p:val>
                                            <p:strVal val="#ppt_h"/>
                                          </p:val>
                                        </p:tav>
                                      </p:tavLst>
                                    </p:anim>
                                  </p:childTnLst>
                                </p:cTn>
                              </p:par>
                            </p:childTnLst>
                          </p:cTn>
                        </p:par>
                        <p:par>
                          <p:cTn id="14" fill="hold">
                            <p:stCondLst>
                              <p:cond delay="5000"/>
                            </p:stCondLst>
                            <p:childTnLst>
                              <p:par>
                                <p:cTn id="15" presetID="23" presetClass="entr" presetSubtype="16" fill="hold" nodeType="afterEffect">
                                  <p:stCondLst>
                                    <p:cond delay="0"/>
                                  </p:stCondLst>
                                  <p:childTnLst>
                                    <p:set>
                                      <p:cBhvr>
                                        <p:cTn id="16" dur="1" fill="hold">
                                          <p:stCondLst>
                                            <p:cond delay="0"/>
                                          </p:stCondLst>
                                        </p:cTn>
                                        <p:tgtEl>
                                          <p:spTgt spid="955"/>
                                        </p:tgtEl>
                                        <p:attrNameLst>
                                          <p:attrName>style.visibility</p:attrName>
                                        </p:attrNameLst>
                                      </p:cBhvr>
                                      <p:to>
                                        <p:strVal val="visible"/>
                                      </p:to>
                                    </p:set>
                                    <p:anim calcmode="lin" valueType="num">
                                      <p:cBhvr additive="base">
                                        <p:cTn id="17" dur="2400"/>
                                        <p:tgtEl>
                                          <p:spTgt spid="955"/>
                                        </p:tgtEl>
                                        <p:attrNameLst>
                                          <p:attrName>ppt_w</p:attrName>
                                        </p:attrNameLst>
                                      </p:cBhvr>
                                      <p:tavLst>
                                        <p:tav tm="0" fmla="">
                                          <p:val>
                                            <p:fltVal val="0"/>
                                          </p:val>
                                        </p:tav>
                                        <p:tav tm="100000" fmla="">
                                          <p:val>
                                            <p:strVal val="#ppt_w"/>
                                          </p:val>
                                        </p:tav>
                                      </p:tavLst>
                                    </p:anim>
                                    <p:anim calcmode="lin" valueType="num">
                                      <p:cBhvr additive="base">
                                        <p:cTn id="18" dur="2400"/>
                                        <p:tgtEl>
                                          <p:spTgt spid="955"/>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4" name="Shape 1064"/>
        <p:cNvGrpSpPr/>
        <p:nvPr/>
      </p:nvGrpSpPr>
      <p:grpSpPr>
        <a:xfrm>
          <a:off x="0" y="0"/>
          <a:ext cx="0" cy="0"/>
          <a:chOff x="0" y="0"/>
          <a:chExt cx="0" cy="0"/>
        </a:xfrm>
      </p:grpSpPr>
      <p:sp>
        <p:nvSpPr>
          <p:cNvPr id="1065" name="Google Shape;1065;p36"/>
          <p:cNvSpPr/>
          <p:nvPr/>
        </p:nvSpPr>
        <p:spPr>
          <a:xfrm>
            <a:off x="813300" y="1244825"/>
            <a:ext cx="830700" cy="830700"/>
          </a:xfrm>
          <a:prstGeom prst="ellipse">
            <a:avLst/>
          </a:prstGeom>
          <a:solidFill>
            <a:srgbClr val="134F5C"/>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500" b="1">
                <a:solidFill>
                  <a:srgbClr val="FFFFFF"/>
                </a:solidFill>
              </a:rPr>
              <a:t>1</a:t>
            </a:r>
            <a:endParaRPr sz="2500" b="1">
              <a:solidFill>
                <a:srgbClr val="FFFFFF"/>
              </a:solidFill>
            </a:endParaRPr>
          </a:p>
        </p:txBody>
      </p:sp>
      <p:sp>
        <p:nvSpPr>
          <p:cNvPr id="1066" name="Google Shape;1066;p36"/>
          <p:cNvSpPr/>
          <p:nvPr/>
        </p:nvSpPr>
        <p:spPr>
          <a:xfrm>
            <a:off x="3987625" y="806113"/>
            <a:ext cx="830700" cy="830700"/>
          </a:xfrm>
          <a:prstGeom prst="ellipse">
            <a:avLst/>
          </a:prstGeom>
          <a:solidFill>
            <a:srgbClr val="C27BA0"/>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500" b="1">
                <a:solidFill>
                  <a:srgbClr val="FFFFFF"/>
                </a:solidFill>
              </a:rPr>
              <a:t>3</a:t>
            </a:r>
            <a:endParaRPr sz="2500" b="1">
              <a:solidFill>
                <a:srgbClr val="FFFFFF"/>
              </a:solidFill>
            </a:endParaRPr>
          </a:p>
        </p:txBody>
      </p:sp>
      <p:sp>
        <p:nvSpPr>
          <p:cNvPr id="1067" name="Google Shape;1067;p36"/>
          <p:cNvSpPr/>
          <p:nvPr/>
        </p:nvSpPr>
        <p:spPr>
          <a:xfrm>
            <a:off x="2453438" y="1919063"/>
            <a:ext cx="830700" cy="830700"/>
          </a:xfrm>
          <a:prstGeom prst="ellipse">
            <a:avLst/>
          </a:prstGeom>
          <a:solidFill>
            <a:srgbClr val="E69138"/>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500" b="1">
                <a:solidFill>
                  <a:srgbClr val="FFFFFF"/>
                </a:solidFill>
              </a:rPr>
              <a:t>2</a:t>
            </a:r>
            <a:endParaRPr sz="2500" b="1">
              <a:solidFill>
                <a:srgbClr val="FFFFFF"/>
              </a:solidFill>
            </a:endParaRPr>
          </a:p>
        </p:txBody>
      </p:sp>
      <p:sp>
        <p:nvSpPr>
          <p:cNvPr id="1068" name="Google Shape;1068;p36"/>
          <p:cNvSpPr/>
          <p:nvPr/>
        </p:nvSpPr>
        <p:spPr>
          <a:xfrm>
            <a:off x="6199825" y="1636825"/>
            <a:ext cx="830700" cy="830700"/>
          </a:xfrm>
          <a:prstGeom prst="ellipse">
            <a:avLst/>
          </a:prstGeom>
          <a:solidFill>
            <a:srgbClr val="3D85C6"/>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500" b="1">
                <a:solidFill>
                  <a:srgbClr val="FFFFFF"/>
                </a:solidFill>
              </a:rPr>
              <a:t>4</a:t>
            </a:r>
            <a:endParaRPr lang="en-GB" sz="2500" b="1">
              <a:solidFill>
                <a:srgbClr val="FFFFFF"/>
              </a:solidFill>
            </a:endParaRPr>
          </a:p>
        </p:txBody>
      </p:sp>
      <p:sp>
        <p:nvSpPr>
          <p:cNvPr id="1070" name="Google Shape;1070;p36"/>
          <p:cNvSpPr/>
          <p:nvPr/>
        </p:nvSpPr>
        <p:spPr>
          <a:xfrm>
            <a:off x="59475" y="2592325"/>
            <a:ext cx="2637900" cy="13188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71" name="Google Shape;1071;p36"/>
          <p:cNvSpPr/>
          <p:nvPr/>
        </p:nvSpPr>
        <p:spPr>
          <a:xfrm>
            <a:off x="2371824" y="3725300"/>
            <a:ext cx="1615800" cy="13188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72" name="Google Shape;1072;p36"/>
          <p:cNvSpPr/>
          <p:nvPr/>
        </p:nvSpPr>
        <p:spPr>
          <a:xfrm>
            <a:off x="3779475" y="2131525"/>
            <a:ext cx="1784700" cy="1190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73" name="Google Shape;1073;p36"/>
          <p:cNvSpPr/>
          <p:nvPr/>
        </p:nvSpPr>
        <p:spPr>
          <a:xfrm>
            <a:off x="4259275" y="3568775"/>
            <a:ext cx="1784700" cy="13188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1074" name="Google Shape;1074;p36"/>
          <p:cNvCxnSpPr>
            <a:stCxn id="1065" idx="4"/>
            <a:endCxn id="1075" idx="0"/>
          </p:cNvCxnSpPr>
          <p:nvPr/>
        </p:nvCxnSpPr>
        <p:spPr>
          <a:xfrm>
            <a:off x="1228650" y="2075525"/>
            <a:ext cx="176400" cy="5169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6" name="Google Shape;1076;p36"/>
          <p:cNvCxnSpPr>
            <a:stCxn id="1067" idx="4"/>
            <a:endCxn id="1071" idx="0"/>
          </p:cNvCxnSpPr>
          <p:nvPr/>
        </p:nvCxnSpPr>
        <p:spPr>
          <a:xfrm>
            <a:off x="2868788" y="2749763"/>
            <a:ext cx="310800" cy="9756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7" name="Google Shape;1077;p36"/>
          <p:cNvCxnSpPr>
            <a:stCxn id="1066" idx="4"/>
          </p:cNvCxnSpPr>
          <p:nvPr/>
        </p:nvCxnSpPr>
        <p:spPr>
          <a:xfrm>
            <a:off x="4402975" y="1636813"/>
            <a:ext cx="139800" cy="4947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8" name="Google Shape;1078;p36"/>
          <p:cNvCxnSpPr>
            <a:stCxn id="1068" idx="4"/>
            <a:endCxn id="1073" idx="0"/>
          </p:cNvCxnSpPr>
          <p:nvPr/>
        </p:nvCxnSpPr>
        <p:spPr>
          <a:xfrm flipH="1">
            <a:off x="5151775" y="2467525"/>
            <a:ext cx="1463400" cy="11013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9" name="Google Shape;1079;p36"/>
          <p:cNvCxnSpPr/>
          <p:nvPr/>
        </p:nvCxnSpPr>
        <p:spPr>
          <a:xfrm rot="10800000">
            <a:off x="247450" y="1660163"/>
            <a:ext cx="565800" cy="0"/>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cxnSp>
        <p:nvCxnSpPr>
          <p:cNvPr id="1080" name="Google Shape;1080;p36"/>
          <p:cNvCxnSpPr>
            <a:stCxn id="1065" idx="6"/>
            <a:endCxn id="1067" idx="2"/>
          </p:cNvCxnSpPr>
          <p:nvPr/>
        </p:nvCxnSpPr>
        <p:spPr>
          <a:xfrm>
            <a:off x="1644000" y="1660175"/>
            <a:ext cx="809400" cy="6741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1081" name="Google Shape;1081;p36"/>
          <p:cNvCxnSpPr>
            <a:stCxn id="1067" idx="6"/>
            <a:endCxn id="1066" idx="2"/>
          </p:cNvCxnSpPr>
          <p:nvPr/>
        </p:nvCxnSpPr>
        <p:spPr>
          <a:xfrm rot="10800000" flipH="1">
            <a:off x="3284138" y="1221413"/>
            <a:ext cx="703500" cy="11130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1082" name="Google Shape;1082;p36"/>
          <p:cNvCxnSpPr>
            <a:stCxn id="1066" idx="6"/>
          </p:cNvCxnSpPr>
          <p:nvPr/>
        </p:nvCxnSpPr>
        <p:spPr>
          <a:xfrm>
            <a:off x="4818325" y="1221463"/>
            <a:ext cx="1381500" cy="6882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1083" name="Google Shape;1083;p36"/>
          <p:cNvCxnSpPr>
            <a:endCxn id="1084" idx="2"/>
          </p:cNvCxnSpPr>
          <p:nvPr/>
        </p:nvCxnSpPr>
        <p:spPr>
          <a:xfrm>
            <a:off x="7030600" y="2234813"/>
            <a:ext cx="563400" cy="1407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sp>
        <p:nvSpPr>
          <p:cNvPr id="1084" name="Google Shape;1084;p36"/>
          <p:cNvSpPr/>
          <p:nvPr/>
        </p:nvSpPr>
        <p:spPr>
          <a:xfrm>
            <a:off x="7594000" y="1960163"/>
            <a:ext cx="830700" cy="830700"/>
          </a:xfrm>
          <a:prstGeom prst="ellipse">
            <a:avLst/>
          </a:prstGeom>
          <a:solidFill>
            <a:srgbClr val="A5B7C5"/>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500" b="1">
                <a:solidFill>
                  <a:srgbClr val="FFFFFF"/>
                </a:solidFill>
              </a:rPr>
              <a:t>5</a:t>
            </a:r>
            <a:endParaRPr lang="en-GB" sz="2500" b="1">
              <a:solidFill>
                <a:srgbClr val="FFFFFF"/>
              </a:solidFill>
            </a:endParaRPr>
          </a:p>
        </p:txBody>
      </p:sp>
      <p:cxnSp>
        <p:nvCxnSpPr>
          <p:cNvPr id="1085" name="Google Shape;1085;p36"/>
          <p:cNvCxnSpPr>
            <a:stCxn id="1084" idx="6"/>
          </p:cNvCxnSpPr>
          <p:nvPr/>
        </p:nvCxnSpPr>
        <p:spPr>
          <a:xfrm>
            <a:off x="8424700" y="2375513"/>
            <a:ext cx="571500" cy="22200"/>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cxnSp>
        <p:nvCxnSpPr>
          <p:cNvPr id="1086" name="Google Shape;1086;p36"/>
          <p:cNvCxnSpPr>
            <a:stCxn id="1084" idx="4"/>
          </p:cNvCxnSpPr>
          <p:nvPr/>
        </p:nvCxnSpPr>
        <p:spPr>
          <a:xfrm>
            <a:off x="8009350" y="2790863"/>
            <a:ext cx="25200" cy="4503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sp>
        <p:nvSpPr>
          <p:cNvPr id="1087" name="Google Shape;1087;p36"/>
          <p:cNvSpPr/>
          <p:nvPr/>
        </p:nvSpPr>
        <p:spPr>
          <a:xfrm>
            <a:off x="6351775" y="3261050"/>
            <a:ext cx="2637900" cy="15042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75" name="Google Shape;1075;p36"/>
          <p:cNvSpPr txBox="1"/>
          <p:nvPr/>
        </p:nvSpPr>
        <p:spPr>
          <a:xfrm>
            <a:off x="275475" y="2592325"/>
            <a:ext cx="2259000" cy="15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50" b="1">
                <a:solidFill>
                  <a:srgbClr val="E1E7EC"/>
                </a:solidFill>
              </a:rPr>
              <a:t>Make a main website’s structure using mainly Dash HTML Components  and Dash Core Components.</a:t>
            </a:r>
            <a:endParaRPr sz="1450" b="1">
              <a:solidFill>
                <a:srgbClr val="E1E7EC"/>
              </a:solidFill>
            </a:endParaRPr>
          </a:p>
          <a:p>
            <a:pPr marL="0" lvl="0" indent="0" algn="l" rtl="0">
              <a:spcBef>
                <a:spcPts val="0"/>
              </a:spcBef>
              <a:spcAft>
                <a:spcPts val="0"/>
              </a:spcAft>
              <a:buNone/>
            </a:pPr>
            <a:endParaRPr sz="1450">
              <a:latin typeface="Inter" panose="02000503000000020004"/>
              <a:ea typeface="Inter" panose="02000503000000020004"/>
              <a:cs typeface="Inter" panose="02000503000000020004"/>
              <a:sym typeface="Inter" panose="02000503000000020004"/>
            </a:endParaRPr>
          </a:p>
        </p:txBody>
      </p:sp>
      <p:sp>
        <p:nvSpPr>
          <p:cNvPr id="1088" name="Google Shape;1088;p36"/>
          <p:cNvSpPr txBox="1"/>
          <p:nvPr/>
        </p:nvSpPr>
        <p:spPr>
          <a:xfrm>
            <a:off x="2534575" y="3819900"/>
            <a:ext cx="14571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rgbClr val="E1E7EC"/>
                </a:solidFill>
              </a:rPr>
              <a:t>Enhance the site’s UI by styling using CSS.</a:t>
            </a:r>
            <a:endParaRPr sz="1500" b="1">
              <a:solidFill>
                <a:srgbClr val="E1E7EC"/>
              </a:solidFill>
            </a:endParaRPr>
          </a:p>
          <a:p>
            <a:pPr marL="0" lvl="0" indent="0" algn="l"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1089" name="Google Shape;1089;p36"/>
          <p:cNvSpPr txBox="1"/>
          <p:nvPr/>
        </p:nvSpPr>
        <p:spPr>
          <a:xfrm>
            <a:off x="3928750" y="2213676"/>
            <a:ext cx="1707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rgbClr val="E1E7EC"/>
                </a:solidFill>
              </a:rPr>
              <a:t>Generate plots of data using the plotly library of Python.</a:t>
            </a:r>
            <a:endParaRPr>
              <a:latin typeface="Inter" panose="02000503000000020004"/>
              <a:ea typeface="Inter" panose="02000503000000020004"/>
              <a:cs typeface="Inter" panose="02000503000000020004"/>
              <a:sym typeface="Inter" panose="02000503000000020004"/>
            </a:endParaRPr>
          </a:p>
        </p:txBody>
      </p:sp>
      <p:sp>
        <p:nvSpPr>
          <p:cNvPr id="1090" name="Google Shape;1090;p36"/>
          <p:cNvSpPr txBox="1"/>
          <p:nvPr/>
        </p:nvSpPr>
        <p:spPr>
          <a:xfrm>
            <a:off x="4447600" y="3625875"/>
            <a:ext cx="17076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rgbClr val="E1E7EC"/>
                </a:solidFill>
              </a:rPr>
              <a:t>The data is fetched using yfinance Python library.</a:t>
            </a:r>
            <a:endParaRPr sz="1500" b="1">
              <a:solidFill>
                <a:srgbClr val="E1E7EC"/>
              </a:solidFill>
            </a:endParaRPr>
          </a:p>
          <a:p>
            <a:pPr marL="0" lvl="0" indent="0" algn="l"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1091" name="Google Shape;1091;p36"/>
          <p:cNvSpPr txBox="1"/>
          <p:nvPr/>
        </p:nvSpPr>
        <p:spPr>
          <a:xfrm>
            <a:off x="6259050" y="3261050"/>
            <a:ext cx="2637900" cy="224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500" b="1">
                <a:solidFill>
                  <a:srgbClr val="E1E7EC"/>
                </a:solidFill>
              </a:rPr>
              <a:t>Im</a:t>
            </a:r>
            <a:r>
              <a:rPr lang="en-GB" sz="1500" b="1">
                <a:solidFill>
                  <a:srgbClr val="E1E7EC"/>
                </a:solidFill>
              </a:rPr>
              <a:t>plement a Machine Learning model to predict the stock price for the dates requested by the users.</a:t>
            </a:r>
            <a:endParaRPr sz="1500" b="1">
              <a:solidFill>
                <a:srgbClr val="E1E7EC"/>
              </a:solidFill>
            </a:endParaRPr>
          </a:p>
          <a:p>
            <a:pPr marL="0" lvl="0" indent="0" algn="l" rtl="0">
              <a:spcBef>
                <a:spcPts val="0"/>
              </a:spcBef>
              <a:spcAft>
                <a:spcPts val="0"/>
              </a:spcAft>
              <a:buNone/>
            </a:pPr>
            <a:endParaRPr sz="1500" b="1"/>
          </a:p>
          <a:p>
            <a:pPr marL="0" lvl="0" indent="0" algn="l"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pic>
        <p:nvPicPr>
          <p:cNvPr id="1092" name="Google Shape;1092;p36"/>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
        <p:nvSpPr>
          <p:cNvPr id="2" name="Text Box 1"/>
          <p:cNvSpPr txBox="1"/>
          <p:nvPr/>
        </p:nvSpPr>
        <p:spPr>
          <a:xfrm>
            <a:off x="539750" y="267335"/>
            <a:ext cx="1989455" cy="429895"/>
          </a:xfrm>
          <a:prstGeom prst="rect">
            <a:avLst/>
          </a:prstGeom>
          <a:noFill/>
          <a:ln>
            <a:solidFill>
              <a:srgbClr val="FFFFFF"/>
            </a:solidFill>
          </a:ln>
        </p:spPr>
        <p:txBody>
          <a:bodyPr wrap="square" rtlCol="0">
            <a:spAutoFit/>
          </a:bodyPr>
          <a:p>
            <a:r>
              <a:rPr lang="en-US" altLang="en-GB" sz="2200" b="1">
                <a:solidFill>
                  <a:srgbClr val="FFFFFF"/>
                </a:solidFill>
                <a:latin typeface="Bungee" charset="0"/>
                <a:cs typeface="Bungee" charset="0"/>
                <a:sym typeface="+mn-ea"/>
              </a:rPr>
              <a:t>APPROACH</a:t>
            </a:r>
            <a:endParaRPr lang="en-US" altLang="en-GB" sz="2200" b="1">
              <a:solidFill>
                <a:srgbClr val="FFFFFF"/>
              </a:solidFill>
              <a:latin typeface="Bungee" charset="0"/>
              <a:cs typeface="Bungee"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6" name="Shape 1096"/>
        <p:cNvGrpSpPr/>
        <p:nvPr/>
      </p:nvGrpSpPr>
      <p:grpSpPr>
        <a:xfrm>
          <a:off x="0" y="0"/>
          <a:ext cx="0" cy="0"/>
          <a:chOff x="0" y="0"/>
          <a:chExt cx="0" cy="0"/>
        </a:xfrm>
      </p:grpSpPr>
      <p:grpSp>
        <p:nvGrpSpPr>
          <p:cNvPr id="1097" name="Google Shape;1097;p37"/>
          <p:cNvGrpSpPr/>
          <p:nvPr/>
        </p:nvGrpSpPr>
        <p:grpSpPr>
          <a:xfrm>
            <a:off x="2034577" y="2296164"/>
            <a:ext cx="4675625" cy="1231070"/>
            <a:chOff x="4634306" y="1870025"/>
            <a:chExt cx="2983045" cy="814200"/>
          </a:xfrm>
        </p:grpSpPr>
        <p:sp>
          <p:nvSpPr>
            <p:cNvPr id="1098" name="Google Shape;1098;p37"/>
            <p:cNvSpPr/>
            <p:nvPr/>
          </p:nvSpPr>
          <p:spPr>
            <a:xfrm>
              <a:off x="5305375" y="2171838"/>
              <a:ext cx="310775" cy="80400"/>
            </a:xfrm>
            <a:custGeom>
              <a:avLst/>
              <a:gdLst/>
              <a:ahLst/>
              <a:cxnLst/>
              <a:rect l="l" t="t" r="r" b="b"/>
              <a:pathLst>
                <a:path w="12431" h="3216" extrusionOk="0">
                  <a:moveTo>
                    <a:pt x="10836" y="584"/>
                  </a:moveTo>
                  <a:cubicBezTo>
                    <a:pt x="11395" y="584"/>
                    <a:pt x="11848" y="1036"/>
                    <a:pt x="11848" y="1596"/>
                  </a:cubicBezTo>
                  <a:cubicBezTo>
                    <a:pt x="11848" y="2167"/>
                    <a:pt x="11395" y="2620"/>
                    <a:pt x="10836" y="2620"/>
                  </a:cubicBezTo>
                  <a:cubicBezTo>
                    <a:pt x="10264" y="2620"/>
                    <a:pt x="9812" y="2167"/>
                    <a:pt x="9812" y="1596"/>
                  </a:cubicBezTo>
                  <a:cubicBezTo>
                    <a:pt x="9812" y="1036"/>
                    <a:pt x="10264" y="584"/>
                    <a:pt x="10836" y="584"/>
                  </a:cubicBezTo>
                  <a:close/>
                  <a:moveTo>
                    <a:pt x="10836" y="1"/>
                  </a:moveTo>
                  <a:cubicBezTo>
                    <a:pt x="10157" y="1"/>
                    <a:pt x="9574" y="417"/>
                    <a:pt x="9335" y="1013"/>
                  </a:cubicBezTo>
                  <a:lnTo>
                    <a:pt x="1" y="1013"/>
                  </a:lnTo>
                  <a:lnTo>
                    <a:pt x="1" y="2048"/>
                  </a:lnTo>
                  <a:lnTo>
                    <a:pt x="9288" y="2048"/>
                  </a:lnTo>
                  <a:cubicBezTo>
                    <a:pt x="9478" y="2644"/>
                    <a:pt x="10097" y="3215"/>
                    <a:pt x="10836" y="3215"/>
                  </a:cubicBezTo>
                  <a:cubicBezTo>
                    <a:pt x="11717" y="3215"/>
                    <a:pt x="12431" y="2489"/>
                    <a:pt x="12431" y="1608"/>
                  </a:cubicBezTo>
                  <a:cubicBezTo>
                    <a:pt x="12431" y="715"/>
                    <a:pt x="11717" y="1"/>
                    <a:pt x="10836" y="1"/>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7"/>
            <p:cNvSpPr/>
            <p:nvPr/>
          </p:nvSpPr>
          <p:spPr>
            <a:xfrm>
              <a:off x="4634313" y="1870025"/>
              <a:ext cx="341689" cy="683721"/>
            </a:xfrm>
            <a:custGeom>
              <a:avLst/>
              <a:gdLst/>
              <a:ahLst/>
              <a:cxnLst/>
              <a:rect l="l" t="t" r="r" b="b"/>
              <a:pathLst>
                <a:path w="11966" h="23944" extrusionOk="0">
                  <a:moveTo>
                    <a:pt x="11966" y="0"/>
                  </a:moveTo>
                  <a:cubicBezTo>
                    <a:pt x="5370" y="0"/>
                    <a:pt x="0" y="5370"/>
                    <a:pt x="0" y="11966"/>
                  </a:cubicBezTo>
                  <a:cubicBezTo>
                    <a:pt x="0" y="18574"/>
                    <a:pt x="5370" y="23944"/>
                    <a:pt x="11966" y="23944"/>
                  </a:cubicBezTo>
                  <a:lnTo>
                    <a:pt x="11966" y="22860"/>
                  </a:lnTo>
                  <a:cubicBezTo>
                    <a:pt x="5965" y="22860"/>
                    <a:pt x="1084" y="17979"/>
                    <a:pt x="1084" y="11966"/>
                  </a:cubicBezTo>
                  <a:cubicBezTo>
                    <a:pt x="1084" y="5965"/>
                    <a:pt x="5965" y="1084"/>
                    <a:pt x="11966" y="1084"/>
                  </a:cubicBezTo>
                  <a:lnTo>
                    <a:pt x="11966" y="0"/>
                  </a:lnTo>
                  <a:close/>
                </a:path>
              </a:pathLst>
            </a:custGeom>
            <a:solidFill>
              <a:srgbClr val="EEEEEE"/>
            </a:solidFill>
            <a:ln w="19050" cap="flat" cmpd="sng">
              <a:solidFill>
                <a:srgbClr val="EEEEEE"/>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7"/>
            <p:cNvSpPr/>
            <p:nvPr/>
          </p:nvSpPr>
          <p:spPr>
            <a:xfrm>
              <a:off x="4975981" y="1870027"/>
              <a:ext cx="341701" cy="683721"/>
            </a:xfrm>
            <a:custGeom>
              <a:avLst/>
              <a:gdLst/>
              <a:ahLst/>
              <a:cxnLst/>
              <a:rect l="l" t="t" r="r" b="b"/>
              <a:pathLst>
                <a:path w="11979" h="23944" extrusionOk="0">
                  <a:moveTo>
                    <a:pt x="1" y="0"/>
                  </a:moveTo>
                  <a:lnTo>
                    <a:pt x="1" y="1084"/>
                  </a:lnTo>
                  <a:cubicBezTo>
                    <a:pt x="6014" y="1084"/>
                    <a:pt x="10895" y="5965"/>
                    <a:pt x="10895" y="11966"/>
                  </a:cubicBezTo>
                  <a:cubicBezTo>
                    <a:pt x="10895" y="17979"/>
                    <a:pt x="6014" y="22860"/>
                    <a:pt x="1" y="22860"/>
                  </a:cubicBezTo>
                  <a:lnTo>
                    <a:pt x="1" y="23944"/>
                  </a:lnTo>
                  <a:cubicBezTo>
                    <a:pt x="6609" y="23944"/>
                    <a:pt x="11979" y="18574"/>
                    <a:pt x="11979" y="11966"/>
                  </a:cubicBezTo>
                  <a:cubicBezTo>
                    <a:pt x="11979" y="5370"/>
                    <a:pt x="6609" y="0"/>
                    <a:pt x="1" y="0"/>
                  </a:cubicBezTo>
                  <a:close/>
                </a:path>
              </a:pathLst>
            </a:custGeom>
            <a:solidFill>
              <a:srgbClr val="69E781"/>
            </a:solidFill>
            <a:ln w="19050" cap="flat" cmpd="sng">
              <a:solidFill>
                <a:srgbClr val="69E781"/>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7"/>
            <p:cNvSpPr/>
            <p:nvPr/>
          </p:nvSpPr>
          <p:spPr>
            <a:xfrm>
              <a:off x="5771937" y="1914675"/>
              <a:ext cx="1845414" cy="606350"/>
            </a:xfrm>
            <a:custGeom>
              <a:avLst/>
              <a:gdLst/>
              <a:ahLst/>
              <a:cxnLst/>
              <a:rect l="l" t="t" r="r" b="b"/>
              <a:pathLst>
                <a:path w="54817" h="24254" extrusionOk="0">
                  <a:moveTo>
                    <a:pt x="1060" y="1"/>
                  </a:moveTo>
                  <a:cubicBezTo>
                    <a:pt x="476" y="1"/>
                    <a:pt x="0" y="477"/>
                    <a:pt x="0" y="1060"/>
                  </a:cubicBezTo>
                  <a:lnTo>
                    <a:pt x="0" y="23194"/>
                  </a:lnTo>
                  <a:cubicBezTo>
                    <a:pt x="0" y="23777"/>
                    <a:pt x="476" y="24254"/>
                    <a:pt x="1060" y="24254"/>
                  </a:cubicBezTo>
                  <a:lnTo>
                    <a:pt x="53757" y="24254"/>
                  </a:lnTo>
                  <a:cubicBezTo>
                    <a:pt x="54340" y="24254"/>
                    <a:pt x="54817" y="23777"/>
                    <a:pt x="54817" y="23194"/>
                  </a:cubicBezTo>
                  <a:lnTo>
                    <a:pt x="54817" y="1060"/>
                  </a:lnTo>
                  <a:cubicBezTo>
                    <a:pt x="54817" y="477"/>
                    <a:pt x="54340" y="1"/>
                    <a:pt x="53757" y="1"/>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r>
                <a:rPr lang="en-GB" sz="1500" b="1">
                  <a:solidFill>
                    <a:srgbClr val="FFFFFF"/>
                  </a:solidFill>
                </a:rPr>
                <a:t>Select date range to get stock price and estimated moving average plots</a:t>
              </a:r>
              <a:endParaRPr sz="1500" b="1">
                <a:solidFill>
                  <a:srgbClr val="FFFFFF"/>
                </a:solidFill>
              </a:endParaRPr>
            </a:p>
            <a:p>
              <a:pPr marL="0" lvl="0" indent="0" algn="ctr" rtl="0">
                <a:spcBef>
                  <a:spcPts val="0"/>
                </a:spcBef>
                <a:spcAft>
                  <a:spcPts val="0"/>
                </a:spcAft>
                <a:buClr>
                  <a:srgbClr val="000000"/>
                </a:buClr>
                <a:buSzPts val="1100"/>
                <a:buFont typeface="Arial" panose="020B0604020202020204"/>
                <a:buNone/>
              </a:pPr>
              <a:r>
                <a:rPr lang="en-GB" sz="1200">
                  <a:solidFill>
                    <a:srgbClr val="FFFFFF"/>
                  </a:solidFill>
                  <a:latin typeface="Roboto" panose="02000000000000000000"/>
                  <a:ea typeface="Roboto" panose="02000000000000000000"/>
                  <a:cs typeface="Roboto" panose="02000000000000000000"/>
                  <a:sym typeface="Roboto" panose="02000000000000000000"/>
                </a:rPr>
                <a:t> </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1102" name="Google Shape;1102;p37"/>
            <p:cNvSpPr txBox="1"/>
            <p:nvPr/>
          </p:nvSpPr>
          <p:spPr>
            <a:xfrm>
              <a:off x="4634306" y="2058172"/>
              <a:ext cx="629400" cy="299400"/>
            </a:xfrm>
            <a:prstGeom prst="rect">
              <a:avLst/>
            </a:prstGeom>
            <a:no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2</a:t>
              </a:r>
              <a:endParaRPr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1103" name="Google Shape;1103;p37"/>
            <p:cNvSpPr/>
            <p:nvPr/>
          </p:nvSpPr>
          <p:spPr>
            <a:xfrm rot="5400000">
              <a:off x="4904127" y="254398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4" name="Google Shape;1104;p37"/>
          <p:cNvSpPr txBox="1"/>
          <p:nvPr/>
        </p:nvSpPr>
        <p:spPr>
          <a:xfrm>
            <a:off x="2843570" y="51455"/>
            <a:ext cx="3000000" cy="688975"/>
          </a:xfrm>
          <a:prstGeom prst="rect">
            <a:avLst/>
          </a:prstGeom>
          <a:noFill/>
          <a:ln>
            <a:noFill/>
          </a:ln>
          <a:effectLst>
            <a:outerShdw blurRad="57150" dist="19050" dir="5400000" algn="bl" rotWithShape="0">
              <a:srgbClr val="741B47">
                <a:alpha val="50000"/>
              </a:srgbClr>
            </a:outerShdw>
          </a:effectLst>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sz="2200">
                <a:solidFill>
                  <a:schemeClr val="dk1"/>
                </a:solidFill>
                <a:latin typeface="Bungee"/>
                <a:ea typeface="Bungee"/>
                <a:cs typeface="Bungee"/>
                <a:sym typeface="Bungee"/>
              </a:rPr>
              <a:t>PROJECT STAGES </a:t>
            </a:r>
            <a:endParaRPr sz="2200">
              <a:solidFill>
                <a:schemeClr val="dk1"/>
              </a:solidFill>
              <a:latin typeface="Bungee"/>
              <a:ea typeface="Bungee"/>
              <a:cs typeface="Bungee"/>
              <a:sym typeface="Bungee"/>
            </a:endParaRPr>
          </a:p>
        </p:txBody>
      </p:sp>
      <p:grpSp>
        <p:nvGrpSpPr>
          <p:cNvPr id="1105" name="Google Shape;1105;p37"/>
          <p:cNvGrpSpPr/>
          <p:nvPr/>
        </p:nvGrpSpPr>
        <p:grpSpPr>
          <a:xfrm>
            <a:off x="2034583" y="868128"/>
            <a:ext cx="4675705" cy="1231086"/>
            <a:chOff x="5068625" y="2672527"/>
            <a:chExt cx="2965313" cy="809073"/>
          </a:xfrm>
        </p:grpSpPr>
        <p:sp>
          <p:nvSpPr>
            <p:cNvPr id="1106" name="Google Shape;1106;p37"/>
            <p:cNvSpPr/>
            <p:nvPr/>
          </p:nvSpPr>
          <p:spPr>
            <a:xfrm>
              <a:off x="5068638" y="2672527"/>
              <a:ext cx="683690" cy="683661"/>
            </a:xfrm>
            <a:custGeom>
              <a:avLst/>
              <a:gdLst/>
              <a:ahLst/>
              <a:cxnLst/>
              <a:rect l="l" t="t" r="r" b="b"/>
              <a:pathLst>
                <a:path w="23945" h="23944" extrusionOk="0">
                  <a:moveTo>
                    <a:pt x="11978" y="0"/>
                  </a:moveTo>
                  <a:cubicBezTo>
                    <a:pt x="5370" y="0"/>
                    <a:pt x="1" y="5370"/>
                    <a:pt x="1" y="11978"/>
                  </a:cubicBezTo>
                  <a:lnTo>
                    <a:pt x="1084" y="11978"/>
                  </a:lnTo>
                  <a:cubicBezTo>
                    <a:pt x="1084" y="5965"/>
                    <a:pt x="5966" y="1084"/>
                    <a:pt x="11978" y="1084"/>
                  </a:cubicBezTo>
                  <a:cubicBezTo>
                    <a:pt x="17979" y="1084"/>
                    <a:pt x="22861" y="5965"/>
                    <a:pt x="22861" y="11978"/>
                  </a:cubicBezTo>
                  <a:cubicBezTo>
                    <a:pt x="22861" y="17979"/>
                    <a:pt x="17979" y="22860"/>
                    <a:pt x="11978" y="22860"/>
                  </a:cubicBezTo>
                  <a:lnTo>
                    <a:pt x="11978" y="23944"/>
                  </a:lnTo>
                  <a:cubicBezTo>
                    <a:pt x="18575" y="23944"/>
                    <a:pt x="23944" y="18574"/>
                    <a:pt x="23944" y="11978"/>
                  </a:cubicBezTo>
                  <a:cubicBezTo>
                    <a:pt x="23944" y="5370"/>
                    <a:pt x="18575" y="0"/>
                    <a:pt x="11978" y="0"/>
                  </a:cubicBezTo>
                  <a:close/>
                </a:path>
              </a:pathLst>
            </a:custGeom>
            <a:solidFill>
              <a:srgbClr val="EEEEEE"/>
            </a:solidFill>
            <a:ln w="19050" cap="flat" cmpd="sng">
              <a:solidFill>
                <a:srgbClr val="EEEEEE"/>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7"/>
            <p:cNvSpPr/>
            <p:nvPr/>
          </p:nvSpPr>
          <p:spPr>
            <a:xfrm>
              <a:off x="5068638" y="2672527"/>
              <a:ext cx="683690" cy="683661"/>
            </a:xfrm>
            <a:custGeom>
              <a:avLst/>
              <a:gdLst/>
              <a:ahLst/>
              <a:cxnLst/>
              <a:rect l="l" t="t" r="r" b="b"/>
              <a:pathLst>
                <a:path w="23945" h="23944" extrusionOk="0">
                  <a:moveTo>
                    <a:pt x="11978" y="0"/>
                  </a:moveTo>
                  <a:lnTo>
                    <a:pt x="11978" y="1084"/>
                  </a:lnTo>
                  <a:cubicBezTo>
                    <a:pt x="17979" y="1084"/>
                    <a:pt x="22861" y="5965"/>
                    <a:pt x="22861" y="11978"/>
                  </a:cubicBezTo>
                  <a:cubicBezTo>
                    <a:pt x="22861" y="17979"/>
                    <a:pt x="17979" y="22860"/>
                    <a:pt x="11978" y="22860"/>
                  </a:cubicBezTo>
                  <a:cubicBezTo>
                    <a:pt x="5966" y="22860"/>
                    <a:pt x="1084" y="17979"/>
                    <a:pt x="1084" y="11978"/>
                  </a:cubicBezTo>
                  <a:lnTo>
                    <a:pt x="1" y="11978"/>
                  </a:lnTo>
                  <a:cubicBezTo>
                    <a:pt x="1" y="18574"/>
                    <a:pt x="5370" y="23944"/>
                    <a:pt x="11978" y="23944"/>
                  </a:cubicBezTo>
                  <a:cubicBezTo>
                    <a:pt x="18575" y="23944"/>
                    <a:pt x="23944" y="18574"/>
                    <a:pt x="23944" y="11978"/>
                  </a:cubicBezTo>
                  <a:cubicBezTo>
                    <a:pt x="23944" y="5370"/>
                    <a:pt x="18575" y="0"/>
                    <a:pt x="11978" y="0"/>
                  </a:cubicBezTo>
                  <a:close/>
                </a:path>
              </a:pathLst>
            </a:custGeom>
            <a:solidFill>
              <a:srgbClr val="5EB2FC"/>
            </a:solidFill>
            <a:ln w="19050" cap="flat" cmpd="sng">
              <a:solidFill>
                <a:srgbClr val="5EB2FC"/>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7"/>
            <p:cNvSpPr/>
            <p:nvPr/>
          </p:nvSpPr>
          <p:spPr>
            <a:xfrm>
              <a:off x="5741775" y="2974913"/>
              <a:ext cx="309000" cy="80400"/>
            </a:xfrm>
            <a:custGeom>
              <a:avLst/>
              <a:gdLst/>
              <a:ahLst/>
              <a:cxnLst/>
              <a:rect l="l" t="t" r="r" b="b"/>
              <a:pathLst>
                <a:path w="12360" h="3216" extrusionOk="0">
                  <a:moveTo>
                    <a:pt x="10752" y="560"/>
                  </a:moveTo>
                  <a:cubicBezTo>
                    <a:pt x="11312" y="560"/>
                    <a:pt x="11776" y="1013"/>
                    <a:pt x="11776" y="1584"/>
                  </a:cubicBezTo>
                  <a:cubicBezTo>
                    <a:pt x="11776" y="2144"/>
                    <a:pt x="11312" y="2596"/>
                    <a:pt x="10752" y="2596"/>
                  </a:cubicBezTo>
                  <a:cubicBezTo>
                    <a:pt x="10181" y="2596"/>
                    <a:pt x="9728" y="2144"/>
                    <a:pt x="9728" y="1584"/>
                  </a:cubicBezTo>
                  <a:cubicBezTo>
                    <a:pt x="9728" y="1013"/>
                    <a:pt x="10181" y="560"/>
                    <a:pt x="10752" y="560"/>
                  </a:cubicBezTo>
                  <a:close/>
                  <a:moveTo>
                    <a:pt x="10752" y="1"/>
                  </a:moveTo>
                  <a:cubicBezTo>
                    <a:pt x="10074" y="1"/>
                    <a:pt x="9490" y="441"/>
                    <a:pt x="9252" y="1036"/>
                  </a:cubicBezTo>
                  <a:lnTo>
                    <a:pt x="1" y="1036"/>
                  </a:lnTo>
                  <a:lnTo>
                    <a:pt x="1" y="2072"/>
                  </a:lnTo>
                  <a:lnTo>
                    <a:pt x="9204" y="2072"/>
                  </a:lnTo>
                  <a:cubicBezTo>
                    <a:pt x="9407" y="2668"/>
                    <a:pt x="10014" y="3215"/>
                    <a:pt x="10752" y="3215"/>
                  </a:cubicBezTo>
                  <a:cubicBezTo>
                    <a:pt x="11633" y="3215"/>
                    <a:pt x="12360" y="2489"/>
                    <a:pt x="12360" y="1608"/>
                  </a:cubicBezTo>
                  <a:cubicBezTo>
                    <a:pt x="12360" y="715"/>
                    <a:pt x="11633" y="1"/>
                    <a:pt x="10752" y="1"/>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7"/>
            <p:cNvSpPr txBox="1"/>
            <p:nvPr/>
          </p:nvSpPr>
          <p:spPr>
            <a:xfrm>
              <a:off x="5068625" y="2868688"/>
              <a:ext cx="683700" cy="299400"/>
            </a:xfrm>
            <a:prstGeom prst="rect">
              <a:avLst/>
            </a:prstGeom>
            <a:no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1</a:t>
              </a:r>
              <a:endParaRPr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1110" name="Google Shape;1110;p37"/>
            <p:cNvSpPr/>
            <p:nvPr/>
          </p:nvSpPr>
          <p:spPr>
            <a:xfrm rot="5400000">
              <a:off x="5338415" y="3341359"/>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7"/>
            <p:cNvSpPr/>
            <p:nvPr/>
          </p:nvSpPr>
          <p:spPr>
            <a:xfrm>
              <a:off x="6181534" y="2731138"/>
              <a:ext cx="1852403"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a:solidFill>
                    <a:srgbClr val="FFFFFF"/>
                  </a:solidFill>
                  <a:latin typeface="Inter" panose="02000503000000020004"/>
                  <a:ea typeface="Inter" panose="02000503000000020004"/>
                  <a:cs typeface="Inter" panose="02000503000000020004"/>
                  <a:sym typeface="Inter" panose="02000503000000020004"/>
                </a:rPr>
                <a:t>Input stock code to get company information</a:t>
              </a:r>
              <a:endParaRPr sz="1500" b="1">
                <a:solidFill>
                  <a:srgbClr val="FFFFFF"/>
                </a:solidFill>
                <a:latin typeface="Inter" panose="02000503000000020004"/>
                <a:ea typeface="Inter" panose="02000503000000020004"/>
                <a:cs typeface="Inter" panose="02000503000000020004"/>
                <a:sym typeface="Inter" panose="02000503000000020004"/>
              </a:endParaRPr>
            </a:p>
            <a:p>
              <a:pPr marL="0" lvl="0" indent="0" algn="l" rtl="0">
                <a:spcBef>
                  <a:spcPts val="0"/>
                </a:spcBef>
                <a:spcAft>
                  <a:spcPts val="0"/>
                </a:spcAft>
                <a:buNone/>
              </a:pPr>
              <a:endParaRPr sz="1500" b="1">
                <a:solidFill>
                  <a:srgbClr val="FFFFFF"/>
                </a:solidFill>
                <a:latin typeface="Inter" panose="02000503000000020004"/>
                <a:ea typeface="Inter" panose="02000503000000020004"/>
                <a:cs typeface="Inter" panose="02000503000000020004"/>
                <a:sym typeface="Inter" panose="02000503000000020004"/>
              </a:endParaRPr>
            </a:p>
          </p:txBody>
        </p:sp>
      </p:grpSp>
      <p:grpSp>
        <p:nvGrpSpPr>
          <p:cNvPr id="1112" name="Google Shape;1112;p37"/>
          <p:cNvGrpSpPr/>
          <p:nvPr/>
        </p:nvGrpSpPr>
        <p:grpSpPr>
          <a:xfrm>
            <a:off x="2044605" y="3699268"/>
            <a:ext cx="4655661" cy="1051266"/>
            <a:chOff x="5631625" y="3483064"/>
            <a:chExt cx="2936770" cy="683661"/>
          </a:xfrm>
        </p:grpSpPr>
        <p:sp>
          <p:nvSpPr>
            <p:cNvPr id="1113" name="Google Shape;1113;p37"/>
            <p:cNvSpPr/>
            <p:nvPr/>
          </p:nvSpPr>
          <p:spPr>
            <a:xfrm>
              <a:off x="6304450" y="3783638"/>
              <a:ext cx="309000" cy="80400"/>
            </a:xfrm>
            <a:custGeom>
              <a:avLst/>
              <a:gdLst/>
              <a:ahLst/>
              <a:cxnLst/>
              <a:rect l="l" t="t" r="r" b="b"/>
              <a:pathLst>
                <a:path w="12360" h="3216" extrusionOk="0">
                  <a:moveTo>
                    <a:pt x="10752" y="632"/>
                  </a:moveTo>
                  <a:cubicBezTo>
                    <a:pt x="11324" y="632"/>
                    <a:pt x="11776" y="1084"/>
                    <a:pt x="11776" y="1644"/>
                  </a:cubicBezTo>
                  <a:cubicBezTo>
                    <a:pt x="11776" y="2215"/>
                    <a:pt x="11324" y="2668"/>
                    <a:pt x="10752" y="2668"/>
                  </a:cubicBezTo>
                  <a:cubicBezTo>
                    <a:pt x="10193" y="2668"/>
                    <a:pt x="9740" y="2215"/>
                    <a:pt x="9740" y="1644"/>
                  </a:cubicBezTo>
                  <a:cubicBezTo>
                    <a:pt x="9740" y="1084"/>
                    <a:pt x="10193" y="632"/>
                    <a:pt x="10752" y="632"/>
                  </a:cubicBezTo>
                  <a:close/>
                  <a:moveTo>
                    <a:pt x="10752" y="1"/>
                  </a:moveTo>
                  <a:cubicBezTo>
                    <a:pt x="10086" y="1"/>
                    <a:pt x="9502" y="537"/>
                    <a:pt x="9264" y="977"/>
                  </a:cubicBezTo>
                  <a:lnTo>
                    <a:pt x="1" y="977"/>
                  </a:lnTo>
                  <a:lnTo>
                    <a:pt x="1" y="2025"/>
                  </a:lnTo>
                  <a:lnTo>
                    <a:pt x="9216" y="2025"/>
                  </a:lnTo>
                  <a:cubicBezTo>
                    <a:pt x="9407" y="2763"/>
                    <a:pt x="10026" y="3215"/>
                    <a:pt x="10752" y="3215"/>
                  </a:cubicBezTo>
                  <a:cubicBezTo>
                    <a:pt x="11645" y="3215"/>
                    <a:pt x="12360" y="2501"/>
                    <a:pt x="12360" y="1608"/>
                  </a:cubicBezTo>
                  <a:cubicBezTo>
                    <a:pt x="12360" y="727"/>
                    <a:pt x="11645" y="1"/>
                    <a:pt x="10752" y="1"/>
                  </a:cubicBezTo>
                  <a:close/>
                </a:path>
              </a:pathLst>
            </a:custGeom>
            <a:solidFill>
              <a:srgbClr val="4949E7"/>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7"/>
            <p:cNvSpPr/>
            <p:nvPr/>
          </p:nvSpPr>
          <p:spPr>
            <a:xfrm>
              <a:off x="5631625" y="3483064"/>
              <a:ext cx="683690" cy="683661"/>
            </a:xfrm>
            <a:custGeom>
              <a:avLst/>
              <a:gdLst/>
              <a:ahLst/>
              <a:cxnLst/>
              <a:rect l="l" t="t" r="r" b="b"/>
              <a:pathLst>
                <a:path w="23945" h="23944" extrusionOk="0">
                  <a:moveTo>
                    <a:pt x="11966" y="1084"/>
                  </a:moveTo>
                  <a:cubicBezTo>
                    <a:pt x="17979" y="1084"/>
                    <a:pt x="22861" y="5965"/>
                    <a:pt x="22861" y="11966"/>
                  </a:cubicBezTo>
                  <a:cubicBezTo>
                    <a:pt x="22861" y="17978"/>
                    <a:pt x="17979" y="22860"/>
                    <a:pt x="11966" y="22860"/>
                  </a:cubicBezTo>
                  <a:cubicBezTo>
                    <a:pt x="5966" y="22860"/>
                    <a:pt x="1084" y="17978"/>
                    <a:pt x="1084" y="11966"/>
                  </a:cubicBezTo>
                  <a:cubicBezTo>
                    <a:pt x="1084" y="5965"/>
                    <a:pt x="5966" y="1084"/>
                    <a:pt x="11966" y="1084"/>
                  </a:cubicBezTo>
                  <a:close/>
                  <a:moveTo>
                    <a:pt x="11966" y="0"/>
                  </a:moveTo>
                  <a:cubicBezTo>
                    <a:pt x="5370" y="0"/>
                    <a:pt x="1" y="5370"/>
                    <a:pt x="1" y="11966"/>
                  </a:cubicBezTo>
                  <a:cubicBezTo>
                    <a:pt x="1" y="18574"/>
                    <a:pt x="5370" y="23943"/>
                    <a:pt x="11966" y="23943"/>
                  </a:cubicBezTo>
                  <a:cubicBezTo>
                    <a:pt x="18574" y="23943"/>
                    <a:pt x="23944" y="18574"/>
                    <a:pt x="23944" y="11966"/>
                  </a:cubicBezTo>
                  <a:cubicBezTo>
                    <a:pt x="23944" y="5370"/>
                    <a:pt x="18574" y="0"/>
                    <a:pt x="11966" y="0"/>
                  </a:cubicBezTo>
                  <a:close/>
                </a:path>
              </a:pathLst>
            </a:custGeom>
            <a:solidFill>
              <a:srgbClr val="4949E7"/>
            </a:solidFill>
            <a:ln w="19050" cap="flat" cmpd="sng">
              <a:solidFill>
                <a:srgbClr val="4949E7"/>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7"/>
            <p:cNvSpPr/>
            <p:nvPr/>
          </p:nvSpPr>
          <p:spPr>
            <a:xfrm>
              <a:off x="6715723" y="3547613"/>
              <a:ext cx="1852672"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4949E7"/>
            </a:solidFill>
            <a:ln>
              <a:noFill/>
            </a:ln>
            <a:effectLst>
              <a:outerShdw blurRad="57150" dist="19050" dir="5400000" algn="bl" rotWithShape="0">
                <a:srgbClr val="741B4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endParaRPr sz="1200">
                <a:solidFill>
                  <a:srgbClr val="FFFFFF"/>
                </a:solidFill>
                <a:latin typeface="Roboto" panose="02000000000000000000"/>
                <a:ea typeface="Roboto" panose="02000000000000000000"/>
                <a:cs typeface="Roboto" panose="02000000000000000000"/>
                <a:sym typeface="Roboto" panose="02000000000000000000"/>
              </a:endParaRPr>
            </a:p>
          </p:txBody>
        </p:sp>
      </p:grpSp>
      <p:sp>
        <p:nvSpPr>
          <p:cNvPr id="1116" name="Google Shape;1116;p37"/>
          <p:cNvSpPr txBox="1"/>
          <p:nvPr/>
        </p:nvSpPr>
        <p:spPr>
          <a:xfrm>
            <a:off x="2054800" y="3947325"/>
            <a:ext cx="1008300" cy="461700"/>
          </a:xfrm>
          <a:prstGeom prst="rect">
            <a:avLst/>
          </a:prstGeom>
          <a:noFill/>
          <a:ln>
            <a:noFill/>
          </a:ln>
          <a:effectLst>
            <a:outerShdw blurRad="57150" dist="19050" dir="5400000" algn="bl" rotWithShape="0">
              <a:srgbClr val="741B47">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3</a:t>
            </a:r>
            <a:endParaRPr lang="en-GB" sz="1800" b="1">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1117" name="Google Shape;1117;p37"/>
          <p:cNvSpPr txBox="1"/>
          <p:nvPr/>
        </p:nvSpPr>
        <p:spPr>
          <a:xfrm>
            <a:off x="3802900" y="3788700"/>
            <a:ext cx="2907300" cy="961800"/>
          </a:xfrm>
          <a:prstGeom prst="rect">
            <a:avLst/>
          </a:prstGeom>
          <a:noFill/>
          <a:ln>
            <a:noFill/>
          </a:ln>
          <a:effectLst>
            <a:outerShdw blurRad="57150" dist="19050" dir="5400000" algn="bl" rotWithShape="0">
              <a:srgbClr val="741B47">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sz="1500" b="1">
                <a:solidFill>
                  <a:srgbClr val="FFFFFF"/>
                </a:solidFill>
              </a:rPr>
              <a:t>Input number of days to get forecast</a:t>
            </a:r>
            <a:endParaRPr sz="1500" b="1">
              <a:solidFill>
                <a:srgbClr val="FFFFFF"/>
              </a:solidFill>
            </a:endParaRPr>
          </a:p>
        </p:txBody>
      </p:sp>
      <p:pic>
        <p:nvPicPr>
          <p:cNvPr id="1118" name="Google Shape;1118;p37"/>
          <p:cNvPicPr preferRelativeResize="0"/>
          <p:nvPr/>
        </p:nvPicPr>
        <p:blipFill rotWithShape="1">
          <a:blip r:embed="rId1"/>
          <a:srcRect l="4581" r="10579"/>
          <a:stretch>
            <a:fillRect/>
          </a:stretch>
        </p:blipFill>
        <p:spPr>
          <a:xfrm>
            <a:off x="8356175" y="105700"/>
            <a:ext cx="640200" cy="630600"/>
          </a:xfrm>
          <a:prstGeom prst="ellipse">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1000"/>
                                        <p:tgtEl>
                                          <p:spTgt spid="1104"/>
                                        </p:tgtEl>
                                        <p:attrNameLst>
                                          <p:attrName>ppt_w</p:attrName>
                                        </p:attrNameLst>
                                      </p:cBhvr>
                                      <p:tavLst>
                                        <p:tav tm="0" fmla="">
                                          <p:val>
                                            <p:fltVal val="0"/>
                                          </p:val>
                                        </p:tav>
                                        <p:tav tm="100000" fmla="">
                                          <p:val>
                                            <p:strVal val="#ppt_w"/>
                                          </p:val>
                                        </p:tav>
                                      </p:tavLst>
                                    </p:anim>
                                    <p:anim calcmode="lin" valueType="num">
                                      <p:cBhvr additive="base">
                                        <p:cTn id="8" dur="1000"/>
                                        <p:tgtEl>
                                          <p:spTgt spid="1104"/>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5162</Words>
  <Application>WPS Presentation</Application>
  <PresentationFormat/>
  <Paragraphs>131</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Arial</vt:lpstr>
      <vt:lpstr>Bungee</vt:lpstr>
      <vt:lpstr>Inter</vt:lpstr>
      <vt:lpstr>Red Hat Text</vt:lpstr>
      <vt:lpstr>Segoe Print</vt:lpstr>
      <vt:lpstr>Inter Medium</vt:lpstr>
      <vt:lpstr>Montserrat Light</vt:lpstr>
      <vt:lpstr>Bungee</vt:lpstr>
      <vt:lpstr>Roboto</vt:lpstr>
      <vt:lpstr>Fira Sans Extra Condensed</vt:lpstr>
      <vt:lpstr>Microsoft YaHei</vt:lpstr>
      <vt:lpstr>Arial Unicode MS</vt:lpstr>
      <vt:lpstr>Wild Trading Game Store Stocks by Slidesgo</vt:lpstr>
      <vt:lpstr>STOCKS FORECASTING AND VISUALIZATION  USING DASH</vt:lpstr>
      <vt:lpstr>Table of contents</vt:lpstr>
      <vt:lpstr>PowerPoint 演示文稿</vt:lpstr>
      <vt:lpstr>  INTRODUCTION</vt:lpstr>
      <vt:lpstr>PowerPoint 演示文稿</vt:lpstr>
      <vt:lpstr>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FORECASTING AND VISUALIZATION  USING DASH</dc:title>
  <dc:creator/>
  <cp:lastModifiedBy>Heena</cp:lastModifiedBy>
  <cp:revision>5</cp:revision>
  <dcterms:created xsi:type="dcterms:W3CDTF">2022-06-21T10:51:00Z</dcterms:created>
  <dcterms:modified xsi:type="dcterms:W3CDTF">2022-06-21T11:12:06Z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101F966B2B7F400FBF87E7E3C383FCD9</vt:lpwstr>
  </property>
  <property fmtid="{D5CDD505-2E9C-101B-9397-08002B2CF9AE}" pid="3" name="KSOProductBuildVer">
    <vt:lpwstr>1033-11.2.0.11156</vt:lpwstr>
  </property>
</Properties>
</file>