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6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DD9B-1BB3-4E3D-B401-19B569F4193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AC53-81FA-466F-AD9E-97B49F71D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1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4" y="1055717"/>
            <a:ext cx="803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이클립스 홈페이지 </a:t>
            </a:r>
            <a:r>
              <a:rPr lang="en-US" altLang="ko-KR" dirty="0" smtClean="0"/>
              <a:t>(eclipse.org)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우상단에</a:t>
            </a:r>
            <a:r>
              <a:rPr lang="ko-KR" altLang="en-US" dirty="0" smtClean="0"/>
              <a:t> 위치한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2020050"/>
            <a:ext cx="10058400" cy="3106578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7855527" y="2269375"/>
            <a:ext cx="1180408" cy="457200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48" y="358107"/>
            <a:ext cx="500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</a:t>
            </a:r>
            <a:r>
              <a:rPr lang="ko-KR" altLang="en-US" sz="2000" b="1" dirty="0" smtClean="0"/>
              <a:t>이클립스 다운로드 </a:t>
            </a:r>
            <a:r>
              <a:rPr lang="en-US" altLang="ko-KR" sz="2000" b="1" dirty="0" smtClean="0"/>
              <a:t>&amp; STS </a:t>
            </a:r>
            <a:r>
              <a:rPr lang="ko-KR" altLang="en-US" sz="2000" b="1" dirty="0" smtClean="0"/>
              <a:t>설치 과정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68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4" y="806335"/>
            <a:ext cx="299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DownloadPackages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1677003"/>
            <a:ext cx="10058400" cy="3195975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069868" y="4164676"/>
            <a:ext cx="1263535" cy="3823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8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4" y="6650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Eclips</a:t>
            </a:r>
            <a:r>
              <a:rPr lang="en-US" altLang="ko-KR" dirty="0" smtClean="0"/>
              <a:t> 2020.06 (4.16) </a:t>
            </a:r>
            <a:r>
              <a:rPr lang="ko-KR" altLang="en-US" dirty="0" smtClean="0"/>
              <a:t>모드 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599144"/>
            <a:ext cx="5802797" cy="3208083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4937759" y="2743198"/>
            <a:ext cx="881149" cy="157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" y="4411114"/>
            <a:ext cx="9497750" cy="2285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341" y="3970538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Windows X86_64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 사양에 맞게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8312727" y="5428211"/>
            <a:ext cx="1371600" cy="224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4" y="182879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Download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4937759" y="2743198"/>
            <a:ext cx="881149" cy="157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6" y="802191"/>
            <a:ext cx="10058400" cy="325067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4605251" y="1729047"/>
            <a:ext cx="1321724" cy="5320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6" y="4231178"/>
            <a:ext cx="10058400" cy="25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774" y="615141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다운로드 완료된 파일 압축 해제 후 이클립스 실행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5" y="1416863"/>
            <a:ext cx="6001588" cy="333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5" y="2182675"/>
            <a:ext cx="7544853" cy="4124901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1188720" y="4156364"/>
            <a:ext cx="5852160" cy="3491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958835" y="1416863"/>
            <a:ext cx="6198423" cy="4701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5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712" y="390698"/>
            <a:ext cx="3595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Spring </a:t>
            </a:r>
            <a:r>
              <a:rPr lang="ko-KR" altLang="en-US" dirty="0" smtClean="0"/>
              <a:t>설치 과정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Help &gt; Eclipse Marketplace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5" y="1470244"/>
            <a:ext cx="8002117" cy="4715533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3940233" y="4796444"/>
            <a:ext cx="3374967" cy="3906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3873731" y="1654233"/>
            <a:ext cx="789709" cy="266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712" y="166255"/>
            <a:ext cx="425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Spring </a:t>
            </a:r>
            <a:r>
              <a:rPr lang="ko-KR" altLang="en-US" dirty="0" smtClean="0"/>
              <a:t>설치 과정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STS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‘Spring Tools 3’ Install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8" y="1197033"/>
            <a:ext cx="3340532" cy="5536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81" y="1230284"/>
            <a:ext cx="4135202" cy="5494714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1923858" y="1928552"/>
            <a:ext cx="1035473" cy="3158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655127" y="3009207"/>
            <a:ext cx="357448" cy="224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68633" y="2402378"/>
            <a:ext cx="2335876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액자 11"/>
          <p:cNvSpPr/>
          <p:nvPr/>
        </p:nvSpPr>
        <p:spPr>
          <a:xfrm>
            <a:off x="8246225" y="6392487"/>
            <a:ext cx="839586" cy="25769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712" y="166255"/>
            <a:ext cx="6963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Spring </a:t>
            </a:r>
            <a:r>
              <a:rPr lang="ko-KR" altLang="en-US" dirty="0" smtClean="0"/>
              <a:t>설치 과정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체크박스 </a:t>
            </a:r>
            <a:r>
              <a:rPr lang="en-US" altLang="ko-KR" dirty="0" smtClean="0"/>
              <a:t>‘accept’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Spring Tools </a:t>
            </a:r>
            <a:r>
              <a:rPr lang="ko-KR" altLang="en-US" dirty="0" smtClean="0"/>
              <a:t>다운로드 완료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75" y="1089585"/>
            <a:ext cx="5545427" cy="5444836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5918662" y="5478087"/>
            <a:ext cx="2136371" cy="1662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6799811" y="6084916"/>
            <a:ext cx="856211" cy="3408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202-21</dc:creator>
  <cp:lastModifiedBy>202-21</cp:lastModifiedBy>
  <cp:revision>6</cp:revision>
  <dcterms:created xsi:type="dcterms:W3CDTF">2021-10-06T00:34:10Z</dcterms:created>
  <dcterms:modified xsi:type="dcterms:W3CDTF">2021-10-06T01:05:15Z</dcterms:modified>
</cp:coreProperties>
</file>