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3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6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3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5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2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2C24-A0C6-49A2-822E-F7E132F7197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17C6-A062-4E95-BBE1-54C354C5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6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4" y="1699837"/>
            <a:ext cx="10058400" cy="2839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647" y="922713"/>
            <a:ext cx="629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 접속 </a:t>
            </a:r>
            <a:r>
              <a:rPr lang="en-US" altLang="ko-KR" dirty="0" smtClean="0"/>
              <a:t>(mariadb.org) &gt; Download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4530436" y="3241963"/>
            <a:ext cx="1180408" cy="40732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44" y="307571"/>
            <a:ext cx="3683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Maria DB </a:t>
            </a:r>
            <a:r>
              <a:rPr lang="ko-KR" altLang="en-US" sz="2000" b="1" dirty="0" smtClean="0"/>
              <a:t>다운로드 과정 </a:t>
            </a:r>
            <a:r>
              <a:rPr lang="en-US" altLang="ko-KR" sz="2000" b="1" dirty="0" smtClean="0"/>
              <a:t>&gt;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2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4647" y="864522"/>
            <a:ext cx="352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OS </a:t>
            </a:r>
            <a:r>
              <a:rPr lang="ko-KR" altLang="en-US" dirty="0" smtClean="0"/>
              <a:t>확인 후 </a:t>
            </a:r>
            <a:r>
              <a:rPr lang="en-US" altLang="ko-KR" dirty="0" smtClean="0"/>
              <a:t>&gt; Download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88" y="1367362"/>
            <a:ext cx="10058400" cy="5149133"/>
          </a:xfrm>
          <a:prstGeom prst="rect">
            <a:avLst/>
          </a:prstGeom>
        </p:spPr>
      </p:pic>
      <p:sp>
        <p:nvSpPr>
          <p:cNvPr id="3" name="액자 2"/>
          <p:cNvSpPr/>
          <p:nvPr/>
        </p:nvSpPr>
        <p:spPr>
          <a:xfrm>
            <a:off x="1903614" y="5128953"/>
            <a:ext cx="1579418" cy="59020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4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1" y="1292282"/>
            <a:ext cx="4810796" cy="3724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52370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설치 과정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53" y="1273230"/>
            <a:ext cx="4753638" cy="3743847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3890356" y="4497185"/>
            <a:ext cx="822960" cy="390699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6500553" y="4181302"/>
            <a:ext cx="257694" cy="266007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9277004" y="4630189"/>
            <a:ext cx="739832" cy="257695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9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6" y="1087831"/>
            <a:ext cx="4972744" cy="3867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53" y="1159278"/>
            <a:ext cx="4810796" cy="3724795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3981796" y="4397433"/>
            <a:ext cx="864524" cy="374072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9468196" y="4397433"/>
            <a:ext cx="764771" cy="390698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2858" y="5162203"/>
            <a:ext cx="583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Root </a:t>
            </a:r>
            <a:r>
              <a:rPr lang="ko-KR" altLang="en-US" dirty="0" smtClean="0"/>
              <a:t>비번 설정과 아래의 체크박스 </a:t>
            </a:r>
            <a:r>
              <a:rPr lang="ko-KR" altLang="en-US" dirty="0" err="1" smtClean="0"/>
              <a:t>체크후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980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" y="1266130"/>
            <a:ext cx="4782217" cy="37438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76" y="1266130"/>
            <a:ext cx="4839375" cy="3810532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4089862" y="4563687"/>
            <a:ext cx="897774" cy="340822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9127375" y="4563687"/>
            <a:ext cx="1080654" cy="382386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9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38" y="1466576"/>
            <a:ext cx="4820323" cy="3924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" y="52370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설치 완료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6583680" y="4771505"/>
            <a:ext cx="806335" cy="382386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202-21</dc:creator>
  <cp:lastModifiedBy>202-21</cp:lastModifiedBy>
  <cp:revision>2</cp:revision>
  <dcterms:created xsi:type="dcterms:W3CDTF">2021-10-06T00:44:59Z</dcterms:created>
  <dcterms:modified xsi:type="dcterms:W3CDTF">2021-10-06T00:52:50Z</dcterms:modified>
</cp:coreProperties>
</file>