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/>
    <p:restoredTop sz="94662"/>
  </p:normalViewPr>
  <p:slideViewPr>
    <p:cSldViewPr snapToGrid="0" snapToObjects="1">
      <p:cViewPr varScale="1">
        <p:scale>
          <a:sx n="133" d="100"/>
          <a:sy n="133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F37-0B63-F645-B494-4A75110D113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945" y="1051044"/>
            <a:ext cx="4132729" cy="4458471"/>
            <a:chOff x="3783106" y="1586753"/>
            <a:chExt cx="4132729" cy="4458471"/>
          </a:xfrm>
        </p:grpSpPr>
        <p:sp>
          <p:nvSpPr>
            <p:cNvPr id="4" name="Oval 3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1317" y="2875125"/>
              <a:ext cx="1762021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219333" y="1051044"/>
            <a:ext cx="4132729" cy="4132729"/>
            <a:chOff x="3783106" y="1586753"/>
            <a:chExt cx="4132729" cy="4132729"/>
          </a:xfrm>
        </p:grpSpPr>
        <p:sp>
          <p:nvSpPr>
            <p:cNvPr id="8" name="Oval 7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1317" y="2875125"/>
              <a:ext cx="1762021" cy="2611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6800" rIns="46800" rtlCol="0">
              <a:noAutofit/>
            </a:bodyPr>
            <a:lstStyle/>
            <a:p>
              <a:r>
                <a:rPr lang="en-US" sz="20000" dirty="0">
                  <a:solidFill>
                    <a:schemeClr val="bg1"/>
                  </a:solidFill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00" r="-1287" b="28975"/>
          <a:stretch/>
        </p:blipFill>
        <p:spPr>
          <a:xfrm>
            <a:off x="1996413" y="277906"/>
            <a:ext cx="814396" cy="788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7636" y="48273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241" y="482739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887" y="482739"/>
            <a:ext cx="93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orking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5418" y="482739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36255" y="427320"/>
            <a:ext cx="30168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4445"/>
            <a:ext cx="11438313" cy="6434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43" y="2768138"/>
            <a:ext cx="3392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내 생각이 이끄는 곳으로</a:t>
            </a:r>
            <a:endParaRPr lang="en-US" sz="26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0669" y="3229322"/>
            <a:ext cx="36840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타인의 길과 나의 길은 길이가 다르다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지금부터 달려도 패배할 가능성은 있다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하지만 내가 달리지 않는다면 이미 패배한 것이다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14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5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4" y="1773382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fsdfsdf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NanumBarunGothicOTF</vt:lpstr>
      <vt:lpstr>PilGi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2017-07-18T10:38:55Z</dcterms:created>
  <dcterms:modified xsi:type="dcterms:W3CDTF">2017-07-23T03:59:01Z</dcterms:modified>
</cp:coreProperties>
</file>