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70"/>
  </p:normalViewPr>
  <p:slideViewPr>
    <p:cSldViewPr snapToGrid="0" snapToObjects="1">
      <p:cViewPr varScale="1">
        <p:scale>
          <a:sx n="138" d="100"/>
          <a:sy n="138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945" y="1051044"/>
            <a:ext cx="4132729" cy="4458471"/>
            <a:chOff x="3783106" y="1586753"/>
            <a:chExt cx="4132729" cy="4458471"/>
          </a:xfrm>
        </p:grpSpPr>
        <p:sp>
          <p:nvSpPr>
            <p:cNvPr id="4" name="Oval 3"/>
            <p:cNvSpPr/>
            <p:nvPr/>
          </p:nvSpPr>
          <p:spPr>
            <a:xfrm>
              <a:off x="3783106" y="1586753"/>
              <a:ext cx="4132729" cy="413272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1317" y="2875125"/>
              <a:ext cx="1762021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latin typeface="PilGi" charset="-127"/>
                  <a:ea typeface="PilGi" charset="-127"/>
                  <a:cs typeface="PilGi" charset="-127"/>
                </a:rPr>
                <a:t>H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19333" y="1051044"/>
            <a:ext cx="4132729" cy="4132729"/>
            <a:chOff x="3783106" y="1586753"/>
            <a:chExt cx="4132729" cy="4132729"/>
          </a:xfrm>
        </p:grpSpPr>
        <p:sp>
          <p:nvSpPr>
            <p:cNvPr id="8" name="Oval 7"/>
            <p:cNvSpPr/>
            <p:nvPr/>
          </p:nvSpPr>
          <p:spPr>
            <a:xfrm>
              <a:off x="3783106" y="1586753"/>
              <a:ext cx="4132729" cy="413272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1317" y="2875125"/>
              <a:ext cx="1762021" cy="2611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6800" rIns="46800" rtlCol="0">
              <a:noAutofit/>
            </a:bodyPr>
            <a:lstStyle/>
            <a:p>
              <a:r>
                <a:rPr lang="en-US" sz="20000" dirty="0">
                  <a:solidFill>
                    <a:schemeClr val="bg1"/>
                  </a:solidFill>
                  <a:latin typeface="PilGi" charset="-127"/>
                  <a:ea typeface="PilGi" charset="-127"/>
                  <a:cs typeface="PilGi" charset="-127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00" r="-1287" b="28975"/>
          <a:stretch/>
        </p:blipFill>
        <p:spPr>
          <a:xfrm>
            <a:off x="259977" y="277906"/>
            <a:ext cx="814396" cy="788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2891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7610" y="52891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Experience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0329" y="528919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8982" y="5289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ontact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19891" y="528919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4445"/>
            <a:ext cx="11438313" cy="6434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43" y="2768138"/>
            <a:ext cx="3392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내 생각이 이끄는 곳으로</a:t>
            </a:r>
            <a:endParaRPr lang="en-US" sz="2600" dirty="0">
              <a:solidFill>
                <a:schemeClr val="bg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4220" y="3229322"/>
            <a:ext cx="3736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타인의 길과 나의 길은 길이가 다르다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지금부터 달려도 패배할 가능성은 있다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하지만 내가 달리지 않는다면 이미 패배한 것이다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55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NanumBarunGothicOTF</vt:lpstr>
      <vt:lpstr>PilGi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2017-07-18T10:38:55Z</dcterms:created>
  <dcterms:modified xsi:type="dcterms:W3CDTF">2017-07-20T13:10:12Z</dcterms:modified>
</cp:coreProperties>
</file>