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3" r:id="rId10"/>
    <p:sldId id="260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2673548"/>
            <a:ext cx="7274362" cy="83319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6560"/>
              </a:lnSpc>
              <a:buNone/>
            </a:pPr>
            <a:r>
              <a:rPr lang="en-US" sz="5250" b="1" kern="0" spc="-157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Building the Mobile App</a:t>
            </a:r>
            <a:endParaRPr lang="en-US" sz="5250" dirty="0"/>
          </a:p>
        </p:txBody>
      </p:sp>
      <p:sp>
        <p:nvSpPr>
          <p:cNvPr id="5" name="Text 3"/>
          <p:cNvSpPr/>
          <p:nvPr/>
        </p:nvSpPr>
        <p:spPr>
          <a:xfrm>
            <a:off x="833199" y="3840004"/>
            <a:ext cx="7477601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1299686" y="5161598"/>
            <a:ext cx="1525310" cy="38885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440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Hano MJ</a:t>
            </a:r>
            <a:endParaRPr lang="en-US" sz="4400" dirty="0"/>
          </a:p>
        </p:txBody>
      </p:sp>
      <p:pic>
        <p:nvPicPr>
          <p:cNvPr id="9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5093613" y="307459"/>
            <a:ext cx="4443889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5470"/>
              </a:lnSpc>
              <a:buNone/>
            </a:pPr>
            <a:r>
              <a:rPr lang="en-US" sz="4375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Introduction</a:t>
            </a:r>
            <a:endParaRPr lang="en-US" sz="4375" dirty="0"/>
          </a:p>
        </p:txBody>
      </p:sp>
      <p:sp>
        <p:nvSpPr>
          <p:cNvPr id="5" name="Shape 3"/>
          <p:cNvSpPr/>
          <p:nvPr/>
        </p:nvSpPr>
        <p:spPr>
          <a:xfrm>
            <a:off x="2037993" y="2820948"/>
            <a:ext cx="5166122" cy="1752124"/>
          </a:xfrm>
          <a:prstGeom prst="roundRect">
            <a:avLst>
              <a:gd name="adj" fmla="val 5707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73975" y="3056930"/>
            <a:ext cx="2221944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Overview</a:t>
            </a:r>
            <a:endParaRPr lang="en-US" sz="2185" dirty="0"/>
          </a:p>
        </p:txBody>
      </p:sp>
      <p:sp>
        <p:nvSpPr>
          <p:cNvPr id="7" name="Text 5"/>
          <p:cNvSpPr/>
          <p:nvPr/>
        </p:nvSpPr>
        <p:spPr>
          <a:xfrm>
            <a:off x="2273975" y="3626287"/>
            <a:ext cx="4694158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Learn about the project's goals and how the mobile app contributes to its success.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820948"/>
            <a:ext cx="5166122" cy="1752124"/>
          </a:xfrm>
          <a:prstGeom prst="roundRect">
            <a:avLst>
              <a:gd name="adj" fmla="val 5707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62267" y="3056930"/>
            <a:ext cx="2221944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Development</a:t>
            </a:r>
            <a:endParaRPr lang="en-US" sz="2185" dirty="0"/>
          </a:p>
        </p:txBody>
      </p:sp>
      <p:sp>
        <p:nvSpPr>
          <p:cNvPr id="10" name="Text 8"/>
          <p:cNvSpPr/>
          <p:nvPr/>
        </p:nvSpPr>
        <p:spPr>
          <a:xfrm>
            <a:off x="7662267" y="3626287"/>
            <a:ext cx="4694158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Discover the importance of having a mobile app for the project's functionality.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715" y="4795520"/>
            <a:ext cx="5166360" cy="2064385"/>
          </a:xfrm>
          <a:prstGeom prst="roundRect">
            <a:avLst>
              <a:gd name="adj" fmla="val 5707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273975" y="5031224"/>
            <a:ext cx="2221944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Python</a:t>
            </a:r>
            <a:endParaRPr lang="en-US" sz="2185" dirty="0"/>
          </a:p>
        </p:txBody>
      </p:sp>
      <p:sp>
        <p:nvSpPr>
          <p:cNvPr id="13" name="Text 11"/>
          <p:cNvSpPr/>
          <p:nvPr/>
        </p:nvSpPr>
        <p:spPr>
          <a:xfrm>
            <a:off x="2273975" y="5600581"/>
            <a:ext cx="4694158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Explore why Python is the ideal programming language for mobile app development.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325" y="4795520"/>
            <a:ext cx="5166360" cy="2077085"/>
          </a:xfrm>
          <a:prstGeom prst="roundRect">
            <a:avLst>
              <a:gd name="adj" fmla="val 5707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62267" y="5031224"/>
            <a:ext cx="2221944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Framework</a:t>
            </a:r>
            <a:endParaRPr lang="en-US" sz="2185" dirty="0"/>
          </a:p>
        </p:txBody>
      </p:sp>
      <p:sp>
        <p:nvSpPr>
          <p:cNvPr id="16" name="Text 14"/>
          <p:cNvSpPr/>
          <p:nvPr/>
        </p:nvSpPr>
        <p:spPr>
          <a:xfrm>
            <a:off x="7662267" y="5600581"/>
            <a:ext cx="4694158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Understand the process of selecting the right mobile app development framework.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4858663" y="293013"/>
            <a:ext cx="4509730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5470"/>
              </a:lnSpc>
              <a:buNone/>
            </a:pPr>
            <a:r>
              <a:rPr lang="en-US" sz="4375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App Functionality</a:t>
            </a:r>
            <a:endParaRPr lang="en-US" sz="4375" dirty="0"/>
          </a:p>
        </p:txBody>
      </p:sp>
      <p:sp>
        <p:nvSpPr>
          <p:cNvPr id="5" name="Shape 3"/>
          <p:cNvSpPr/>
          <p:nvPr/>
        </p:nvSpPr>
        <p:spPr>
          <a:xfrm>
            <a:off x="1395373" y="194885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598017" y="1935917"/>
            <a:ext cx="163235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5" dirty="0"/>
          </a:p>
        </p:txBody>
      </p:sp>
      <p:sp>
        <p:nvSpPr>
          <p:cNvPr id="7" name="Text 5"/>
          <p:cNvSpPr/>
          <p:nvPr/>
        </p:nvSpPr>
        <p:spPr>
          <a:xfrm>
            <a:off x="2099072" y="1948974"/>
            <a:ext cx="2289215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800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Real-Time Display</a:t>
            </a:r>
            <a:endParaRPr lang="en-US" sz="2800" b="1" kern="0" spc="-66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</p:txBody>
      </p:sp>
      <p:sp>
        <p:nvSpPr>
          <p:cNvPr id="8" name="Text 6"/>
          <p:cNvSpPr/>
          <p:nvPr/>
        </p:nvSpPr>
        <p:spPr>
          <a:xfrm>
            <a:off x="2099072" y="2629456"/>
            <a:ext cx="2647950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40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Show parking availability in real-time, giving users up-to-date information.</a:t>
            </a:r>
            <a:endParaRPr lang="en-US" sz="2400" kern="0" spc="-35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</p:txBody>
      </p:sp>
      <p:sp>
        <p:nvSpPr>
          <p:cNvPr id="9" name="Shape 7"/>
          <p:cNvSpPr/>
          <p:nvPr/>
        </p:nvSpPr>
        <p:spPr>
          <a:xfrm>
            <a:off x="5630228" y="194885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5779532" y="1948617"/>
            <a:ext cx="201335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5" dirty="0"/>
          </a:p>
        </p:txBody>
      </p:sp>
      <p:sp>
        <p:nvSpPr>
          <p:cNvPr id="11" name="Text 9"/>
          <p:cNvSpPr/>
          <p:nvPr/>
        </p:nvSpPr>
        <p:spPr>
          <a:xfrm>
            <a:off x="6352342" y="1865789"/>
            <a:ext cx="2647950" cy="69437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Raspberry Pi Integration</a:t>
            </a:r>
            <a:endParaRPr lang="en-US" sz="2185" dirty="0"/>
          </a:p>
        </p:txBody>
      </p:sp>
      <p:sp>
        <p:nvSpPr>
          <p:cNvPr id="12" name="Text 10"/>
          <p:cNvSpPr/>
          <p:nvPr/>
        </p:nvSpPr>
        <p:spPr>
          <a:xfrm>
            <a:off x="6352342" y="2629297"/>
            <a:ext cx="2647950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40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Explore how the mobile app integrates seamlessly with the Raspberry Pi.</a:t>
            </a:r>
            <a:endParaRPr lang="en-US" sz="2400" kern="0" spc="-35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</p:txBody>
      </p:sp>
      <p:sp>
        <p:nvSpPr>
          <p:cNvPr id="13" name="Shape 11"/>
          <p:cNvSpPr/>
          <p:nvPr/>
        </p:nvSpPr>
        <p:spPr>
          <a:xfrm>
            <a:off x="9222462" y="200537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9371767" y="2005132"/>
            <a:ext cx="208955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5" dirty="0"/>
          </a:p>
        </p:txBody>
      </p:sp>
      <p:sp>
        <p:nvSpPr>
          <p:cNvPr id="15" name="Text 13"/>
          <p:cNvSpPr/>
          <p:nvPr/>
        </p:nvSpPr>
        <p:spPr>
          <a:xfrm>
            <a:off x="9944576" y="1935004"/>
            <a:ext cx="2647950" cy="69437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Reception &amp; Display</a:t>
            </a:r>
            <a:endParaRPr lang="en-US" sz="2185" dirty="0"/>
          </a:p>
        </p:txBody>
      </p:sp>
      <p:sp>
        <p:nvSpPr>
          <p:cNvPr id="16" name="Text 14"/>
          <p:cNvSpPr/>
          <p:nvPr/>
        </p:nvSpPr>
        <p:spPr>
          <a:xfrm>
            <a:off x="9944576" y="2764552"/>
            <a:ext cx="2647950" cy="14216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40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Learn how the app receives and effectively displays parking availability data.</a:t>
            </a:r>
            <a:endParaRPr lang="en-US" sz="2400" kern="0" spc="-35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101328"/>
            <a:ext cx="8096845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Development of the Mobile App</a:t>
            </a:r>
            <a:endParaRPr lang="en-US" sz="4375" dirty="0"/>
          </a:p>
        </p:txBody>
      </p:sp>
      <p:sp>
        <p:nvSpPr>
          <p:cNvPr id="5" name="Shape 3"/>
          <p:cNvSpPr/>
          <p:nvPr/>
        </p:nvSpPr>
        <p:spPr>
          <a:xfrm>
            <a:off x="7293054" y="2240042"/>
            <a:ext cx="44410" cy="4888111"/>
          </a:xfrm>
          <a:prstGeom prst="rect">
            <a:avLst/>
          </a:prstGeom>
          <a:solidFill>
            <a:srgbClr val="B5B7E3"/>
          </a:solidFill>
        </p:spPr>
      </p:sp>
      <p:sp>
        <p:nvSpPr>
          <p:cNvPr id="6" name="Shape 4"/>
          <p:cNvSpPr/>
          <p:nvPr/>
        </p:nvSpPr>
        <p:spPr>
          <a:xfrm>
            <a:off x="7565172" y="2641342"/>
            <a:ext cx="777597" cy="44410"/>
          </a:xfrm>
          <a:prstGeom prst="rect">
            <a:avLst/>
          </a:prstGeom>
          <a:solidFill>
            <a:srgbClr val="B5B7E3"/>
          </a:solidFill>
        </p:spPr>
      </p:sp>
      <p:sp>
        <p:nvSpPr>
          <p:cNvPr id="7" name="Shape 5"/>
          <p:cNvSpPr/>
          <p:nvPr/>
        </p:nvSpPr>
        <p:spPr>
          <a:xfrm>
            <a:off x="7065228" y="24136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7233583" y="2455307"/>
            <a:ext cx="163235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5" dirty="0"/>
          </a:p>
        </p:txBody>
      </p:sp>
      <p:sp>
        <p:nvSpPr>
          <p:cNvPr id="9" name="Text 7"/>
          <p:cNvSpPr/>
          <p:nvPr/>
        </p:nvSpPr>
        <p:spPr>
          <a:xfrm>
            <a:off x="8537258" y="2462213"/>
            <a:ext cx="2221944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Design</a:t>
            </a:r>
            <a:endParaRPr lang="en-US" sz="2185" dirty="0"/>
          </a:p>
        </p:txBody>
      </p:sp>
      <p:sp>
        <p:nvSpPr>
          <p:cNvPr id="10" name="Text 8"/>
          <p:cNvSpPr/>
          <p:nvPr/>
        </p:nvSpPr>
        <p:spPr>
          <a:xfrm>
            <a:off x="8537258" y="3031569"/>
            <a:ext cx="4055150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Create wireframes and UI design to ensure an intuitive user experience.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287631" y="3752195"/>
            <a:ext cx="777597" cy="44410"/>
          </a:xfrm>
          <a:prstGeom prst="rect">
            <a:avLst/>
          </a:prstGeom>
          <a:solidFill>
            <a:srgbClr val="B5B7E3"/>
          </a:solidFill>
        </p:spPr>
      </p:sp>
      <p:sp>
        <p:nvSpPr>
          <p:cNvPr id="12" name="Shape 10"/>
          <p:cNvSpPr/>
          <p:nvPr/>
        </p:nvSpPr>
        <p:spPr>
          <a:xfrm>
            <a:off x="7065228" y="352448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214533" y="3566160"/>
            <a:ext cx="201335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5" dirty="0"/>
          </a:p>
        </p:txBody>
      </p:sp>
      <p:sp>
        <p:nvSpPr>
          <p:cNvPr id="14" name="Text 12"/>
          <p:cNvSpPr/>
          <p:nvPr/>
        </p:nvSpPr>
        <p:spPr>
          <a:xfrm>
            <a:off x="3871198" y="3573066"/>
            <a:ext cx="2221944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r">
              <a:lnSpc>
                <a:spcPts val="2735"/>
              </a:lnSpc>
              <a:buNone/>
            </a:pPr>
            <a:r>
              <a:rPr lang="en-US" sz="2185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Implementation</a:t>
            </a:r>
            <a:endParaRPr lang="en-US" sz="2185" dirty="0"/>
          </a:p>
        </p:txBody>
      </p:sp>
      <p:sp>
        <p:nvSpPr>
          <p:cNvPr id="15" name="Text 13"/>
          <p:cNvSpPr/>
          <p:nvPr/>
        </p:nvSpPr>
        <p:spPr>
          <a:xfrm>
            <a:off x="2037993" y="4142423"/>
            <a:ext cx="4055150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r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Python and the chosen framework to bring the app to life.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565172" y="4751963"/>
            <a:ext cx="777597" cy="44410"/>
          </a:xfrm>
          <a:prstGeom prst="rect">
            <a:avLst/>
          </a:prstGeom>
          <a:solidFill>
            <a:srgbClr val="B5B7E3"/>
          </a:solidFill>
        </p:spPr>
      </p:sp>
      <p:sp>
        <p:nvSpPr>
          <p:cNvPr id="17" name="Shape 15"/>
          <p:cNvSpPr/>
          <p:nvPr/>
        </p:nvSpPr>
        <p:spPr>
          <a:xfrm>
            <a:off x="7065228" y="452425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210723" y="4565928"/>
            <a:ext cx="208955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5" dirty="0"/>
          </a:p>
        </p:txBody>
      </p:sp>
      <p:sp>
        <p:nvSpPr>
          <p:cNvPr id="19" name="Text 17"/>
          <p:cNvSpPr/>
          <p:nvPr/>
        </p:nvSpPr>
        <p:spPr>
          <a:xfrm>
            <a:off x="8537258" y="4572833"/>
            <a:ext cx="2221944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Testing</a:t>
            </a:r>
            <a:endParaRPr lang="en-US" sz="2185" dirty="0"/>
          </a:p>
        </p:txBody>
      </p:sp>
      <p:sp>
        <p:nvSpPr>
          <p:cNvPr id="20" name="Text 18"/>
          <p:cNvSpPr/>
          <p:nvPr/>
        </p:nvSpPr>
        <p:spPr>
          <a:xfrm>
            <a:off x="8537258" y="5142190"/>
            <a:ext cx="4055150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Conduct thorough testing to ensure the app's functionality and performance.</a:t>
            </a:r>
            <a:endParaRPr lang="en-US" sz="1750" dirty="0"/>
          </a:p>
        </p:txBody>
      </p:sp>
      <p:sp>
        <p:nvSpPr>
          <p:cNvPr id="21" name="Shape 19"/>
          <p:cNvSpPr/>
          <p:nvPr/>
        </p:nvSpPr>
        <p:spPr>
          <a:xfrm>
            <a:off x="6287631" y="5751850"/>
            <a:ext cx="777597" cy="44410"/>
          </a:xfrm>
          <a:prstGeom prst="rect">
            <a:avLst/>
          </a:prstGeom>
          <a:solidFill>
            <a:srgbClr val="B5B7E3"/>
          </a:solidFill>
        </p:spPr>
      </p:sp>
      <p:sp>
        <p:nvSpPr>
          <p:cNvPr id="22" name="Shape 20"/>
          <p:cNvSpPr/>
          <p:nvPr/>
        </p:nvSpPr>
        <p:spPr>
          <a:xfrm>
            <a:off x="7065228" y="552414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23" name="Text 21"/>
          <p:cNvSpPr/>
          <p:nvPr/>
        </p:nvSpPr>
        <p:spPr>
          <a:xfrm>
            <a:off x="7203103" y="5565815"/>
            <a:ext cx="224195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</a:t>
            </a:r>
            <a:endParaRPr lang="en-US" sz="2625" dirty="0"/>
          </a:p>
        </p:txBody>
      </p:sp>
      <p:sp>
        <p:nvSpPr>
          <p:cNvPr id="24" name="Text 22"/>
          <p:cNvSpPr/>
          <p:nvPr/>
        </p:nvSpPr>
        <p:spPr>
          <a:xfrm>
            <a:off x="3871198" y="5572720"/>
            <a:ext cx="2221944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r">
              <a:lnSpc>
                <a:spcPts val="2735"/>
              </a:lnSpc>
              <a:buNone/>
            </a:pPr>
            <a:r>
              <a:rPr lang="en-US" sz="2185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Deployment</a:t>
            </a:r>
            <a:endParaRPr lang="en-US" sz="2185" dirty="0"/>
          </a:p>
        </p:txBody>
      </p:sp>
      <p:sp>
        <p:nvSpPr>
          <p:cNvPr id="25" name="Text 23"/>
          <p:cNvSpPr/>
          <p:nvPr/>
        </p:nvSpPr>
        <p:spPr>
          <a:xfrm>
            <a:off x="2037993" y="6142077"/>
            <a:ext cx="4055150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r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Deploy the app to the desired platforms, making it available to users.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904240" y="209550"/>
            <a:ext cx="130302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en-US" sz="2800" b="1">
                <a:latin typeface="Segoe Print" panose="02000600000000000000" charset="0"/>
                <a:cs typeface="Segoe Print" panose="02000600000000000000" charset="0"/>
              </a:rPr>
              <a:t>python script continuation on real time smart parking app</a:t>
            </a:r>
            <a:endParaRPr lang="en-GB" altLang="en-US" sz="2800" b="1">
              <a:latin typeface="Segoe Print" panose="02000600000000000000" charset="0"/>
              <a:cs typeface="Segoe Print" panose="0200060000000000000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771525"/>
            <a:ext cx="14630400" cy="74580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635"/>
            <a:ext cx="14630400" cy="82302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063625" y="192405"/>
            <a:ext cx="129921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en-US" sz="2800" b="1">
                <a:latin typeface="Segoe Print" panose="02000600000000000000" charset="0"/>
                <a:cs typeface="Segoe Print" panose="02000600000000000000" charset="0"/>
              </a:rPr>
              <a:t>Function of the smart parking app</a:t>
            </a:r>
            <a:endParaRPr lang="en-GB" altLang="en-US" sz="2800" b="1">
              <a:latin typeface="Segoe Print" panose="02000600000000000000" charset="0"/>
              <a:cs typeface="Segoe Print" panose="0200060000000000000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729615"/>
            <a:ext cx="14631035" cy="74993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5093613" y="244118"/>
            <a:ext cx="4443889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5470"/>
              </a:lnSpc>
              <a:buNone/>
            </a:pPr>
            <a:r>
              <a:rPr lang="en-US" sz="4375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Conclusion</a:t>
            </a:r>
            <a:endParaRPr lang="en-US" sz="4375" dirty="0"/>
          </a:p>
        </p:txBody>
      </p:sp>
      <p:sp>
        <p:nvSpPr>
          <p:cNvPr id="16" name="Text Box 15"/>
          <p:cNvSpPr txBox="1"/>
          <p:nvPr/>
        </p:nvSpPr>
        <p:spPr>
          <a:xfrm>
            <a:off x="1063625" y="1428115"/>
            <a:ext cx="1356677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4800">
                <a:latin typeface="Segoe Print" panose="02000600000000000000" charset="0"/>
                <a:cs typeface="Segoe Print" panose="02000600000000000000" charset="0"/>
              </a:rPr>
              <a:t>hence the real time smart parking app is developed and is able to receive and display parking space availability data from rasberry pi.</a:t>
            </a:r>
            <a:endParaRPr lang="en-GB" altLang="en-US" sz="4800">
              <a:latin typeface="Segoe Print" panose="02000600000000000000" charset="0"/>
              <a:cs typeface="Segoe Print" panose="0200060000000000000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1291</Words>
  <Application>WPS Presentation</Application>
  <PresentationFormat>On-screen Show (16:9)</PresentationFormat>
  <Paragraphs>76</Paragraphs>
  <Slides>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SimSun</vt:lpstr>
      <vt:lpstr>Wingdings</vt:lpstr>
      <vt:lpstr>Inter</vt:lpstr>
      <vt:lpstr>Segoe Print</vt:lpstr>
      <vt:lpstr>Inter</vt:lpstr>
      <vt:lpstr>Inter</vt:lpstr>
      <vt:lpstr>Calibri</vt:lpstr>
      <vt:lpstr>Microsoft YaHei</vt:lpstr>
      <vt:lpstr>Arial Unicode MS</vt:lpstr>
      <vt:lpstr>MingLiU-ExtB</vt:lpstr>
      <vt:lpstr>Segoe Script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Hp</cp:lastModifiedBy>
  <cp:revision>2</cp:revision>
  <dcterms:created xsi:type="dcterms:W3CDTF">2023-10-20T08:34:00Z</dcterms:created>
  <dcterms:modified xsi:type="dcterms:W3CDTF">2023-10-20T08:54:05Z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A4BC82C445A04C8DB1045F38BEF78F39_12</vt:lpwstr>
  </property>
  <property fmtid="{D5CDD505-2E9C-101B-9397-08002B2CF9AE}" pid="3" name="KSOProductBuildVer">
    <vt:lpwstr>1033-12.2.0.13266</vt:lpwstr>
  </property>
</Properties>
</file>