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95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816358" y="2514600"/>
            <a:ext cx="10997684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000" b="1" kern="0" spc="-131" dirty="0" smtClean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Revolutionizing Parking </a:t>
            </a:r>
            <a:r>
              <a:rPr lang="en-US" sz="6000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IoT Technology</a:t>
            </a:r>
            <a:endParaRPr lang="en-US" sz="6000" dirty="0"/>
          </a:p>
        </p:txBody>
      </p:sp>
      <p:sp>
        <p:nvSpPr>
          <p:cNvPr id="7" name="Text 5"/>
          <p:cNvSpPr/>
          <p:nvPr/>
        </p:nvSpPr>
        <p:spPr>
          <a:xfrm>
            <a:off x="889516" y="5428774"/>
            <a:ext cx="24264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HM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8970579" y="5075181"/>
            <a:ext cx="273040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4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</a:t>
            </a:r>
            <a:endParaRPr lang="en-US" sz="4000" b="1" kern="0" spc="-35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r">
              <a:lnSpc>
                <a:spcPts val="3062"/>
              </a:lnSpc>
              <a:buNone/>
            </a:pPr>
            <a:endParaRPr lang="en-US" sz="4000" b="1" kern="0" spc="-35" dirty="0" smtClean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r">
              <a:lnSpc>
                <a:spcPts val="3062"/>
              </a:lnSpc>
              <a:buNone/>
            </a:pPr>
            <a:r>
              <a:rPr lang="en-US" sz="4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4000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</a:t>
            </a:r>
            <a:r>
              <a:rPr lang="en-US" sz="4000" b="1" kern="0" spc="-35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Hano M.J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45877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94138" y="42148"/>
            <a:ext cx="13558345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Real-time Parking Availability System</a:t>
            </a:r>
            <a:endParaRPr lang="en-US" sz="4374" dirty="0"/>
          </a:p>
        </p:txBody>
      </p:sp>
      <p:sp>
        <p:nvSpPr>
          <p:cNvPr id="7" name="Text 5"/>
          <p:cNvSpPr/>
          <p:nvPr/>
        </p:nvSpPr>
        <p:spPr>
          <a:xfrm>
            <a:off x="394138" y="16181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3600" b="1" kern="0" spc="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 Savings</a:t>
            </a:r>
            <a:endParaRPr lang="en-US" sz="3600" spc="300" dirty="0"/>
          </a:p>
        </p:txBody>
      </p:sp>
      <p:sp>
        <p:nvSpPr>
          <p:cNvPr id="8" name="Text 6"/>
          <p:cNvSpPr/>
          <p:nvPr/>
        </p:nvSpPr>
        <p:spPr>
          <a:xfrm>
            <a:off x="782803" y="197820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Drivers can save significant time by easily locating available parking spaces instead of circling around, reducing stress and frustration.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394138" y="3162038"/>
            <a:ext cx="2494955" cy="2157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36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Reduced Emissions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782802" y="358519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fewer cars searching for parking, there will be a decrease in unnecessary idling, resulting in reduced emissions and environmental impact.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394138" y="4790213"/>
            <a:ext cx="34500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36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Parking Revenue</a:t>
            </a:r>
            <a:endParaRPr lang="en-US" sz="3600" dirty="0"/>
          </a:p>
        </p:txBody>
      </p:sp>
      <p:sp>
        <p:nvSpPr>
          <p:cNvPr id="16" name="Text 14"/>
          <p:cNvSpPr/>
          <p:nvPr/>
        </p:nvSpPr>
        <p:spPr>
          <a:xfrm>
            <a:off x="782801" y="5196595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Parking operators can optimize their revenue by utilizing real-time data to maximize the utilization of parking spaces and efficiently manage prices.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083707"/>
            <a:ext cx="47216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Objectives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2849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232660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361248"/>
            <a:ext cx="34715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300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 </a:t>
            </a:r>
            <a:r>
              <a:rPr lang="en-US" sz="2187" b="1" kern="0" spc="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Parking Efficiency</a:t>
            </a:r>
            <a:endParaRPr lang="en-US" sz="2187" spc="300" dirty="0"/>
          </a:p>
        </p:txBody>
      </p:sp>
      <p:sp>
        <p:nvSpPr>
          <p:cNvPr id="8" name="Text 6"/>
          <p:cNvSpPr/>
          <p:nvPr/>
        </p:nvSpPr>
        <p:spPr>
          <a:xfrm>
            <a:off x="15553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objective is to develop a smart parking system that provides real-time parking availability data to drivers, reducing the time wasted in searching for parking spots.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40371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504" y="4078843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4113490"/>
            <a:ext cx="3396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 Traffic Congestion</a:t>
            </a:r>
            <a:endParaRPr lang="en-US" sz="2187" spc="300" dirty="0"/>
          </a:p>
        </p:txBody>
      </p:sp>
      <p:sp>
        <p:nvSpPr>
          <p:cNvPr id="12" name="Text 10"/>
          <p:cNvSpPr/>
          <p:nvPr/>
        </p:nvSpPr>
        <p:spPr>
          <a:xfrm>
            <a:off x="15553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guiding drivers to available parking spaces, we aim to decrease the number of vehicles circling the streets, which ultimately leads to reduced traffic congestion.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78694" y="5831086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865733"/>
            <a:ext cx="31536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 User Experience</a:t>
            </a:r>
            <a:endParaRPr lang="en-US" sz="2187" spc="300" dirty="0"/>
          </a:p>
        </p:txBody>
      </p:sp>
      <p:sp>
        <p:nvSpPr>
          <p:cNvPr id="16" name="Text 14"/>
          <p:cNvSpPr/>
          <p:nvPr/>
        </p:nvSpPr>
        <p:spPr>
          <a:xfrm>
            <a:off x="15553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goal is to create a seamless and user-friendly mobile app interface that allows drivers to easily find and reserve parking spaces, improving their overall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6483" y="100882"/>
            <a:ext cx="142835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IoT Sensor Setup</a:t>
            </a:r>
            <a:endParaRPr lang="en-US" sz="4374" spc="3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7598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Sensors</a:t>
            </a:r>
            <a:endParaRPr lang="en-US" sz="2187" spc="300" dirty="0"/>
          </a:p>
        </p:txBody>
      </p:sp>
      <p:sp>
        <p:nvSpPr>
          <p:cNvPr id="7" name="Text 4"/>
          <p:cNvSpPr/>
          <p:nvPr/>
        </p:nvSpPr>
        <p:spPr>
          <a:xfrm>
            <a:off x="2037993" y="5059918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deploy state-of-the-art IoT sensors in parking lots to detect the presence or absence of vehicles, providing accurate real-time parking availability information.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7598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680"/>
            <a:ext cx="24013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Ease of Installation</a:t>
            </a:r>
            <a:endParaRPr lang="en-US" sz="2187" spc="300" dirty="0"/>
          </a:p>
        </p:txBody>
      </p:sp>
      <p:sp>
        <p:nvSpPr>
          <p:cNvPr id="10" name="Text 6"/>
          <p:cNvSpPr/>
          <p:nvPr/>
        </p:nvSpPr>
        <p:spPr>
          <a:xfrm>
            <a:off x="5667137" y="506003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sensors are easily installed using adhesive or magnetic attachments, ensuring a hassle-free setup process in various parking environments.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7598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68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Effortless Data Transmission</a:t>
            </a:r>
            <a:endParaRPr lang="en-US" sz="2187" spc="300" dirty="0"/>
          </a:p>
        </p:txBody>
      </p:sp>
      <p:sp>
        <p:nvSpPr>
          <p:cNvPr id="13" name="Text 8"/>
          <p:cNvSpPr/>
          <p:nvPr/>
        </p:nvSpPr>
        <p:spPr>
          <a:xfrm>
            <a:off x="9296400" y="5407223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sensors wirelessly transmit the collected parking occupancy data to our central server, enabling instant updates on the mobile app.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0" y="39170"/>
            <a:ext cx="14630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Mobile App Development</a:t>
            </a:r>
            <a:endParaRPr lang="en-US" sz="4374" spc="300" dirty="0"/>
          </a:p>
        </p:txBody>
      </p:sp>
      <p:sp>
        <p:nvSpPr>
          <p:cNvPr id="7" name="Text 5"/>
          <p:cNvSpPr/>
          <p:nvPr/>
        </p:nvSpPr>
        <p:spPr>
          <a:xfrm>
            <a:off x="167948" y="1686431"/>
            <a:ext cx="23577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3600" b="1" kern="0" spc="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Updates</a:t>
            </a:r>
            <a:endParaRPr lang="en-US" sz="3600" spc="300" dirty="0"/>
          </a:p>
        </p:txBody>
      </p:sp>
      <p:sp>
        <p:nvSpPr>
          <p:cNvPr id="8" name="Text 6"/>
          <p:cNvSpPr/>
          <p:nvPr/>
        </p:nvSpPr>
        <p:spPr>
          <a:xfrm>
            <a:off x="451726" y="206336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mobile app displays real-time parking availability information, allowing drivers to quickly identify and navigate to the nearest available parking spots.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167948" y="3405806"/>
            <a:ext cx="2547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3600" b="1" kern="0" spc="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Reservation System</a:t>
            </a:r>
            <a:endParaRPr lang="en-US" sz="3600" spc="300" dirty="0"/>
          </a:p>
        </p:txBody>
      </p:sp>
      <p:sp>
        <p:nvSpPr>
          <p:cNvPr id="12" name="Text 10"/>
          <p:cNvSpPr/>
          <p:nvPr/>
        </p:nvSpPr>
        <p:spPr>
          <a:xfrm>
            <a:off x="451725" y="382510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reserve parking spaces in advance through the app, ensuring a hassle-free and guaranteed parking experience.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167948" y="4777995"/>
            <a:ext cx="25621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3600" b="1" kern="0" spc="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Payment Integration</a:t>
            </a:r>
            <a:endParaRPr lang="en-US" sz="3600" spc="300" dirty="0"/>
          </a:p>
        </p:txBody>
      </p:sp>
      <p:sp>
        <p:nvSpPr>
          <p:cNvPr id="16" name="Text 14"/>
          <p:cNvSpPr/>
          <p:nvPr/>
        </p:nvSpPr>
        <p:spPr>
          <a:xfrm>
            <a:off x="451724" y="523144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Drivers can conveniently pay for their parking through the app, supporting various payment methods for a seamless transaction process.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0" y="76250"/>
            <a:ext cx="14630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Raspberry Pi Integration</a:t>
            </a:r>
            <a:endParaRPr lang="en-US" sz="4374" spc="300" dirty="0"/>
          </a:p>
        </p:txBody>
      </p:sp>
      <p:sp>
        <p:nvSpPr>
          <p:cNvPr id="5" name="Shape 3"/>
          <p:cNvSpPr/>
          <p:nvPr/>
        </p:nvSpPr>
        <p:spPr>
          <a:xfrm>
            <a:off x="7293054" y="2048827"/>
            <a:ext cx="44410" cy="527054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450128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2224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26409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70998"/>
            <a:ext cx="25232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Central Control Unit</a:t>
            </a:r>
            <a:endParaRPr lang="en-US" sz="2187" spc="300" dirty="0"/>
          </a:p>
        </p:txBody>
      </p:sp>
      <p:sp>
        <p:nvSpPr>
          <p:cNvPr id="10" name="Text 8"/>
          <p:cNvSpPr/>
          <p:nvPr/>
        </p:nvSpPr>
        <p:spPr>
          <a:xfrm>
            <a:off x="8537258" y="284035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Raspberry Pi serves as the central control unit that collects data from the IoT sensors and communicates with the mobile app.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6098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3332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3374946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3818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Processing</a:t>
            </a:r>
            <a:endParaRPr lang="en-US" sz="2187" spc="300" dirty="0"/>
          </a:p>
        </p:txBody>
      </p:sp>
      <p:sp>
        <p:nvSpPr>
          <p:cNvPr id="15" name="Text 13"/>
          <p:cNvSpPr/>
          <p:nvPr/>
        </p:nvSpPr>
        <p:spPr>
          <a:xfrm>
            <a:off x="2037993" y="3951208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Raspberry Pi processes the received sensor data and applies intelligent algorithms to convert them into meaningful parking availability information.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07603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8798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4921568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28473"/>
            <a:ext cx="2683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Integration</a:t>
            </a:r>
            <a:endParaRPr lang="en-US" sz="2187" spc="300" dirty="0"/>
          </a:p>
        </p:txBody>
      </p:sp>
      <p:sp>
        <p:nvSpPr>
          <p:cNvPr id="20" name="Text 18"/>
          <p:cNvSpPr/>
          <p:nvPr/>
        </p:nvSpPr>
        <p:spPr>
          <a:xfrm>
            <a:off x="8537258" y="5497830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its compact size and versatile connectivity options, the Raspberry Pi seamlessly integrates into the smart parking infrastructure.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19" name="TextBox 18"/>
          <p:cNvSpPr txBox="1"/>
          <p:nvPr/>
        </p:nvSpPr>
        <p:spPr>
          <a:xfrm>
            <a:off x="220717" y="165565"/>
            <a:ext cx="13668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kern="0" spc="300" dirty="0" smtClean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Coding for the Smart Parking app using python</a:t>
            </a:r>
            <a:endParaRPr lang="en-US" sz="3200" b="1" spc="300" dirty="0"/>
          </a:p>
          <a:p>
            <a:pPr algn="ctr"/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" y="709449"/>
            <a:ext cx="14622145" cy="75877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4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9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3497" y="969"/>
            <a:ext cx="103715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131" dirty="0" smtClean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 INTERFACE</a:t>
            </a:r>
            <a:endParaRPr lang="en-US" sz="4374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" y="695342"/>
            <a:ext cx="14631035" cy="7499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433</Words>
  <Application>Microsoft Office PowerPoint</Application>
  <PresentationFormat>Custom</PresentationFormat>
  <Paragraphs>56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5</cp:revision>
  <dcterms:created xsi:type="dcterms:W3CDTF">2023-11-01T05:08:57Z</dcterms:created>
  <dcterms:modified xsi:type="dcterms:W3CDTF">2023-11-01T05:47:50Z</dcterms:modified>
</cp:coreProperties>
</file>