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21"/>
  </p:notesMasterIdLst>
  <p:sldIdLst>
    <p:sldId id="262" r:id="rId2"/>
    <p:sldId id="289" r:id="rId3"/>
    <p:sldId id="258" r:id="rId4"/>
    <p:sldId id="291" r:id="rId5"/>
    <p:sldId id="259" r:id="rId6"/>
    <p:sldId id="264" r:id="rId7"/>
    <p:sldId id="297" r:id="rId8"/>
    <p:sldId id="298" r:id="rId9"/>
    <p:sldId id="299" r:id="rId10"/>
    <p:sldId id="272" r:id="rId11"/>
    <p:sldId id="260" r:id="rId12"/>
    <p:sldId id="265" r:id="rId13"/>
    <p:sldId id="295" r:id="rId14"/>
    <p:sldId id="263" r:id="rId15"/>
    <p:sldId id="266" r:id="rId16"/>
    <p:sldId id="261" r:id="rId17"/>
    <p:sldId id="267" r:id="rId18"/>
    <p:sldId id="268" r:id="rId19"/>
    <p:sldId id="256"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och L" initials="HL" lastIdx="1" clrIdx="0">
    <p:extLst>
      <p:ext uri="{19B8F6BF-5375-455C-9EA6-DF929625EA0E}">
        <p15:presenceInfo xmlns:p15="http://schemas.microsoft.com/office/powerpoint/2012/main" userId="d6059d347082bbb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828282"/>
    <a:srgbClr val="404040"/>
    <a:srgbClr val="656564"/>
    <a:srgbClr val="FFB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750" autoAdjust="0"/>
  </p:normalViewPr>
  <p:slideViewPr>
    <p:cSldViewPr snapToGrid="0">
      <p:cViewPr varScale="1">
        <p:scale>
          <a:sx n="72" d="100"/>
          <a:sy n="72" d="100"/>
        </p:scale>
        <p:origin x="1104" y="6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2019/3/18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666363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26815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学校槽点  专业槽点</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331840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学习不主动，学习只靠感觉来，想干啥干啥，</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3871973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学习不主动，学习只靠感觉来，想干啥干啥，</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218711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比如说一早起来，就想谢谢</a:t>
            </a:r>
            <a:r>
              <a:rPr lang="en-US" altLang="zh-CN" dirty="0"/>
              <a:t>demo</a:t>
            </a:r>
            <a:r>
              <a:rPr lang="zh-CN" altLang="en-US" dirty="0"/>
              <a:t>啥的，看看学习视频啥的，看着看着就想睡觉；</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从学校到社会实习，不管在公司做基础的</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CRUD</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还是算法设计，我感觉都是在学习，但是工作之后的自主学习时间不太多，</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927558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刚入学校那会，哪里有会想着就业之艰难，当然也不是荒废学业，而是玩也没有玩出啥成就，学业没学出啥名堂。平平庸庸。之前为力提高自己的专业水准业或者说改变一下自己在学校的学习进程（除了上课，没有其他的学习渠道），然后加入过学校的工作室，但是自己没有好好学习，结果可想被淘汰掉了。但是想着</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2295715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比方说现在的 学习的并发编程知识点，所有的知识点都可以追根溯源</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3390643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谈谈之前的工作经历，沟通不利</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525455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实习生，菜鸟一只，不需要担心别人的看法，我不会就是不会，我问还不行的吗？相信自己肯定可以学会的，还能够学的比别人更好。</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2376793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50FDEEE-E816-4B73-9581-D6CCF86A2784}" type="datetimeFigureOut">
              <a:rPr lang="zh-CN" altLang="en-US" smtClean="0"/>
              <a:t>2019/3/18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5C9FFC-9389-4628-A6C5-D884E7A63CF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50FDEEE-E816-4B73-9581-D6CCF86A2784}" type="datetimeFigureOut">
              <a:rPr lang="zh-CN" altLang="en-US" smtClean="0"/>
              <a:t>2019/3/18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5C9FFC-9389-4628-A6C5-D884E7A63CF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50FDEEE-E816-4B73-9581-D6CCF86A2784}" type="datetimeFigureOut">
              <a:rPr lang="zh-CN" altLang="en-US" smtClean="0"/>
              <a:t>2019/3/18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5C9FFC-9389-4628-A6C5-D884E7A63CF8}"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8_Main Slide">
    <p:spTree>
      <p:nvGrpSpPr>
        <p:cNvPr id="1" name=""/>
        <p:cNvGrpSpPr/>
        <p:nvPr/>
      </p:nvGrpSpPr>
      <p:grpSpPr>
        <a:xfrm>
          <a:off x="0" y="0"/>
          <a:ext cx="0" cy="0"/>
          <a:chOff x="0" y="0"/>
          <a:chExt cx="0" cy="0"/>
        </a:xfrm>
      </p:grpSpPr>
      <p:sp>
        <p:nvSpPr>
          <p:cNvPr id="17"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3" name="Picture Placeholder 2"/>
          <p:cNvSpPr>
            <a:spLocks noGrp="1"/>
          </p:cNvSpPr>
          <p:nvPr>
            <p:ph type="pic" sz="quarter" idx="10" hasCustomPrompt="1"/>
          </p:nvPr>
        </p:nvSpPr>
        <p:spPr>
          <a:xfrm>
            <a:off x="444500" y="0"/>
            <a:ext cx="10668993" cy="3429001"/>
          </a:xfrm>
          <a:prstGeom prst="rect">
            <a:avLst/>
          </a:prstGeom>
          <a:solidFill>
            <a:srgbClr val="DCE0E6"/>
          </a:solidFill>
        </p:spPr>
        <p:txBody>
          <a:bodyPr/>
          <a:lstStyle>
            <a:lvl1pPr algn="l">
              <a:defRPr sz="800"/>
            </a:lvl1pPr>
          </a:lstStyle>
          <a:p>
            <a:r>
              <a:rPr lang="en-US"/>
              <a:t>Insert Image</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9_Main Slide">
    <p:spTree>
      <p:nvGrpSpPr>
        <p:cNvPr id="1" name=""/>
        <p:cNvGrpSpPr/>
        <p:nvPr/>
      </p:nvGrpSpPr>
      <p:grpSpPr>
        <a:xfrm>
          <a:off x="0" y="0"/>
          <a:ext cx="0" cy="0"/>
          <a:chOff x="0" y="0"/>
          <a:chExt cx="0" cy="0"/>
        </a:xfrm>
      </p:grpSpPr>
      <p:sp>
        <p:nvSpPr>
          <p:cNvPr id="17"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3" name="Picture Placeholder 2"/>
          <p:cNvSpPr>
            <a:spLocks noGrp="1"/>
          </p:cNvSpPr>
          <p:nvPr>
            <p:ph type="pic" sz="quarter" idx="10" hasCustomPrompt="1"/>
          </p:nvPr>
        </p:nvSpPr>
        <p:spPr>
          <a:xfrm>
            <a:off x="444500" y="0"/>
            <a:ext cx="10668993" cy="3429001"/>
          </a:xfrm>
          <a:prstGeom prst="rect">
            <a:avLst/>
          </a:prstGeom>
          <a:solidFill>
            <a:srgbClr val="DCE0E6"/>
          </a:solidFill>
        </p:spPr>
        <p:txBody>
          <a:bodyPr/>
          <a:lstStyle>
            <a:lvl1pPr algn="l">
              <a:defRPr sz="800"/>
            </a:lvl1pPr>
          </a:lstStyle>
          <a:p>
            <a:r>
              <a:rPr lang="en-US"/>
              <a:t>Insert Image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50FDEEE-E816-4B73-9581-D6CCF86A2784}" type="datetimeFigureOut">
              <a:rPr lang="zh-CN" altLang="en-US" smtClean="0"/>
              <a:t>2019/3/18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5C9FFC-9389-4628-A6C5-D884E7A63CF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50FDEEE-E816-4B73-9581-D6CCF86A2784}" type="datetimeFigureOut">
              <a:rPr lang="zh-CN" altLang="en-US" smtClean="0"/>
              <a:t>2019/3/18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5C9FFC-9389-4628-A6C5-D884E7A63CF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50FDEEE-E816-4B73-9581-D6CCF86A2784}" type="datetimeFigureOut">
              <a:rPr lang="zh-CN" altLang="en-US" smtClean="0"/>
              <a:t>2019/3/18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5C9FFC-9389-4628-A6C5-D884E7A63CF8}" type="slidenum">
              <a:rPr lang="zh-CN" altLang="en-US" smtClean="0"/>
              <a:t>‹#›</a:t>
            </a:fld>
            <a:endParaRPr lang="zh-CN" altLang="en-US"/>
          </a:p>
        </p:txBody>
      </p:sp>
      <p:sp>
        <p:nvSpPr>
          <p:cNvPr id="9" name="矩形 8"/>
          <p:cNvSpPr/>
          <p:nvPr userDrawn="1"/>
        </p:nvSpPr>
        <p:spPr>
          <a:xfrm>
            <a:off x="9100364" y="6422314"/>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50FDEEE-E816-4B73-9581-D6CCF86A2784}" type="datetimeFigureOut">
              <a:rPr lang="zh-CN" altLang="en-US" smtClean="0"/>
              <a:t>2019/3/18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35C9FFC-9389-4628-A6C5-D884E7A63CF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50FDEEE-E816-4B73-9581-D6CCF86A2784}" type="datetimeFigureOut">
              <a:rPr lang="zh-CN" altLang="en-US" smtClean="0"/>
              <a:t>2019/3/18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35C9FFC-9389-4628-A6C5-D884E7A63CF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50FDEEE-E816-4B73-9581-D6CCF86A2784}" type="datetimeFigureOut">
              <a:rPr lang="zh-CN" altLang="en-US" smtClean="0"/>
              <a:t>2019/3/18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35C9FFC-9389-4628-A6C5-D884E7A63CF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50FDEEE-E816-4B73-9581-D6CCF86A2784}" type="datetimeFigureOut">
              <a:rPr lang="zh-CN" altLang="en-US" smtClean="0"/>
              <a:t>2019/3/18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5C9FFC-9389-4628-A6C5-D884E7A63CF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50FDEEE-E816-4B73-9581-D6CCF86A2784}" type="datetimeFigureOut">
              <a:rPr lang="zh-CN" altLang="en-US" smtClean="0"/>
              <a:t>2019/3/18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5C9FFC-9389-4628-A6C5-D884E7A63CF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0FDEEE-E816-4B73-9581-D6CCF86A2784}" type="datetimeFigureOut">
              <a:rPr lang="zh-CN" altLang="en-US" smtClean="0"/>
              <a:t>2019/3/18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5C9FFC-9389-4628-A6C5-D884E7A63CF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6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2.emf"/><Relationship Id="rId3" Type="http://schemas.openxmlformats.org/officeDocument/2006/relationships/image" Target="../media/image2.emf"/><Relationship Id="rId7" Type="http://schemas.openxmlformats.org/officeDocument/2006/relationships/image" Target="../media/image6.emf"/><Relationship Id="rId12" Type="http://schemas.openxmlformats.org/officeDocument/2006/relationships/image" Target="../media/image11.emf"/><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emf"/><Relationship Id="rId11" Type="http://schemas.openxmlformats.org/officeDocument/2006/relationships/image" Target="../media/image10.emf"/><Relationship Id="rId5" Type="http://schemas.openxmlformats.org/officeDocument/2006/relationships/image" Target="../media/image4.emf"/><Relationship Id="rId10" Type="http://schemas.openxmlformats.org/officeDocument/2006/relationships/image" Target="../media/image9.emf"/><Relationship Id="rId4" Type="http://schemas.openxmlformats.org/officeDocument/2006/relationships/image" Target="../media/image3.emf"/><Relationship Id="rId9" Type="http://schemas.openxmlformats.org/officeDocument/2006/relationships/image" Target="../media/image8.emf"/><Relationship Id="rId14" Type="http://schemas.openxmlformats.org/officeDocument/2006/relationships/image" Target="../media/image1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2.emf"/><Relationship Id="rId3" Type="http://schemas.openxmlformats.org/officeDocument/2006/relationships/image" Target="../media/image2.emf"/><Relationship Id="rId7" Type="http://schemas.openxmlformats.org/officeDocument/2006/relationships/image" Target="../media/image6.emf"/><Relationship Id="rId12" Type="http://schemas.openxmlformats.org/officeDocument/2006/relationships/image" Target="../media/image11.emf"/><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emf"/><Relationship Id="rId11" Type="http://schemas.openxmlformats.org/officeDocument/2006/relationships/image" Target="../media/image10.emf"/><Relationship Id="rId5" Type="http://schemas.openxmlformats.org/officeDocument/2006/relationships/image" Target="../media/image4.emf"/><Relationship Id="rId10" Type="http://schemas.openxmlformats.org/officeDocument/2006/relationships/image" Target="../media/image9.emf"/><Relationship Id="rId4" Type="http://schemas.openxmlformats.org/officeDocument/2006/relationships/image" Target="../media/image3.emf"/><Relationship Id="rId9" Type="http://schemas.openxmlformats.org/officeDocument/2006/relationships/image" Target="../media/image8.emf"/><Relationship Id="rId14" Type="http://schemas.openxmlformats.org/officeDocument/2006/relationships/image" Target="../media/image13.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2.emf"/><Relationship Id="rId3" Type="http://schemas.openxmlformats.org/officeDocument/2006/relationships/image" Target="../media/image2.emf"/><Relationship Id="rId7" Type="http://schemas.openxmlformats.org/officeDocument/2006/relationships/image" Target="../media/image6.emf"/><Relationship Id="rId12" Type="http://schemas.openxmlformats.org/officeDocument/2006/relationships/image" Target="../media/image11.emf"/><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emf"/><Relationship Id="rId11" Type="http://schemas.openxmlformats.org/officeDocument/2006/relationships/image" Target="../media/image10.emf"/><Relationship Id="rId5" Type="http://schemas.openxmlformats.org/officeDocument/2006/relationships/image" Target="../media/image4.emf"/><Relationship Id="rId10" Type="http://schemas.openxmlformats.org/officeDocument/2006/relationships/image" Target="../media/image9.emf"/><Relationship Id="rId4" Type="http://schemas.openxmlformats.org/officeDocument/2006/relationships/image" Target="../media/image3.emf"/><Relationship Id="rId9" Type="http://schemas.openxmlformats.org/officeDocument/2006/relationships/image" Target="../media/image8.emf"/><Relationship Id="rId14" Type="http://schemas.openxmlformats.org/officeDocument/2006/relationships/image" Target="../media/image13.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2.emf"/><Relationship Id="rId3" Type="http://schemas.openxmlformats.org/officeDocument/2006/relationships/image" Target="../media/image2.emf"/><Relationship Id="rId7" Type="http://schemas.openxmlformats.org/officeDocument/2006/relationships/image" Target="../media/image6.emf"/><Relationship Id="rId12" Type="http://schemas.openxmlformats.org/officeDocument/2006/relationships/image" Target="../media/image11.emf"/><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emf"/><Relationship Id="rId11" Type="http://schemas.openxmlformats.org/officeDocument/2006/relationships/image" Target="../media/image10.emf"/><Relationship Id="rId5" Type="http://schemas.openxmlformats.org/officeDocument/2006/relationships/image" Target="../media/image4.emf"/><Relationship Id="rId10" Type="http://schemas.openxmlformats.org/officeDocument/2006/relationships/image" Target="../media/image9.emf"/><Relationship Id="rId4" Type="http://schemas.openxmlformats.org/officeDocument/2006/relationships/image" Target="../media/image3.emf"/><Relationship Id="rId9" Type="http://schemas.openxmlformats.org/officeDocument/2006/relationships/image" Target="../media/image8.emf"/><Relationship Id="rId14" Type="http://schemas.openxmlformats.org/officeDocument/2006/relationships/image" Target="../media/image13.emf"/></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12.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6" Type="http://schemas.openxmlformats.org/officeDocument/2006/relationships/image" Target="../media/image1.emf"/><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14.jpg"/><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2.emf"/><Relationship Id="rId3" Type="http://schemas.openxmlformats.org/officeDocument/2006/relationships/image" Target="../media/image2.emf"/><Relationship Id="rId7" Type="http://schemas.openxmlformats.org/officeDocument/2006/relationships/image" Target="../media/image6.emf"/><Relationship Id="rId12" Type="http://schemas.openxmlformats.org/officeDocument/2006/relationships/image" Target="../media/image11.emf"/><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emf"/><Relationship Id="rId11" Type="http://schemas.openxmlformats.org/officeDocument/2006/relationships/image" Target="../media/image10.emf"/><Relationship Id="rId5" Type="http://schemas.openxmlformats.org/officeDocument/2006/relationships/image" Target="../media/image4.emf"/><Relationship Id="rId10" Type="http://schemas.openxmlformats.org/officeDocument/2006/relationships/image" Target="../media/image9.emf"/><Relationship Id="rId4" Type="http://schemas.openxmlformats.org/officeDocument/2006/relationships/image" Target="../media/image3.emf"/><Relationship Id="rId9" Type="http://schemas.openxmlformats.org/officeDocument/2006/relationships/image" Target="../media/image8.emf"/><Relationship Id="rId14" Type="http://schemas.openxmlformats.org/officeDocument/2006/relationships/image" Target="../media/image13.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2.emf"/><Relationship Id="rId3" Type="http://schemas.openxmlformats.org/officeDocument/2006/relationships/image" Target="../media/image2.emf"/><Relationship Id="rId7" Type="http://schemas.openxmlformats.org/officeDocument/2006/relationships/image" Target="../media/image6.emf"/><Relationship Id="rId12" Type="http://schemas.openxmlformats.org/officeDocument/2006/relationships/image" Target="../media/image11.emf"/><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emf"/><Relationship Id="rId11" Type="http://schemas.openxmlformats.org/officeDocument/2006/relationships/image" Target="../media/image10.emf"/><Relationship Id="rId5" Type="http://schemas.openxmlformats.org/officeDocument/2006/relationships/image" Target="../media/image4.emf"/><Relationship Id="rId10" Type="http://schemas.openxmlformats.org/officeDocument/2006/relationships/image" Target="../media/image9.emf"/><Relationship Id="rId4" Type="http://schemas.openxmlformats.org/officeDocument/2006/relationships/image" Target="../media/image3.emf"/><Relationship Id="rId9" Type="http://schemas.openxmlformats.org/officeDocument/2006/relationships/image" Target="../media/image8.emf"/><Relationship Id="rId14" Type="http://schemas.openxmlformats.org/officeDocument/2006/relationships/image" Target="../media/image13.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pic>
        <p:nvPicPr>
          <p:cNvPr id="25" name="图片 2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02871" y="182301"/>
            <a:ext cx="11586258" cy="6493398"/>
          </a:xfrm>
          <a:prstGeom prst="rect">
            <a:avLst/>
          </a:prstGeom>
        </p:spPr>
      </p:pic>
      <p:grpSp>
        <p:nvGrpSpPr>
          <p:cNvPr id="24" name="组合 23"/>
          <p:cNvGrpSpPr/>
          <p:nvPr/>
        </p:nvGrpSpPr>
        <p:grpSpPr>
          <a:xfrm>
            <a:off x="598613" y="1630680"/>
            <a:ext cx="1258922" cy="3596640"/>
            <a:chOff x="1107899" y="1630680"/>
            <a:chExt cx="1258922" cy="3596640"/>
          </a:xfrm>
        </p:grpSpPr>
        <p:pic>
          <p:nvPicPr>
            <p:cNvPr id="5" name="图片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07899" y="1630680"/>
              <a:ext cx="1258922" cy="3596640"/>
            </a:xfrm>
            <a:prstGeom prst="rect">
              <a:avLst/>
            </a:prstGeom>
          </p:spPr>
        </p:pic>
        <p:pic>
          <p:nvPicPr>
            <p:cNvPr id="6" name="图片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7583" y="4068149"/>
              <a:ext cx="366198" cy="839187"/>
            </a:xfrm>
            <a:prstGeom prst="rect">
              <a:avLst/>
            </a:prstGeom>
          </p:spPr>
        </p:pic>
        <p:pic>
          <p:nvPicPr>
            <p:cNvPr id="9" name="图片 8"/>
            <p:cNvPicPr>
              <a:picLocks noChangeAspect="1"/>
            </p:cNvPicPr>
            <p:nvPr/>
          </p:nvPicPr>
          <p:blipFill rotWithShape="1">
            <a:blip r:embed="rId5" cstate="screen">
              <a:extLst>
                <a:ext uri="{28A0092B-C50C-407E-A947-70E740481C1C}">
                  <a14:useLocalDpi xmlns:a14="http://schemas.microsoft.com/office/drawing/2010/main"/>
                </a:ext>
              </a:extLst>
            </a:blip>
            <a:srcRect l="10025" t="32025" r="83776" b="58000"/>
            <a:stretch>
              <a:fillRect/>
            </a:stretch>
          </p:blipFill>
          <p:spPr>
            <a:xfrm>
              <a:off x="1427583" y="2341983"/>
              <a:ext cx="755780" cy="447869"/>
            </a:xfrm>
            <a:prstGeom prst="rect">
              <a:avLst/>
            </a:prstGeom>
          </p:spPr>
        </p:pic>
      </p:grpSp>
      <p:grpSp>
        <p:nvGrpSpPr>
          <p:cNvPr id="23" name="组合 22"/>
          <p:cNvGrpSpPr/>
          <p:nvPr/>
        </p:nvGrpSpPr>
        <p:grpSpPr>
          <a:xfrm>
            <a:off x="7257327" y="1645164"/>
            <a:ext cx="4336060" cy="3702340"/>
            <a:chOff x="7749446" y="1583064"/>
            <a:chExt cx="3865578" cy="3104683"/>
          </a:xfrm>
        </p:grpSpPr>
        <p:pic>
          <p:nvPicPr>
            <p:cNvPr id="10" name="图片 9"/>
            <p:cNvPicPr>
              <a:picLocks noChangeAspect="1"/>
            </p:cNvPicPr>
            <p:nvPr/>
          </p:nvPicPr>
          <p:blipFill rotWithShape="1">
            <a:blip r:embed="rId6" cstate="screen">
              <a:extLst>
                <a:ext uri="{28A0092B-C50C-407E-A947-70E740481C1C}">
                  <a14:useLocalDpi xmlns:a14="http://schemas.microsoft.com/office/drawing/2010/main"/>
                </a:ext>
              </a:extLst>
            </a:blip>
            <a:srcRect l="76454" t="12285" r="18266" b="77118"/>
            <a:stretch>
              <a:fillRect/>
            </a:stretch>
          </p:blipFill>
          <p:spPr>
            <a:xfrm>
              <a:off x="9321282" y="1735493"/>
              <a:ext cx="643812" cy="475861"/>
            </a:xfrm>
            <a:prstGeom prst="rect">
              <a:avLst/>
            </a:prstGeom>
          </p:spPr>
        </p:pic>
        <p:pic>
          <p:nvPicPr>
            <p:cNvPr id="11" name="图片 10"/>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254411" y="1583064"/>
              <a:ext cx="777554" cy="780718"/>
            </a:xfrm>
            <a:prstGeom prst="rect">
              <a:avLst/>
            </a:prstGeom>
          </p:spPr>
        </p:pic>
        <p:pic>
          <p:nvPicPr>
            <p:cNvPr id="13" name="图片 12"/>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flipV="1">
              <a:off x="8803432" y="2509016"/>
              <a:ext cx="721568" cy="723432"/>
            </a:xfrm>
            <a:prstGeom prst="rect">
              <a:avLst/>
            </a:prstGeom>
          </p:spPr>
        </p:pic>
        <p:pic>
          <p:nvPicPr>
            <p:cNvPr id="18" name="图片 1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063073" y="2838902"/>
              <a:ext cx="1160230" cy="1163228"/>
            </a:xfrm>
            <a:prstGeom prst="rect">
              <a:avLst/>
            </a:prstGeom>
          </p:spPr>
        </p:pic>
        <p:pic>
          <p:nvPicPr>
            <p:cNvPr id="12" name="图片 11"/>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flipV="1">
              <a:off x="9728717" y="2130384"/>
              <a:ext cx="1244084" cy="1247298"/>
            </a:xfrm>
            <a:prstGeom prst="rect">
              <a:avLst/>
            </a:prstGeom>
          </p:spPr>
        </p:pic>
        <p:pic>
          <p:nvPicPr>
            <p:cNvPr id="20" name="图片 19"/>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749446" y="3053605"/>
              <a:ext cx="994394" cy="996964"/>
            </a:xfrm>
            <a:prstGeom prst="rect">
              <a:avLst/>
            </a:prstGeom>
          </p:spPr>
        </p:pic>
        <p:pic>
          <p:nvPicPr>
            <p:cNvPr id="19" name="图片 18"/>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8246643" y="3552087"/>
              <a:ext cx="1515892" cy="840846"/>
            </a:xfrm>
            <a:prstGeom prst="rect">
              <a:avLst/>
            </a:prstGeom>
          </p:spPr>
        </p:pic>
        <p:pic>
          <p:nvPicPr>
            <p:cNvPr id="21" name="图片 20"/>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8126573" y="1945473"/>
              <a:ext cx="593790" cy="595324"/>
            </a:xfrm>
            <a:prstGeom prst="rect">
              <a:avLst/>
            </a:prstGeom>
          </p:spPr>
        </p:pic>
        <p:pic>
          <p:nvPicPr>
            <p:cNvPr id="22" name="图片 21"/>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0681431" y="3751742"/>
              <a:ext cx="933593" cy="936005"/>
            </a:xfrm>
            <a:prstGeom prst="rect">
              <a:avLst/>
            </a:prstGeom>
          </p:spPr>
        </p:pic>
      </p:grpSp>
      <p:grpSp>
        <p:nvGrpSpPr>
          <p:cNvPr id="26" name="组合 25"/>
          <p:cNvGrpSpPr/>
          <p:nvPr/>
        </p:nvGrpSpPr>
        <p:grpSpPr>
          <a:xfrm>
            <a:off x="3146444" y="808523"/>
            <a:ext cx="3513362" cy="5607067"/>
            <a:chOff x="4562351" y="826142"/>
            <a:chExt cx="3192664" cy="5607067"/>
          </a:xfrm>
        </p:grpSpPr>
        <p:sp>
          <p:nvSpPr>
            <p:cNvPr id="27" name="文本框 26"/>
            <p:cNvSpPr txBox="1"/>
            <p:nvPr/>
          </p:nvSpPr>
          <p:spPr>
            <a:xfrm>
              <a:off x="4727226" y="1142500"/>
              <a:ext cx="1293255" cy="1862048"/>
            </a:xfrm>
            <a:prstGeom prst="rect">
              <a:avLst/>
            </a:prstGeom>
            <a:noFill/>
          </p:spPr>
          <p:txBody>
            <a:bodyPr wrap="square" rtlCol="0">
              <a:spAutoFit/>
            </a:bodyPr>
            <a:lstStyle/>
            <a:p>
              <a:r>
                <a:rPr lang="zh-CN" altLang="en-US" sz="11500" dirty="0">
                  <a:solidFill>
                    <a:srgbClr val="656564"/>
                  </a:solidFill>
                  <a:latin typeface="等线" panose="02010600030101010101" pitchFamily="2" charset="-122"/>
                  <a:ea typeface="等线" panose="02010600030101010101" pitchFamily="2" charset="-122"/>
                </a:rPr>
                <a:t>实</a:t>
              </a:r>
            </a:p>
          </p:txBody>
        </p:sp>
        <p:sp>
          <p:nvSpPr>
            <p:cNvPr id="28" name="文本框 27"/>
            <p:cNvSpPr txBox="1"/>
            <p:nvPr/>
          </p:nvSpPr>
          <p:spPr>
            <a:xfrm>
              <a:off x="6461760" y="2270848"/>
              <a:ext cx="1293255" cy="1323439"/>
            </a:xfrm>
            <a:prstGeom prst="rect">
              <a:avLst/>
            </a:prstGeom>
            <a:noFill/>
          </p:spPr>
          <p:txBody>
            <a:bodyPr wrap="square" rtlCol="0">
              <a:spAutoFit/>
            </a:bodyPr>
            <a:lstStyle/>
            <a:p>
              <a:r>
                <a:rPr lang="zh-CN" altLang="en-US" sz="8000" dirty="0">
                  <a:solidFill>
                    <a:srgbClr val="656564"/>
                  </a:solidFill>
                  <a:latin typeface="等线" panose="02010600030101010101" pitchFamily="2" charset="-122"/>
                  <a:ea typeface="等线" panose="02010600030101010101" pitchFamily="2" charset="-122"/>
                </a:rPr>
                <a:t>习</a:t>
              </a:r>
            </a:p>
          </p:txBody>
        </p:sp>
        <p:cxnSp>
          <p:nvCxnSpPr>
            <p:cNvPr id="29" name="直接连接符 28"/>
            <p:cNvCxnSpPr/>
            <p:nvPr/>
          </p:nvCxnSpPr>
          <p:spPr>
            <a:xfrm flipH="1">
              <a:off x="5908467" y="826142"/>
              <a:ext cx="665307" cy="616959"/>
            </a:xfrm>
            <a:prstGeom prst="line">
              <a:avLst/>
            </a:prstGeom>
            <a:ln w="12700">
              <a:solidFill>
                <a:srgbClr val="656564"/>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4562351" y="1483328"/>
              <a:ext cx="3012706" cy="2893859"/>
            </a:xfrm>
            <a:prstGeom prst="line">
              <a:avLst/>
            </a:prstGeom>
            <a:ln w="12700">
              <a:solidFill>
                <a:srgbClr val="656564"/>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rot="5400000">
              <a:off x="5624427" y="1804852"/>
              <a:ext cx="1496761" cy="475461"/>
            </a:xfrm>
            <a:prstGeom prst="rect">
              <a:avLst/>
            </a:prstGeom>
            <a:noFill/>
          </p:spPr>
          <p:txBody>
            <a:bodyPr wrap="square" rtlCol="0">
              <a:spAutoFit/>
            </a:bodyPr>
            <a:lstStyle/>
            <a:p>
              <a:r>
                <a:rPr lang="en-US" altLang="zh-CN" sz="1400" dirty="0">
                  <a:solidFill>
                    <a:srgbClr val="656564"/>
                  </a:solidFill>
                </a:rPr>
                <a:t>YOUTH GRADUATION</a:t>
              </a:r>
              <a:endParaRPr lang="zh-CN" altLang="en-US" sz="1400" dirty="0">
                <a:solidFill>
                  <a:srgbClr val="656564"/>
                </a:solidFill>
              </a:endParaRPr>
            </a:p>
          </p:txBody>
        </p:sp>
        <p:sp>
          <p:nvSpPr>
            <p:cNvPr id="32" name="流程图: 接点 31"/>
            <p:cNvSpPr/>
            <p:nvPr/>
          </p:nvSpPr>
          <p:spPr>
            <a:xfrm>
              <a:off x="5622966" y="3501728"/>
              <a:ext cx="901020" cy="934101"/>
            </a:xfrm>
            <a:prstGeom prst="flowChartConnector">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656564"/>
                </a:solidFill>
              </a:endParaRPr>
            </a:p>
          </p:txBody>
        </p:sp>
        <p:sp>
          <p:nvSpPr>
            <p:cNvPr id="33" name="流程图: 接点 32"/>
            <p:cNvSpPr/>
            <p:nvPr/>
          </p:nvSpPr>
          <p:spPr>
            <a:xfrm>
              <a:off x="5622966" y="4572443"/>
              <a:ext cx="901020" cy="934101"/>
            </a:xfrm>
            <a:prstGeom prst="flowChartConnector">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6564"/>
                </a:solidFill>
              </a:endParaRPr>
            </a:p>
          </p:txBody>
        </p:sp>
        <p:sp>
          <p:nvSpPr>
            <p:cNvPr id="34" name="文本框 33"/>
            <p:cNvSpPr txBox="1"/>
            <p:nvPr/>
          </p:nvSpPr>
          <p:spPr>
            <a:xfrm>
              <a:off x="5721195" y="3567519"/>
              <a:ext cx="866821" cy="769441"/>
            </a:xfrm>
            <a:prstGeom prst="rect">
              <a:avLst/>
            </a:prstGeom>
            <a:noFill/>
          </p:spPr>
          <p:txBody>
            <a:bodyPr wrap="square" rtlCol="0">
              <a:spAutoFit/>
            </a:bodyPr>
            <a:lstStyle/>
            <a:p>
              <a:r>
                <a:rPr lang="zh-CN" altLang="en-US" sz="4400" dirty="0">
                  <a:solidFill>
                    <a:schemeClr val="bg1"/>
                  </a:solidFill>
                </a:rPr>
                <a:t>总</a:t>
              </a:r>
            </a:p>
          </p:txBody>
        </p:sp>
        <p:sp>
          <p:nvSpPr>
            <p:cNvPr id="35" name="文本框 34"/>
            <p:cNvSpPr txBox="1"/>
            <p:nvPr/>
          </p:nvSpPr>
          <p:spPr>
            <a:xfrm>
              <a:off x="5721195" y="4638233"/>
              <a:ext cx="866821" cy="769441"/>
            </a:xfrm>
            <a:prstGeom prst="rect">
              <a:avLst/>
            </a:prstGeom>
            <a:noFill/>
          </p:spPr>
          <p:txBody>
            <a:bodyPr wrap="square" rtlCol="0">
              <a:spAutoFit/>
            </a:bodyPr>
            <a:lstStyle/>
            <a:p>
              <a:r>
                <a:rPr lang="zh-CN" altLang="en-US" sz="4400" dirty="0">
                  <a:solidFill>
                    <a:schemeClr val="bg1"/>
                  </a:solidFill>
                </a:rPr>
                <a:t>结</a:t>
              </a:r>
            </a:p>
          </p:txBody>
        </p:sp>
        <p:sp>
          <p:nvSpPr>
            <p:cNvPr id="40" name="矩形 39"/>
            <p:cNvSpPr/>
            <p:nvPr/>
          </p:nvSpPr>
          <p:spPr>
            <a:xfrm rot="5400000">
              <a:off x="5805192" y="4347396"/>
              <a:ext cx="2334604" cy="643271"/>
            </a:xfrm>
            <a:prstGeom prst="rect">
              <a:avLst/>
            </a:prstGeom>
          </p:spPr>
          <p:txBody>
            <a:bodyPr wrap="square">
              <a:spAutoFit/>
            </a:bodyPr>
            <a:lstStyle/>
            <a:p>
              <a:r>
                <a:rPr lang="en-US" altLang="zh-CN" sz="2000" dirty="0">
                  <a:solidFill>
                    <a:srgbClr val="656564"/>
                  </a:solidFill>
                  <a:latin typeface="+mn-ea"/>
                </a:rPr>
                <a:t>JAVA SERVER DEVELOPMENT</a:t>
              </a:r>
              <a:endParaRPr lang="zh-CN" altLang="en-US" sz="2000" dirty="0">
                <a:solidFill>
                  <a:srgbClr val="656564"/>
                </a:solidFill>
                <a:latin typeface="+mn-ea"/>
              </a:endParaRPr>
            </a:p>
          </p:txBody>
        </p:sp>
        <p:cxnSp>
          <p:nvCxnSpPr>
            <p:cNvPr id="41" name="直接连接符 40"/>
            <p:cNvCxnSpPr/>
            <p:nvPr/>
          </p:nvCxnSpPr>
          <p:spPr>
            <a:xfrm flipH="1">
              <a:off x="6172902" y="5400468"/>
              <a:ext cx="665307" cy="616959"/>
            </a:xfrm>
            <a:prstGeom prst="line">
              <a:avLst/>
            </a:prstGeom>
            <a:ln w="12700">
              <a:solidFill>
                <a:srgbClr val="656564"/>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rot="5400000">
              <a:off x="4019992" y="4944271"/>
              <a:ext cx="2334604" cy="643271"/>
            </a:xfrm>
            <a:prstGeom prst="rect">
              <a:avLst/>
            </a:prstGeom>
          </p:spPr>
          <p:txBody>
            <a:bodyPr wrap="square">
              <a:spAutoFit/>
            </a:bodyPr>
            <a:lstStyle/>
            <a:p>
              <a:r>
                <a:rPr lang="en-US" altLang="zh-CN" sz="2000" dirty="0">
                  <a:solidFill>
                    <a:srgbClr val="656564"/>
                  </a:solidFill>
                  <a:latin typeface="+mn-ea"/>
                </a:rPr>
                <a:t>JAVA SERVER DEVELOPMENT</a:t>
              </a:r>
              <a:endParaRPr lang="zh-CN" altLang="en-US" sz="2000" dirty="0">
                <a:solidFill>
                  <a:srgbClr val="656564"/>
                </a:solidFill>
                <a:latin typeface="+mn-ea"/>
              </a:endParaRPr>
            </a:p>
          </p:txBody>
        </p:sp>
      </p:grpSp>
      <p:sp>
        <p:nvSpPr>
          <p:cNvPr id="39" name="流程图: 接点 38">
            <a:extLst>
              <a:ext uri="{FF2B5EF4-FFF2-40B4-BE49-F238E27FC236}">
                <a16:creationId xmlns:a16="http://schemas.microsoft.com/office/drawing/2014/main" id="{C44D3909-0B1A-4AE2-B9E8-109C8FA86F4B}"/>
              </a:ext>
            </a:extLst>
          </p:cNvPr>
          <p:cNvSpPr/>
          <p:nvPr/>
        </p:nvSpPr>
        <p:spPr>
          <a:xfrm>
            <a:off x="6209213" y="5185457"/>
            <a:ext cx="991526" cy="934101"/>
          </a:xfrm>
          <a:prstGeom prst="flowChartConnector">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656564"/>
              </a:solidFill>
            </a:endParaRPr>
          </a:p>
        </p:txBody>
      </p:sp>
      <p:sp>
        <p:nvSpPr>
          <p:cNvPr id="38" name="文本框 37">
            <a:extLst>
              <a:ext uri="{FF2B5EF4-FFF2-40B4-BE49-F238E27FC236}">
                <a16:creationId xmlns:a16="http://schemas.microsoft.com/office/drawing/2014/main" id="{1E9BEB2C-7152-48F9-9D7B-1E2849B55027}"/>
              </a:ext>
            </a:extLst>
          </p:cNvPr>
          <p:cNvSpPr txBox="1"/>
          <p:nvPr/>
        </p:nvSpPr>
        <p:spPr>
          <a:xfrm>
            <a:off x="6335858" y="5247223"/>
            <a:ext cx="953892" cy="769441"/>
          </a:xfrm>
          <a:prstGeom prst="rect">
            <a:avLst/>
          </a:prstGeom>
          <a:noFill/>
        </p:spPr>
        <p:txBody>
          <a:bodyPr wrap="square" rtlCol="0">
            <a:spAutoFit/>
          </a:bodyPr>
          <a:lstStyle/>
          <a:p>
            <a:r>
              <a:rPr lang="zh-CN" altLang="en-US" sz="4400" dirty="0">
                <a:solidFill>
                  <a:schemeClr val="bg1"/>
                </a:solidFill>
              </a:rPr>
              <a:t>分</a:t>
            </a:r>
          </a:p>
        </p:txBody>
      </p:sp>
      <p:sp>
        <p:nvSpPr>
          <p:cNvPr id="43" name="流程图: 接点 42">
            <a:extLst>
              <a:ext uri="{FF2B5EF4-FFF2-40B4-BE49-F238E27FC236}">
                <a16:creationId xmlns:a16="http://schemas.microsoft.com/office/drawing/2014/main" id="{8993A726-D027-44D4-906A-1E73FEF6954E}"/>
              </a:ext>
            </a:extLst>
          </p:cNvPr>
          <p:cNvSpPr/>
          <p:nvPr/>
        </p:nvSpPr>
        <p:spPr>
          <a:xfrm>
            <a:off x="7338122" y="5203212"/>
            <a:ext cx="991526" cy="934101"/>
          </a:xfrm>
          <a:prstGeom prst="flowChartConnector">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656564"/>
              </a:solidFill>
            </a:endParaRPr>
          </a:p>
        </p:txBody>
      </p:sp>
      <p:sp>
        <p:nvSpPr>
          <p:cNvPr id="45" name="文本框 44">
            <a:extLst>
              <a:ext uri="{FF2B5EF4-FFF2-40B4-BE49-F238E27FC236}">
                <a16:creationId xmlns:a16="http://schemas.microsoft.com/office/drawing/2014/main" id="{228659F3-973D-44EA-9434-5DE82A318295}"/>
              </a:ext>
            </a:extLst>
          </p:cNvPr>
          <p:cNvSpPr txBox="1"/>
          <p:nvPr/>
        </p:nvSpPr>
        <p:spPr>
          <a:xfrm>
            <a:off x="7452191" y="5270277"/>
            <a:ext cx="953892" cy="769441"/>
          </a:xfrm>
          <a:prstGeom prst="rect">
            <a:avLst/>
          </a:prstGeom>
          <a:noFill/>
        </p:spPr>
        <p:txBody>
          <a:bodyPr wrap="square" rtlCol="0">
            <a:spAutoFit/>
          </a:bodyPr>
          <a:lstStyle/>
          <a:p>
            <a:r>
              <a:rPr lang="zh-CN" altLang="en-US" sz="4400" dirty="0">
                <a:solidFill>
                  <a:schemeClr val="bg1"/>
                </a:solidFill>
              </a:rPr>
              <a:t>享</a:t>
            </a:r>
          </a:p>
        </p:txBody>
      </p:sp>
      <p:sp>
        <p:nvSpPr>
          <p:cNvPr id="2" name="文本框 1">
            <a:extLst>
              <a:ext uri="{FF2B5EF4-FFF2-40B4-BE49-F238E27FC236}">
                <a16:creationId xmlns:a16="http://schemas.microsoft.com/office/drawing/2014/main" id="{0439F6D8-D317-49AE-A68B-1726BB130EB0}"/>
              </a:ext>
            </a:extLst>
          </p:cNvPr>
          <p:cNvSpPr txBox="1"/>
          <p:nvPr/>
        </p:nvSpPr>
        <p:spPr>
          <a:xfrm>
            <a:off x="1118920" y="5952647"/>
            <a:ext cx="1800493" cy="369332"/>
          </a:xfrm>
          <a:prstGeom prst="rect">
            <a:avLst/>
          </a:prstGeom>
          <a:noFill/>
        </p:spPr>
        <p:txBody>
          <a:bodyPr wrap="none" rtlCol="0">
            <a:spAutoFit/>
          </a:bodyPr>
          <a:lstStyle/>
          <a:p>
            <a:r>
              <a:rPr lang="zh-CN" altLang="en-US" dirty="0">
                <a:solidFill>
                  <a:srgbClr val="404040"/>
                </a:solidFill>
              </a:rPr>
              <a:t>汇报人：罗紫东</a:t>
            </a:r>
          </a:p>
        </p:txBody>
      </p:sp>
      <p:sp>
        <p:nvSpPr>
          <p:cNvPr id="3" name="文本框 2">
            <a:extLst>
              <a:ext uri="{FF2B5EF4-FFF2-40B4-BE49-F238E27FC236}">
                <a16:creationId xmlns:a16="http://schemas.microsoft.com/office/drawing/2014/main" id="{C2F2E7AA-526D-405F-ABCE-68AFDB0B4901}"/>
              </a:ext>
            </a:extLst>
          </p:cNvPr>
          <p:cNvSpPr txBox="1"/>
          <p:nvPr/>
        </p:nvSpPr>
        <p:spPr>
          <a:xfrm>
            <a:off x="1129049" y="5569291"/>
            <a:ext cx="2262158" cy="369332"/>
          </a:xfrm>
          <a:prstGeom prst="rect">
            <a:avLst/>
          </a:prstGeom>
          <a:noFill/>
        </p:spPr>
        <p:txBody>
          <a:bodyPr wrap="none" rtlCol="0">
            <a:spAutoFit/>
          </a:bodyPr>
          <a:lstStyle/>
          <a:p>
            <a:r>
              <a:rPr lang="zh-CN" altLang="en-US" dirty="0">
                <a:solidFill>
                  <a:srgbClr val="404040"/>
                </a:solidFill>
              </a:rPr>
              <a:t>部门：微鲤看看后端</a:t>
            </a:r>
          </a:p>
        </p:txBody>
      </p:sp>
    </p:spTree>
  </p:cSld>
  <p:clrMapOvr>
    <a:masterClrMapping/>
  </p:clrMapOvr>
  <mc:AlternateContent xmlns:mc="http://schemas.openxmlformats.org/markup-compatibility/2006" xmlns:p14="http://schemas.microsoft.com/office/powerpoint/2010/main">
    <mc:Choice Requires="p14">
      <p:transition spd="slow" p14:dur="2000" advTm="2621"/>
    </mc:Choice>
    <mc:Fallback xmlns="">
      <p:transition spd="slow" advTm="262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02</a:t>
            </a:r>
            <a:endParaRPr lang="zh-CN" altLang="en-US" sz="2400" dirty="0">
              <a:solidFill>
                <a:schemeClr val="bg1"/>
              </a:solidFill>
            </a:endParaRPr>
          </a:p>
        </p:txBody>
      </p:sp>
      <p:sp>
        <p:nvSpPr>
          <p:cNvPr id="6" name="文本框 5"/>
          <p:cNvSpPr txBox="1"/>
          <p:nvPr/>
        </p:nvSpPr>
        <p:spPr>
          <a:xfrm>
            <a:off x="2009775" y="328386"/>
            <a:ext cx="3489158"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学校学习和实习</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232873" y="2150102"/>
            <a:ext cx="9786226" cy="2187396"/>
            <a:chOff x="1212435" y="3927794"/>
            <a:chExt cx="21971831" cy="4911100"/>
          </a:xfrm>
        </p:grpSpPr>
        <p:grpSp>
          <p:nvGrpSpPr>
            <p:cNvPr id="8" name="Group 138"/>
            <p:cNvGrpSpPr/>
            <p:nvPr/>
          </p:nvGrpSpPr>
          <p:grpSpPr>
            <a:xfrm>
              <a:off x="1212435" y="3927794"/>
              <a:ext cx="4681703" cy="4911100"/>
              <a:chOff x="0" y="0"/>
              <a:chExt cx="4681701" cy="4911099"/>
            </a:xfrm>
          </p:grpSpPr>
          <p:sp>
            <p:nvSpPr>
              <p:cNvPr id="21" name="Shape 134"/>
              <p:cNvSpPr/>
              <p:nvPr/>
            </p:nvSpPr>
            <p:spPr>
              <a:xfrm>
                <a:off x="379249" y="0"/>
                <a:ext cx="4302452" cy="4911099"/>
              </a:xfrm>
              <a:custGeom>
                <a:avLst/>
                <a:gdLst/>
                <a:ahLst/>
                <a:cxnLst>
                  <a:cxn ang="0">
                    <a:pos x="wd2" y="hd2"/>
                  </a:cxn>
                  <a:cxn ang="5400000">
                    <a:pos x="wd2" y="hd2"/>
                  </a:cxn>
                  <a:cxn ang="10800000">
                    <a:pos x="wd2" y="hd2"/>
                  </a:cxn>
                  <a:cxn ang="16200000">
                    <a:pos x="wd2" y="hd2"/>
                  </a:cxn>
                </a:cxnLst>
                <a:rect l="0" t="0" r="r" b="b"/>
                <a:pathLst>
                  <a:path w="21532" h="21448" extrusionOk="0">
                    <a:moveTo>
                      <a:pt x="0" y="1172"/>
                    </a:moveTo>
                    <a:lnTo>
                      <a:pt x="0" y="20201"/>
                    </a:lnTo>
                    <a:cubicBezTo>
                      <a:pt x="140" y="20828"/>
                      <a:pt x="708" y="21315"/>
                      <a:pt x="1430" y="21425"/>
                    </a:cubicBezTo>
                    <a:cubicBezTo>
                      <a:pt x="1942" y="21504"/>
                      <a:pt x="2468" y="21376"/>
                      <a:pt x="2859" y="21077"/>
                    </a:cubicBezTo>
                    <a:lnTo>
                      <a:pt x="20722" y="12288"/>
                    </a:lnTo>
                    <a:cubicBezTo>
                      <a:pt x="21165" y="12038"/>
                      <a:pt x="21458" y="11628"/>
                      <a:pt x="21520" y="11171"/>
                    </a:cubicBezTo>
                    <a:cubicBezTo>
                      <a:pt x="21600" y="10580"/>
                      <a:pt x="21291" y="9999"/>
                      <a:pt x="20722" y="9670"/>
                    </a:cubicBezTo>
                    <a:lnTo>
                      <a:pt x="2499" y="390"/>
                    </a:lnTo>
                    <a:cubicBezTo>
                      <a:pt x="2097" y="26"/>
                      <a:pt x="1487" y="-96"/>
                      <a:pt x="944" y="79"/>
                    </a:cubicBezTo>
                    <a:cubicBezTo>
                      <a:pt x="412" y="251"/>
                      <a:pt x="43" y="678"/>
                      <a:pt x="0" y="1172"/>
                    </a:cubicBezTo>
                    <a:close/>
                  </a:path>
                </a:pathLst>
              </a:custGeom>
              <a:solidFill>
                <a:srgbClr val="828282"/>
              </a:solidFill>
              <a:ln w="12700" cap="flat">
                <a:noFill/>
                <a:miter lim="400000"/>
              </a:ln>
              <a:effectLst/>
            </p:spPr>
            <p:txBody>
              <a:bodyPr wrap="square" lIns="0" tIns="0" rIns="0" bIns="0" numCol="1" anchor="ctr">
                <a:noAutofit/>
              </a:bodyPr>
              <a:lstStyle/>
              <a:p>
                <a:pPr lvl="0">
                  <a:defRPr sz="3200"/>
                </a:pPr>
                <a:endParaRPr/>
              </a:p>
            </p:txBody>
          </p:sp>
          <p:sp>
            <p:nvSpPr>
              <p:cNvPr id="22" name="Shape 135"/>
              <p:cNvSpPr/>
              <p:nvPr/>
            </p:nvSpPr>
            <p:spPr>
              <a:xfrm>
                <a:off x="0" y="0"/>
                <a:ext cx="4302452" cy="4911099"/>
              </a:xfrm>
              <a:custGeom>
                <a:avLst/>
                <a:gdLst/>
                <a:ahLst/>
                <a:cxnLst>
                  <a:cxn ang="0">
                    <a:pos x="wd2" y="hd2"/>
                  </a:cxn>
                  <a:cxn ang="5400000">
                    <a:pos x="wd2" y="hd2"/>
                  </a:cxn>
                  <a:cxn ang="10800000">
                    <a:pos x="wd2" y="hd2"/>
                  </a:cxn>
                  <a:cxn ang="16200000">
                    <a:pos x="wd2" y="hd2"/>
                  </a:cxn>
                </a:cxnLst>
                <a:rect l="0" t="0" r="r" b="b"/>
                <a:pathLst>
                  <a:path w="21532" h="21448" extrusionOk="0">
                    <a:moveTo>
                      <a:pt x="0" y="1172"/>
                    </a:moveTo>
                    <a:lnTo>
                      <a:pt x="0" y="20201"/>
                    </a:lnTo>
                    <a:cubicBezTo>
                      <a:pt x="140" y="20828"/>
                      <a:pt x="708" y="21315"/>
                      <a:pt x="1430" y="21425"/>
                    </a:cubicBezTo>
                    <a:cubicBezTo>
                      <a:pt x="1942" y="21504"/>
                      <a:pt x="2468" y="21376"/>
                      <a:pt x="2859" y="21077"/>
                    </a:cubicBezTo>
                    <a:lnTo>
                      <a:pt x="20722" y="12288"/>
                    </a:lnTo>
                    <a:cubicBezTo>
                      <a:pt x="21165" y="12038"/>
                      <a:pt x="21458" y="11628"/>
                      <a:pt x="21520" y="11171"/>
                    </a:cubicBezTo>
                    <a:cubicBezTo>
                      <a:pt x="21600" y="10580"/>
                      <a:pt x="21291" y="9999"/>
                      <a:pt x="20722" y="9670"/>
                    </a:cubicBezTo>
                    <a:lnTo>
                      <a:pt x="2499" y="390"/>
                    </a:lnTo>
                    <a:cubicBezTo>
                      <a:pt x="2097" y="26"/>
                      <a:pt x="1487" y="-96"/>
                      <a:pt x="944" y="79"/>
                    </a:cubicBezTo>
                    <a:cubicBezTo>
                      <a:pt x="412" y="251"/>
                      <a:pt x="43" y="678"/>
                      <a:pt x="0" y="1172"/>
                    </a:cubicBezTo>
                    <a:close/>
                  </a:path>
                </a:pathLst>
              </a:custGeom>
              <a:solidFill>
                <a:srgbClr val="656564"/>
              </a:solidFill>
              <a:ln w="25400" cap="flat">
                <a:solidFill>
                  <a:srgbClr val="F9FAFC"/>
                </a:solidFill>
                <a:prstDash val="solid"/>
                <a:miter lim="400000"/>
              </a:ln>
              <a:effectLst/>
            </p:spPr>
            <p:txBody>
              <a:bodyPr wrap="square" lIns="0" tIns="0" rIns="0" bIns="0" numCol="1" anchor="ctr">
                <a:noAutofit/>
              </a:bodyPr>
              <a:lstStyle/>
              <a:p>
                <a:pPr lvl="0">
                  <a:defRPr sz="3200"/>
                </a:pPr>
                <a:endParaRPr/>
              </a:p>
            </p:txBody>
          </p:sp>
          <p:sp>
            <p:nvSpPr>
              <p:cNvPr id="23" name="Shape 136"/>
              <p:cNvSpPr/>
              <p:nvPr/>
            </p:nvSpPr>
            <p:spPr>
              <a:xfrm>
                <a:off x="781782" y="1971839"/>
                <a:ext cx="1925002" cy="967419"/>
              </a:xfrm>
              <a:prstGeom prst="rect">
                <a:avLst/>
              </a:prstGeom>
              <a:noFill/>
              <a:ln w="12700" cap="flat">
                <a:noFill/>
                <a:miter lim="400000"/>
              </a:ln>
              <a:effectLst/>
            </p:spPr>
            <p:txBody>
              <a:bodyPr wrap="square" lIns="0" tIns="0" rIns="0" bIns="0" numCol="1" anchor="ctr">
                <a:spAutoFit/>
              </a:bodyPr>
              <a:lstStyle>
                <a:lvl1pPr>
                  <a:defRPr>
                    <a:solidFill>
                      <a:srgbClr val="809D2C"/>
                    </a:solidFill>
                    <a:latin typeface="STIXGeneral-Bold"/>
                    <a:ea typeface="STIXGeneral-Bold"/>
                    <a:cs typeface="STIXGeneral-Bold"/>
                    <a:sym typeface="STIXGeneral-Bold"/>
                  </a:defRPr>
                </a:lvl1pPr>
              </a:lstStyle>
              <a:p>
                <a:pPr lvl="0">
                  <a:defRPr sz="1800">
                    <a:solidFill>
                      <a:srgbClr val="000000"/>
                    </a:solidFill>
                  </a:defRPr>
                </a:pPr>
                <a:r>
                  <a:rPr lang="zh-CN" altLang="en-US" sz="2800" dirty="0">
                    <a:solidFill>
                      <a:schemeClr val="bg1"/>
                    </a:solidFill>
                  </a:rPr>
                  <a:t>基础</a:t>
                </a:r>
                <a:endParaRPr sz="2800" dirty="0">
                  <a:solidFill>
                    <a:schemeClr val="bg1"/>
                  </a:solidFill>
                </a:endParaRPr>
              </a:p>
            </p:txBody>
          </p:sp>
        </p:grpSp>
        <p:grpSp>
          <p:nvGrpSpPr>
            <p:cNvPr id="9" name="Group 143"/>
            <p:cNvGrpSpPr/>
            <p:nvPr/>
          </p:nvGrpSpPr>
          <p:grpSpPr>
            <a:xfrm>
              <a:off x="6975811" y="3927794"/>
              <a:ext cx="4681702" cy="4911100"/>
              <a:chOff x="0" y="0"/>
              <a:chExt cx="4681701" cy="4911099"/>
            </a:xfrm>
          </p:grpSpPr>
          <p:sp>
            <p:nvSpPr>
              <p:cNvPr id="18" name="Shape 139"/>
              <p:cNvSpPr/>
              <p:nvPr/>
            </p:nvSpPr>
            <p:spPr>
              <a:xfrm>
                <a:off x="379249" y="0"/>
                <a:ext cx="4302452" cy="4911099"/>
              </a:xfrm>
              <a:custGeom>
                <a:avLst/>
                <a:gdLst/>
                <a:ahLst/>
                <a:cxnLst>
                  <a:cxn ang="0">
                    <a:pos x="wd2" y="hd2"/>
                  </a:cxn>
                  <a:cxn ang="5400000">
                    <a:pos x="wd2" y="hd2"/>
                  </a:cxn>
                  <a:cxn ang="10800000">
                    <a:pos x="wd2" y="hd2"/>
                  </a:cxn>
                  <a:cxn ang="16200000">
                    <a:pos x="wd2" y="hd2"/>
                  </a:cxn>
                </a:cxnLst>
                <a:rect l="0" t="0" r="r" b="b"/>
                <a:pathLst>
                  <a:path w="21532" h="21448" extrusionOk="0">
                    <a:moveTo>
                      <a:pt x="0" y="1172"/>
                    </a:moveTo>
                    <a:lnTo>
                      <a:pt x="0" y="20201"/>
                    </a:lnTo>
                    <a:cubicBezTo>
                      <a:pt x="140" y="20828"/>
                      <a:pt x="708" y="21315"/>
                      <a:pt x="1430" y="21425"/>
                    </a:cubicBezTo>
                    <a:cubicBezTo>
                      <a:pt x="1942" y="21504"/>
                      <a:pt x="2468" y="21376"/>
                      <a:pt x="2859" y="21077"/>
                    </a:cubicBezTo>
                    <a:lnTo>
                      <a:pt x="20722" y="12288"/>
                    </a:lnTo>
                    <a:cubicBezTo>
                      <a:pt x="21165" y="12038"/>
                      <a:pt x="21458" y="11628"/>
                      <a:pt x="21520" y="11171"/>
                    </a:cubicBezTo>
                    <a:cubicBezTo>
                      <a:pt x="21600" y="10580"/>
                      <a:pt x="21291" y="9999"/>
                      <a:pt x="20722" y="9670"/>
                    </a:cubicBezTo>
                    <a:lnTo>
                      <a:pt x="2499" y="390"/>
                    </a:lnTo>
                    <a:cubicBezTo>
                      <a:pt x="2097" y="26"/>
                      <a:pt x="1487" y="-96"/>
                      <a:pt x="944" y="79"/>
                    </a:cubicBezTo>
                    <a:cubicBezTo>
                      <a:pt x="412" y="251"/>
                      <a:pt x="43" y="678"/>
                      <a:pt x="0" y="1172"/>
                    </a:cubicBezTo>
                    <a:close/>
                  </a:path>
                </a:pathLst>
              </a:custGeom>
              <a:solidFill>
                <a:srgbClr val="828282"/>
              </a:solidFill>
              <a:ln w="12700" cap="flat">
                <a:noFill/>
                <a:miter lim="400000"/>
              </a:ln>
              <a:effectLst/>
            </p:spPr>
            <p:txBody>
              <a:bodyPr wrap="square" lIns="0" tIns="0" rIns="0" bIns="0" numCol="1" anchor="ctr">
                <a:noAutofit/>
              </a:bodyPr>
              <a:lstStyle/>
              <a:p>
                <a:pPr lvl="0">
                  <a:defRPr sz="3200"/>
                </a:pPr>
                <a:endParaRPr/>
              </a:p>
            </p:txBody>
          </p:sp>
          <p:sp>
            <p:nvSpPr>
              <p:cNvPr id="19" name="Shape 140"/>
              <p:cNvSpPr/>
              <p:nvPr/>
            </p:nvSpPr>
            <p:spPr>
              <a:xfrm>
                <a:off x="0" y="0"/>
                <a:ext cx="4302452" cy="4911099"/>
              </a:xfrm>
              <a:custGeom>
                <a:avLst/>
                <a:gdLst/>
                <a:ahLst/>
                <a:cxnLst>
                  <a:cxn ang="0">
                    <a:pos x="wd2" y="hd2"/>
                  </a:cxn>
                  <a:cxn ang="5400000">
                    <a:pos x="wd2" y="hd2"/>
                  </a:cxn>
                  <a:cxn ang="10800000">
                    <a:pos x="wd2" y="hd2"/>
                  </a:cxn>
                  <a:cxn ang="16200000">
                    <a:pos x="wd2" y="hd2"/>
                  </a:cxn>
                </a:cxnLst>
                <a:rect l="0" t="0" r="r" b="b"/>
                <a:pathLst>
                  <a:path w="21532" h="21448" extrusionOk="0">
                    <a:moveTo>
                      <a:pt x="0" y="1172"/>
                    </a:moveTo>
                    <a:lnTo>
                      <a:pt x="0" y="20201"/>
                    </a:lnTo>
                    <a:cubicBezTo>
                      <a:pt x="140" y="20828"/>
                      <a:pt x="708" y="21315"/>
                      <a:pt x="1430" y="21425"/>
                    </a:cubicBezTo>
                    <a:cubicBezTo>
                      <a:pt x="1942" y="21504"/>
                      <a:pt x="2468" y="21376"/>
                      <a:pt x="2859" y="21077"/>
                    </a:cubicBezTo>
                    <a:lnTo>
                      <a:pt x="20722" y="12288"/>
                    </a:lnTo>
                    <a:cubicBezTo>
                      <a:pt x="21165" y="12038"/>
                      <a:pt x="21458" y="11628"/>
                      <a:pt x="21520" y="11171"/>
                    </a:cubicBezTo>
                    <a:cubicBezTo>
                      <a:pt x="21600" y="10580"/>
                      <a:pt x="21291" y="9999"/>
                      <a:pt x="20722" y="9670"/>
                    </a:cubicBezTo>
                    <a:lnTo>
                      <a:pt x="2499" y="390"/>
                    </a:lnTo>
                    <a:cubicBezTo>
                      <a:pt x="2097" y="26"/>
                      <a:pt x="1487" y="-96"/>
                      <a:pt x="944" y="79"/>
                    </a:cubicBezTo>
                    <a:cubicBezTo>
                      <a:pt x="412" y="251"/>
                      <a:pt x="43" y="678"/>
                      <a:pt x="0" y="1172"/>
                    </a:cubicBezTo>
                    <a:close/>
                  </a:path>
                </a:pathLst>
              </a:custGeom>
              <a:solidFill>
                <a:srgbClr val="656564"/>
              </a:solidFill>
              <a:ln w="25400" cap="flat">
                <a:solidFill>
                  <a:srgbClr val="F9FAFC"/>
                </a:solidFill>
                <a:prstDash val="solid"/>
                <a:miter lim="400000"/>
              </a:ln>
              <a:effectLst/>
            </p:spPr>
            <p:txBody>
              <a:bodyPr wrap="square" lIns="0" tIns="0" rIns="0" bIns="0" numCol="1" anchor="ctr">
                <a:noAutofit/>
              </a:bodyPr>
              <a:lstStyle/>
              <a:p>
                <a:pPr lvl="0">
                  <a:defRPr sz="3200"/>
                </a:pPr>
                <a:endParaRPr/>
              </a:p>
            </p:txBody>
          </p:sp>
        </p:grpSp>
        <p:grpSp>
          <p:nvGrpSpPr>
            <p:cNvPr id="10" name="Group 148"/>
            <p:cNvGrpSpPr/>
            <p:nvPr/>
          </p:nvGrpSpPr>
          <p:grpSpPr>
            <a:xfrm>
              <a:off x="12739187" y="3927794"/>
              <a:ext cx="4681702" cy="4911100"/>
              <a:chOff x="0" y="0"/>
              <a:chExt cx="4681701" cy="4911099"/>
            </a:xfrm>
          </p:grpSpPr>
          <p:sp>
            <p:nvSpPr>
              <p:cNvPr id="15" name="Shape 144"/>
              <p:cNvSpPr/>
              <p:nvPr/>
            </p:nvSpPr>
            <p:spPr>
              <a:xfrm>
                <a:off x="379248" y="0"/>
                <a:ext cx="4302453" cy="4911099"/>
              </a:xfrm>
              <a:custGeom>
                <a:avLst/>
                <a:gdLst/>
                <a:ahLst/>
                <a:cxnLst>
                  <a:cxn ang="0">
                    <a:pos x="wd2" y="hd2"/>
                  </a:cxn>
                  <a:cxn ang="5400000">
                    <a:pos x="wd2" y="hd2"/>
                  </a:cxn>
                  <a:cxn ang="10800000">
                    <a:pos x="wd2" y="hd2"/>
                  </a:cxn>
                  <a:cxn ang="16200000">
                    <a:pos x="wd2" y="hd2"/>
                  </a:cxn>
                </a:cxnLst>
                <a:rect l="0" t="0" r="r" b="b"/>
                <a:pathLst>
                  <a:path w="21532" h="21448" extrusionOk="0">
                    <a:moveTo>
                      <a:pt x="0" y="1172"/>
                    </a:moveTo>
                    <a:lnTo>
                      <a:pt x="0" y="20201"/>
                    </a:lnTo>
                    <a:cubicBezTo>
                      <a:pt x="140" y="20828"/>
                      <a:pt x="708" y="21315"/>
                      <a:pt x="1430" y="21425"/>
                    </a:cubicBezTo>
                    <a:cubicBezTo>
                      <a:pt x="1942" y="21504"/>
                      <a:pt x="2468" y="21376"/>
                      <a:pt x="2859" y="21077"/>
                    </a:cubicBezTo>
                    <a:lnTo>
                      <a:pt x="20722" y="12288"/>
                    </a:lnTo>
                    <a:cubicBezTo>
                      <a:pt x="21165" y="12038"/>
                      <a:pt x="21458" y="11628"/>
                      <a:pt x="21520" y="11171"/>
                    </a:cubicBezTo>
                    <a:cubicBezTo>
                      <a:pt x="21600" y="10580"/>
                      <a:pt x="21291" y="9999"/>
                      <a:pt x="20722" y="9670"/>
                    </a:cubicBezTo>
                    <a:lnTo>
                      <a:pt x="2499" y="390"/>
                    </a:lnTo>
                    <a:cubicBezTo>
                      <a:pt x="2097" y="26"/>
                      <a:pt x="1487" y="-96"/>
                      <a:pt x="944" y="79"/>
                    </a:cubicBezTo>
                    <a:cubicBezTo>
                      <a:pt x="412" y="251"/>
                      <a:pt x="43" y="678"/>
                      <a:pt x="0" y="1172"/>
                    </a:cubicBezTo>
                    <a:close/>
                  </a:path>
                </a:pathLst>
              </a:custGeom>
              <a:solidFill>
                <a:srgbClr val="828282"/>
              </a:solidFill>
              <a:ln w="12700" cap="flat">
                <a:noFill/>
                <a:miter lim="400000"/>
              </a:ln>
              <a:effectLst/>
            </p:spPr>
            <p:txBody>
              <a:bodyPr wrap="square" lIns="0" tIns="0" rIns="0" bIns="0" numCol="1" anchor="ctr">
                <a:noAutofit/>
              </a:bodyPr>
              <a:lstStyle/>
              <a:p>
                <a:pPr lvl="0">
                  <a:defRPr sz="3200"/>
                </a:pPr>
                <a:endParaRPr/>
              </a:p>
            </p:txBody>
          </p:sp>
          <p:sp>
            <p:nvSpPr>
              <p:cNvPr id="16" name="Shape 145"/>
              <p:cNvSpPr/>
              <p:nvPr/>
            </p:nvSpPr>
            <p:spPr>
              <a:xfrm>
                <a:off x="0" y="0"/>
                <a:ext cx="4302452" cy="4911099"/>
              </a:xfrm>
              <a:custGeom>
                <a:avLst/>
                <a:gdLst/>
                <a:ahLst/>
                <a:cxnLst>
                  <a:cxn ang="0">
                    <a:pos x="wd2" y="hd2"/>
                  </a:cxn>
                  <a:cxn ang="5400000">
                    <a:pos x="wd2" y="hd2"/>
                  </a:cxn>
                  <a:cxn ang="10800000">
                    <a:pos x="wd2" y="hd2"/>
                  </a:cxn>
                  <a:cxn ang="16200000">
                    <a:pos x="wd2" y="hd2"/>
                  </a:cxn>
                </a:cxnLst>
                <a:rect l="0" t="0" r="r" b="b"/>
                <a:pathLst>
                  <a:path w="21532" h="21448" extrusionOk="0">
                    <a:moveTo>
                      <a:pt x="0" y="1172"/>
                    </a:moveTo>
                    <a:lnTo>
                      <a:pt x="0" y="20201"/>
                    </a:lnTo>
                    <a:cubicBezTo>
                      <a:pt x="140" y="20828"/>
                      <a:pt x="708" y="21315"/>
                      <a:pt x="1430" y="21425"/>
                    </a:cubicBezTo>
                    <a:cubicBezTo>
                      <a:pt x="1942" y="21504"/>
                      <a:pt x="2468" y="21376"/>
                      <a:pt x="2859" y="21077"/>
                    </a:cubicBezTo>
                    <a:lnTo>
                      <a:pt x="20722" y="12288"/>
                    </a:lnTo>
                    <a:cubicBezTo>
                      <a:pt x="21165" y="12038"/>
                      <a:pt x="21458" y="11628"/>
                      <a:pt x="21520" y="11171"/>
                    </a:cubicBezTo>
                    <a:cubicBezTo>
                      <a:pt x="21600" y="10580"/>
                      <a:pt x="21291" y="9999"/>
                      <a:pt x="20722" y="9670"/>
                    </a:cubicBezTo>
                    <a:lnTo>
                      <a:pt x="2499" y="390"/>
                    </a:lnTo>
                    <a:cubicBezTo>
                      <a:pt x="2097" y="26"/>
                      <a:pt x="1487" y="-96"/>
                      <a:pt x="944" y="79"/>
                    </a:cubicBezTo>
                    <a:cubicBezTo>
                      <a:pt x="412" y="251"/>
                      <a:pt x="43" y="678"/>
                      <a:pt x="0" y="1172"/>
                    </a:cubicBezTo>
                    <a:close/>
                  </a:path>
                </a:pathLst>
              </a:custGeom>
              <a:solidFill>
                <a:srgbClr val="656564"/>
              </a:solidFill>
              <a:ln w="25400" cap="flat">
                <a:solidFill>
                  <a:srgbClr val="F9FAFC"/>
                </a:solidFill>
                <a:prstDash val="solid"/>
                <a:miter lim="400000"/>
              </a:ln>
              <a:effectLst/>
            </p:spPr>
            <p:txBody>
              <a:bodyPr wrap="square" lIns="0" tIns="0" rIns="0" bIns="0" numCol="1" anchor="ctr">
                <a:noAutofit/>
              </a:bodyPr>
              <a:lstStyle/>
              <a:p>
                <a:pPr lvl="0">
                  <a:defRPr sz="3200"/>
                </a:pPr>
                <a:endParaRPr/>
              </a:p>
            </p:txBody>
          </p:sp>
        </p:grpSp>
        <p:grpSp>
          <p:nvGrpSpPr>
            <p:cNvPr id="11" name="Group 153"/>
            <p:cNvGrpSpPr/>
            <p:nvPr/>
          </p:nvGrpSpPr>
          <p:grpSpPr>
            <a:xfrm>
              <a:off x="18502563" y="3927794"/>
              <a:ext cx="4681703" cy="4911100"/>
              <a:chOff x="0" y="0"/>
              <a:chExt cx="4681702" cy="4911099"/>
            </a:xfrm>
          </p:grpSpPr>
          <p:sp>
            <p:nvSpPr>
              <p:cNvPr id="12" name="Shape 149"/>
              <p:cNvSpPr/>
              <p:nvPr/>
            </p:nvSpPr>
            <p:spPr>
              <a:xfrm>
                <a:off x="379249" y="0"/>
                <a:ext cx="4302453" cy="4911099"/>
              </a:xfrm>
              <a:custGeom>
                <a:avLst/>
                <a:gdLst/>
                <a:ahLst/>
                <a:cxnLst>
                  <a:cxn ang="0">
                    <a:pos x="wd2" y="hd2"/>
                  </a:cxn>
                  <a:cxn ang="5400000">
                    <a:pos x="wd2" y="hd2"/>
                  </a:cxn>
                  <a:cxn ang="10800000">
                    <a:pos x="wd2" y="hd2"/>
                  </a:cxn>
                  <a:cxn ang="16200000">
                    <a:pos x="wd2" y="hd2"/>
                  </a:cxn>
                </a:cxnLst>
                <a:rect l="0" t="0" r="r" b="b"/>
                <a:pathLst>
                  <a:path w="21532" h="21448" extrusionOk="0">
                    <a:moveTo>
                      <a:pt x="0" y="1172"/>
                    </a:moveTo>
                    <a:lnTo>
                      <a:pt x="0" y="20201"/>
                    </a:lnTo>
                    <a:cubicBezTo>
                      <a:pt x="140" y="20828"/>
                      <a:pt x="708" y="21315"/>
                      <a:pt x="1430" y="21425"/>
                    </a:cubicBezTo>
                    <a:cubicBezTo>
                      <a:pt x="1942" y="21504"/>
                      <a:pt x="2468" y="21376"/>
                      <a:pt x="2859" y="21077"/>
                    </a:cubicBezTo>
                    <a:lnTo>
                      <a:pt x="20722" y="12288"/>
                    </a:lnTo>
                    <a:cubicBezTo>
                      <a:pt x="21165" y="12038"/>
                      <a:pt x="21458" y="11628"/>
                      <a:pt x="21520" y="11171"/>
                    </a:cubicBezTo>
                    <a:cubicBezTo>
                      <a:pt x="21600" y="10580"/>
                      <a:pt x="21291" y="9999"/>
                      <a:pt x="20722" y="9670"/>
                    </a:cubicBezTo>
                    <a:lnTo>
                      <a:pt x="2499" y="390"/>
                    </a:lnTo>
                    <a:cubicBezTo>
                      <a:pt x="2097" y="26"/>
                      <a:pt x="1487" y="-96"/>
                      <a:pt x="944" y="79"/>
                    </a:cubicBezTo>
                    <a:cubicBezTo>
                      <a:pt x="412" y="251"/>
                      <a:pt x="43" y="678"/>
                      <a:pt x="0" y="1172"/>
                    </a:cubicBezTo>
                    <a:close/>
                  </a:path>
                </a:pathLst>
              </a:custGeom>
              <a:solidFill>
                <a:srgbClr val="828282"/>
              </a:solidFill>
              <a:ln w="12700" cap="flat">
                <a:noFill/>
                <a:miter lim="400000"/>
              </a:ln>
              <a:effectLst/>
            </p:spPr>
            <p:txBody>
              <a:bodyPr wrap="square" lIns="0" tIns="0" rIns="0" bIns="0" numCol="1" anchor="ctr">
                <a:noAutofit/>
              </a:bodyPr>
              <a:lstStyle/>
              <a:p>
                <a:pPr lvl="0">
                  <a:defRPr sz="3200"/>
                </a:pPr>
                <a:endParaRPr/>
              </a:p>
            </p:txBody>
          </p:sp>
          <p:sp>
            <p:nvSpPr>
              <p:cNvPr id="13" name="Shape 150"/>
              <p:cNvSpPr/>
              <p:nvPr/>
            </p:nvSpPr>
            <p:spPr>
              <a:xfrm>
                <a:off x="0" y="0"/>
                <a:ext cx="4302452" cy="4911099"/>
              </a:xfrm>
              <a:custGeom>
                <a:avLst/>
                <a:gdLst/>
                <a:ahLst/>
                <a:cxnLst>
                  <a:cxn ang="0">
                    <a:pos x="wd2" y="hd2"/>
                  </a:cxn>
                  <a:cxn ang="5400000">
                    <a:pos x="wd2" y="hd2"/>
                  </a:cxn>
                  <a:cxn ang="10800000">
                    <a:pos x="wd2" y="hd2"/>
                  </a:cxn>
                  <a:cxn ang="16200000">
                    <a:pos x="wd2" y="hd2"/>
                  </a:cxn>
                </a:cxnLst>
                <a:rect l="0" t="0" r="r" b="b"/>
                <a:pathLst>
                  <a:path w="21532" h="21448" extrusionOk="0">
                    <a:moveTo>
                      <a:pt x="0" y="1172"/>
                    </a:moveTo>
                    <a:lnTo>
                      <a:pt x="0" y="20201"/>
                    </a:lnTo>
                    <a:cubicBezTo>
                      <a:pt x="140" y="20828"/>
                      <a:pt x="708" y="21315"/>
                      <a:pt x="1430" y="21425"/>
                    </a:cubicBezTo>
                    <a:cubicBezTo>
                      <a:pt x="1942" y="21504"/>
                      <a:pt x="2468" y="21376"/>
                      <a:pt x="2859" y="21077"/>
                    </a:cubicBezTo>
                    <a:lnTo>
                      <a:pt x="20722" y="12288"/>
                    </a:lnTo>
                    <a:cubicBezTo>
                      <a:pt x="21165" y="12038"/>
                      <a:pt x="21458" y="11628"/>
                      <a:pt x="21520" y="11171"/>
                    </a:cubicBezTo>
                    <a:cubicBezTo>
                      <a:pt x="21600" y="10580"/>
                      <a:pt x="21291" y="9999"/>
                      <a:pt x="20722" y="9670"/>
                    </a:cubicBezTo>
                    <a:lnTo>
                      <a:pt x="2499" y="390"/>
                    </a:lnTo>
                    <a:cubicBezTo>
                      <a:pt x="2097" y="26"/>
                      <a:pt x="1487" y="-96"/>
                      <a:pt x="944" y="79"/>
                    </a:cubicBezTo>
                    <a:cubicBezTo>
                      <a:pt x="412" y="251"/>
                      <a:pt x="43" y="678"/>
                      <a:pt x="0" y="1172"/>
                    </a:cubicBezTo>
                    <a:close/>
                  </a:path>
                </a:pathLst>
              </a:custGeom>
              <a:solidFill>
                <a:srgbClr val="656564"/>
              </a:solidFill>
              <a:ln w="25400" cap="flat">
                <a:solidFill>
                  <a:srgbClr val="F9FAFC"/>
                </a:solidFill>
                <a:prstDash val="solid"/>
                <a:miter lim="400000"/>
              </a:ln>
              <a:effectLst/>
            </p:spPr>
            <p:txBody>
              <a:bodyPr wrap="square" lIns="0" tIns="0" rIns="0" bIns="0" numCol="1" anchor="ctr">
                <a:noAutofit/>
              </a:bodyPr>
              <a:lstStyle/>
              <a:p>
                <a:pPr lvl="0">
                  <a:defRPr sz="3200"/>
                </a:pPr>
                <a:endParaRPr/>
              </a:p>
            </p:txBody>
          </p:sp>
        </p:grpSp>
      </p:grpSp>
      <p:grpSp>
        <p:nvGrpSpPr>
          <p:cNvPr id="24" name="组合 23"/>
          <p:cNvGrpSpPr/>
          <p:nvPr/>
        </p:nvGrpSpPr>
        <p:grpSpPr>
          <a:xfrm>
            <a:off x="1518427" y="4541868"/>
            <a:ext cx="9696892" cy="1541689"/>
            <a:chOff x="1151687" y="4217473"/>
            <a:chExt cx="2447585" cy="1541689"/>
          </a:xfrm>
        </p:grpSpPr>
        <p:sp>
          <p:nvSpPr>
            <p:cNvPr id="25" name="文本框 36"/>
            <p:cNvSpPr txBox="1"/>
            <p:nvPr/>
          </p:nvSpPr>
          <p:spPr>
            <a:xfrm>
              <a:off x="1489613" y="4217473"/>
              <a:ext cx="2088784"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sym typeface="+mn-ea"/>
                </a:rPr>
                <a:t>学校理论体系完整，实习学习深入挖掘</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29" name="Text Placeholder 32"/>
            <p:cNvSpPr txBox="1"/>
            <p:nvPr/>
          </p:nvSpPr>
          <p:spPr>
            <a:xfrm>
              <a:off x="1151687" y="4864035"/>
              <a:ext cx="2447585" cy="8951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从</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语言入门，</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过渡，最终的</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，计算机相关知识（操作系统、计算机网络、汇编原理、</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MySQL</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、软件工程、软件测试）。</a:t>
              </a:r>
              <a:b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b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学校学习挖掘不深，实习学习深究其原理</a:t>
              </a: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36" name="Shape 136">
            <a:extLst>
              <a:ext uri="{FF2B5EF4-FFF2-40B4-BE49-F238E27FC236}">
                <a16:creationId xmlns:a16="http://schemas.microsoft.com/office/drawing/2014/main" id="{C9554561-FE74-4163-9155-3E01B5A083D3}"/>
              </a:ext>
            </a:extLst>
          </p:cNvPr>
          <p:cNvSpPr/>
          <p:nvPr/>
        </p:nvSpPr>
        <p:spPr>
          <a:xfrm>
            <a:off x="9398486" y="3019891"/>
            <a:ext cx="857394" cy="430887"/>
          </a:xfrm>
          <a:prstGeom prst="rect">
            <a:avLst/>
          </a:prstGeom>
          <a:noFill/>
          <a:ln w="12700" cap="flat">
            <a:noFill/>
            <a:miter lim="400000"/>
          </a:ln>
          <a:effectLst/>
        </p:spPr>
        <p:txBody>
          <a:bodyPr wrap="square" lIns="0" tIns="0" rIns="0" bIns="0" numCol="1" anchor="ctr">
            <a:spAutoFit/>
          </a:bodyPr>
          <a:lstStyle>
            <a:lvl1pPr>
              <a:defRPr>
                <a:solidFill>
                  <a:srgbClr val="809D2C"/>
                </a:solidFill>
                <a:latin typeface="STIXGeneral-Bold"/>
                <a:ea typeface="STIXGeneral-Bold"/>
                <a:cs typeface="STIXGeneral-Bold"/>
                <a:sym typeface="STIXGeneral-Bold"/>
              </a:defRPr>
            </a:lvl1pPr>
          </a:lstStyle>
          <a:p>
            <a:pPr lvl="0">
              <a:defRPr sz="1800">
                <a:solidFill>
                  <a:srgbClr val="000000"/>
                </a:solidFill>
              </a:defRPr>
            </a:pPr>
            <a:r>
              <a:rPr lang="zh-CN" altLang="en-US" sz="2800" dirty="0">
                <a:solidFill>
                  <a:schemeClr val="bg1"/>
                </a:solidFill>
              </a:rPr>
              <a:t>实践</a:t>
            </a:r>
            <a:endParaRPr sz="2800" dirty="0">
              <a:solidFill>
                <a:schemeClr val="bg1"/>
              </a:solidFill>
            </a:endParaRPr>
          </a:p>
        </p:txBody>
      </p:sp>
      <p:sp>
        <p:nvSpPr>
          <p:cNvPr id="37" name="Shape 136">
            <a:extLst>
              <a:ext uri="{FF2B5EF4-FFF2-40B4-BE49-F238E27FC236}">
                <a16:creationId xmlns:a16="http://schemas.microsoft.com/office/drawing/2014/main" id="{E2F3B154-FC1C-4FE4-829D-777FC94BA0BD}"/>
              </a:ext>
            </a:extLst>
          </p:cNvPr>
          <p:cNvSpPr/>
          <p:nvPr/>
        </p:nvSpPr>
        <p:spPr>
          <a:xfrm>
            <a:off x="6770164" y="3037495"/>
            <a:ext cx="857394" cy="430887"/>
          </a:xfrm>
          <a:prstGeom prst="rect">
            <a:avLst/>
          </a:prstGeom>
          <a:noFill/>
          <a:ln w="12700" cap="flat">
            <a:noFill/>
            <a:miter lim="400000"/>
          </a:ln>
          <a:effectLst/>
        </p:spPr>
        <p:txBody>
          <a:bodyPr wrap="square" lIns="0" tIns="0" rIns="0" bIns="0" numCol="1" anchor="ctr">
            <a:spAutoFit/>
          </a:bodyPr>
          <a:lstStyle>
            <a:lvl1pPr>
              <a:defRPr>
                <a:solidFill>
                  <a:srgbClr val="809D2C"/>
                </a:solidFill>
                <a:latin typeface="STIXGeneral-Bold"/>
                <a:ea typeface="STIXGeneral-Bold"/>
                <a:cs typeface="STIXGeneral-Bold"/>
                <a:sym typeface="STIXGeneral-Bold"/>
              </a:defRPr>
            </a:lvl1pPr>
          </a:lstStyle>
          <a:p>
            <a:pPr lvl="0">
              <a:defRPr sz="1800">
                <a:solidFill>
                  <a:srgbClr val="000000"/>
                </a:solidFill>
              </a:defRPr>
            </a:pPr>
            <a:r>
              <a:rPr lang="zh-CN" altLang="en-US" sz="2800" dirty="0">
                <a:solidFill>
                  <a:schemeClr val="bg1"/>
                </a:solidFill>
              </a:rPr>
              <a:t>实践</a:t>
            </a:r>
            <a:endParaRPr sz="2800" dirty="0">
              <a:solidFill>
                <a:schemeClr val="bg1"/>
              </a:solidFill>
            </a:endParaRPr>
          </a:p>
        </p:txBody>
      </p:sp>
      <p:sp>
        <p:nvSpPr>
          <p:cNvPr id="38" name="Shape 136">
            <a:extLst>
              <a:ext uri="{FF2B5EF4-FFF2-40B4-BE49-F238E27FC236}">
                <a16:creationId xmlns:a16="http://schemas.microsoft.com/office/drawing/2014/main" id="{B01DBCE0-63FB-49F4-A7D0-790D1375CAC3}"/>
              </a:ext>
            </a:extLst>
          </p:cNvPr>
          <p:cNvSpPr/>
          <p:nvPr/>
        </p:nvSpPr>
        <p:spPr>
          <a:xfrm>
            <a:off x="4077934" y="3037495"/>
            <a:ext cx="857394" cy="430887"/>
          </a:xfrm>
          <a:prstGeom prst="rect">
            <a:avLst/>
          </a:prstGeom>
          <a:noFill/>
          <a:ln w="12700" cap="flat">
            <a:noFill/>
            <a:miter lim="400000"/>
          </a:ln>
          <a:effectLst/>
        </p:spPr>
        <p:txBody>
          <a:bodyPr wrap="square" lIns="0" tIns="0" rIns="0" bIns="0" numCol="1" anchor="ctr">
            <a:spAutoFit/>
          </a:bodyPr>
          <a:lstStyle>
            <a:lvl1pPr>
              <a:defRPr>
                <a:solidFill>
                  <a:srgbClr val="809D2C"/>
                </a:solidFill>
                <a:latin typeface="STIXGeneral-Bold"/>
                <a:ea typeface="STIXGeneral-Bold"/>
                <a:cs typeface="STIXGeneral-Bold"/>
                <a:sym typeface="STIXGeneral-Bold"/>
              </a:defRPr>
            </a:lvl1pPr>
          </a:lstStyle>
          <a:p>
            <a:pPr lvl="0">
              <a:defRPr sz="1800">
                <a:solidFill>
                  <a:srgbClr val="000000"/>
                </a:solidFill>
              </a:defRPr>
            </a:pPr>
            <a:r>
              <a:rPr lang="zh-CN" altLang="en-US" sz="2800" dirty="0">
                <a:solidFill>
                  <a:schemeClr val="bg1"/>
                </a:solidFill>
              </a:rPr>
              <a:t>基础</a:t>
            </a:r>
            <a:endParaRPr sz="2800" dirty="0">
              <a:solidFill>
                <a:schemeClr val="bg1"/>
              </a:solidFill>
            </a:endParaRPr>
          </a:p>
        </p:txBody>
      </p:sp>
    </p:spTree>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pic>
        <p:nvPicPr>
          <p:cNvPr id="25" name="图片 2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02871" y="182301"/>
            <a:ext cx="11586258" cy="6493398"/>
          </a:xfrm>
          <a:prstGeom prst="rect">
            <a:avLst/>
          </a:prstGeom>
        </p:spPr>
      </p:pic>
      <p:grpSp>
        <p:nvGrpSpPr>
          <p:cNvPr id="24" name="组合 23"/>
          <p:cNvGrpSpPr/>
          <p:nvPr/>
        </p:nvGrpSpPr>
        <p:grpSpPr>
          <a:xfrm>
            <a:off x="598613" y="1630680"/>
            <a:ext cx="1258922" cy="3596640"/>
            <a:chOff x="1107899" y="1630680"/>
            <a:chExt cx="1258922" cy="3596640"/>
          </a:xfrm>
        </p:grpSpPr>
        <p:pic>
          <p:nvPicPr>
            <p:cNvPr id="5" name="图片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07899" y="1630680"/>
              <a:ext cx="1258922" cy="3596640"/>
            </a:xfrm>
            <a:prstGeom prst="rect">
              <a:avLst/>
            </a:prstGeom>
          </p:spPr>
        </p:pic>
        <p:pic>
          <p:nvPicPr>
            <p:cNvPr id="6" name="图片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7583" y="4068149"/>
              <a:ext cx="366198" cy="839187"/>
            </a:xfrm>
            <a:prstGeom prst="rect">
              <a:avLst/>
            </a:prstGeom>
          </p:spPr>
        </p:pic>
        <p:pic>
          <p:nvPicPr>
            <p:cNvPr id="9" name="图片 8"/>
            <p:cNvPicPr>
              <a:picLocks noChangeAspect="1"/>
            </p:cNvPicPr>
            <p:nvPr/>
          </p:nvPicPr>
          <p:blipFill rotWithShape="1">
            <a:blip r:embed="rId5" cstate="screen">
              <a:extLst>
                <a:ext uri="{28A0092B-C50C-407E-A947-70E740481C1C}">
                  <a14:useLocalDpi xmlns:a14="http://schemas.microsoft.com/office/drawing/2010/main"/>
                </a:ext>
              </a:extLst>
            </a:blip>
            <a:srcRect l="10025" t="32025" r="83776" b="58000"/>
            <a:stretch>
              <a:fillRect/>
            </a:stretch>
          </p:blipFill>
          <p:spPr>
            <a:xfrm>
              <a:off x="1427583" y="2341983"/>
              <a:ext cx="755780" cy="447869"/>
            </a:xfrm>
            <a:prstGeom prst="rect">
              <a:avLst/>
            </a:prstGeom>
          </p:spPr>
        </p:pic>
      </p:grpSp>
      <p:grpSp>
        <p:nvGrpSpPr>
          <p:cNvPr id="23" name="组合 22"/>
          <p:cNvGrpSpPr/>
          <p:nvPr/>
        </p:nvGrpSpPr>
        <p:grpSpPr>
          <a:xfrm>
            <a:off x="7257327" y="1645164"/>
            <a:ext cx="4336060" cy="3702340"/>
            <a:chOff x="7749446" y="1583064"/>
            <a:chExt cx="3865578" cy="3104683"/>
          </a:xfrm>
        </p:grpSpPr>
        <p:pic>
          <p:nvPicPr>
            <p:cNvPr id="10" name="图片 9"/>
            <p:cNvPicPr>
              <a:picLocks noChangeAspect="1"/>
            </p:cNvPicPr>
            <p:nvPr/>
          </p:nvPicPr>
          <p:blipFill rotWithShape="1">
            <a:blip r:embed="rId6" cstate="screen">
              <a:extLst>
                <a:ext uri="{28A0092B-C50C-407E-A947-70E740481C1C}">
                  <a14:useLocalDpi xmlns:a14="http://schemas.microsoft.com/office/drawing/2010/main"/>
                </a:ext>
              </a:extLst>
            </a:blip>
            <a:srcRect l="76454" t="12285" r="18266" b="77118"/>
            <a:stretch>
              <a:fillRect/>
            </a:stretch>
          </p:blipFill>
          <p:spPr>
            <a:xfrm>
              <a:off x="9321282" y="1735493"/>
              <a:ext cx="643812" cy="475861"/>
            </a:xfrm>
            <a:prstGeom prst="rect">
              <a:avLst/>
            </a:prstGeom>
          </p:spPr>
        </p:pic>
        <p:pic>
          <p:nvPicPr>
            <p:cNvPr id="11" name="图片 10"/>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254411" y="1583064"/>
              <a:ext cx="777554" cy="780718"/>
            </a:xfrm>
            <a:prstGeom prst="rect">
              <a:avLst/>
            </a:prstGeom>
          </p:spPr>
        </p:pic>
        <p:pic>
          <p:nvPicPr>
            <p:cNvPr id="13" name="图片 12"/>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flipV="1">
              <a:off x="8803432" y="2509016"/>
              <a:ext cx="721568" cy="723432"/>
            </a:xfrm>
            <a:prstGeom prst="rect">
              <a:avLst/>
            </a:prstGeom>
          </p:spPr>
        </p:pic>
        <p:pic>
          <p:nvPicPr>
            <p:cNvPr id="18" name="图片 1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063073" y="2838902"/>
              <a:ext cx="1160230" cy="1163228"/>
            </a:xfrm>
            <a:prstGeom prst="rect">
              <a:avLst/>
            </a:prstGeom>
          </p:spPr>
        </p:pic>
        <p:pic>
          <p:nvPicPr>
            <p:cNvPr id="12" name="图片 11"/>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flipV="1">
              <a:off x="9728717" y="2130384"/>
              <a:ext cx="1244084" cy="1247298"/>
            </a:xfrm>
            <a:prstGeom prst="rect">
              <a:avLst/>
            </a:prstGeom>
          </p:spPr>
        </p:pic>
        <p:pic>
          <p:nvPicPr>
            <p:cNvPr id="20" name="图片 19"/>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749446" y="3053605"/>
              <a:ext cx="994394" cy="996964"/>
            </a:xfrm>
            <a:prstGeom prst="rect">
              <a:avLst/>
            </a:prstGeom>
          </p:spPr>
        </p:pic>
        <p:pic>
          <p:nvPicPr>
            <p:cNvPr id="19" name="图片 18"/>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8246643" y="3552087"/>
              <a:ext cx="1515892" cy="840846"/>
            </a:xfrm>
            <a:prstGeom prst="rect">
              <a:avLst/>
            </a:prstGeom>
          </p:spPr>
        </p:pic>
        <p:pic>
          <p:nvPicPr>
            <p:cNvPr id="21" name="图片 20"/>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8126573" y="1945473"/>
              <a:ext cx="593790" cy="595324"/>
            </a:xfrm>
            <a:prstGeom prst="rect">
              <a:avLst/>
            </a:prstGeom>
          </p:spPr>
        </p:pic>
        <p:pic>
          <p:nvPicPr>
            <p:cNvPr id="22" name="图片 21"/>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0681431" y="3751742"/>
              <a:ext cx="933593" cy="936005"/>
            </a:xfrm>
            <a:prstGeom prst="rect">
              <a:avLst/>
            </a:prstGeom>
          </p:spPr>
        </p:pic>
      </p:grpSp>
      <p:grpSp>
        <p:nvGrpSpPr>
          <p:cNvPr id="36" name="组合 35"/>
          <p:cNvGrpSpPr/>
          <p:nvPr/>
        </p:nvGrpSpPr>
        <p:grpSpPr>
          <a:xfrm>
            <a:off x="2595824" y="2408963"/>
            <a:ext cx="4203065" cy="1963129"/>
            <a:chOff x="3994468" y="2438995"/>
            <a:chExt cx="4203065" cy="1963129"/>
          </a:xfrm>
        </p:grpSpPr>
        <p:sp>
          <p:nvSpPr>
            <p:cNvPr id="37" name="文本框 36"/>
            <p:cNvSpPr txBox="1"/>
            <p:nvPr/>
          </p:nvSpPr>
          <p:spPr>
            <a:xfrm>
              <a:off x="3994468" y="2438995"/>
              <a:ext cx="4203065" cy="1200329"/>
            </a:xfrm>
            <a:prstGeom prst="rect">
              <a:avLst/>
            </a:prstGeom>
            <a:noFill/>
          </p:spPr>
          <p:txBody>
            <a:bodyPr wrap="square" rtlCol="0">
              <a:spAutoFit/>
            </a:bodyPr>
            <a:lstStyle/>
            <a:p>
              <a:pPr algn="ctr"/>
              <a:r>
                <a:rPr lang="en-US" altLang="zh-CN" sz="7200" dirty="0">
                  <a:solidFill>
                    <a:srgbClr val="656564"/>
                  </a:solidFill>
                  <a:latin typeface="Eras Bold ITC" panose="020B0907030504020204" pitchFamily="34" charset="0"/>
                  <a:ea typeface="微软雅黑" panose="020B0503020204020204" pitchFamily="34" charset="-122"/>
                </a:rPr>
                <a:t>PART 03</a:t>
              </a:r>
            </a:p>
          </p:txBody>
        </p:sp>
        <p:sp>
          <p:nvSpPr>
            <p:cNvPr id="38" name="文本框 37"/>
            <p:cNvSpPr txBox="1"/>
            <p:nvPr/>
          </p:nvSpPr>
          <p:spPr>
            <a:xfrm>
              <a:off x="4351421" y="3552239"/>
              <a:ext cx="3489158" cy="646331"/>
            </a:xfrm>
            <a:prstGeom prst="rect">
              <a:avLst/>
            </a:prstGeom>
            <a:noFill/>
          </p:spPr>
          <p:txBody>
            <a:bodyPr wrap="square" rtlCol="0">
              <a:spAutoFit/>
            </a:bodyPr>
            <a:lstStyle/>
            <a:p>
              <a:pPr algn="ctr"/>
              <a:r>
                <a:rPr lang="zh-CN" altLang="en-US" sz="3600" dirty="0">
                  <a:solidFill>
                    <a:srgbClr val="656564"/>
                  </a:solidFill>
                  <a:latin typeface="微软雅黑" panose="020B0503020204020204" pitchFamily="34" charset="-122"/>
                  <a:ea typeface="微软雅黑" panose="020B0503020204020204" pitchFamily="34" charset="-122"/>
                </a:rPr>
                <a:t>成长收获</a:t>
              </a:r>
              <a:endParaRPr lang="en-US" altLang="zh-CN" sz="3600" dirty="0">
                <a:solidFill>
                  <a:srgbClr val="656564"/>
                </a:solidFill>
                <a:latin typeface="微软雅黑" panose="020B0503020204020204" pitchFamily="34" charset="-122"/>
                <a:ea typeface="微软雅黑" panose="020B0503020204020204" pitchFamily="34" charset="-122"/>
              </a:endParaRPr>
            </a:p>
          </p:txBody>
        </p:sp>
        <p:sp>
          <p:nvSpPr>
            <p:cNvPr id="39" name="矩形 38"/>
            <p:cNvSpPr/>
            <p:nvPr/>
          </p:nvSpPr>
          <p:spPr>
            <a:xfrm>
              <a:off x="5343230" y="4140514"/>
              <a:ext cx="1505540" cy="261610"/>
            </a:xfrm>
            <a:prstGeom prst="rect">
              <a:avLst/>
            </a:prstGeom>
          </p:spPr>
          <p:txBody>
            <a:bodyPr wrap="none">
              <a:spAutoFit/>
            </a:bodyPr>
            <a:lstStyle/>
            <a:p>
              <a:pPr algn="ctr"/>
              <a:r>
                <a:rPr lang="en-US" altLang="zh-CN" sz="1100" dirty="0">
                  <a:solidFill>
                    <a:srgbClr val="656564"/>
                  </a:solidFill>
                  <a:latin typeface="微软雅黑" panose="020B0503020204020204" pitchFamily="34" charset="-122"/>
                  <a:ea typeface="微软雅黑" panose="020B0503020204020204" pitchFamily="34" charset="-122"/>
                </a:rPr>
                <a:t>GROWTH HARVEST</a:t>
              </a:r>
              <a:endParaRPr lang="zh-CN" altLang="en-US" sz="1100" dirty="0">
                <a:solidFill>
                  <a:srgbClr val="656564"/>
                </a:solidFill>
                <a:latin typeface="微软雅黑" panose="020B0503020204020204" pitchFamily="34" charset="-122"/>
                <a:ea typeface="微软雅黑" panose="020B0503020204020204" pitchFamily="34" charset="-122"/>
              </a:endParaRPr>
            </a:p>
          </p:txBody>
        </p:sp>
      </p:gr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03</a:t>
            </a:r>
            <a:endParaRPr lang="zh-CN" altLang="en-US" sz="2400" dirty="0">
              <a:solidFill>
                <a:schemeClr val="bg1"/>
              </a:solidFill>
            </a:endParaRPr>
          </a:p>
        </p:txBody>
      </p:sp>
      <p:sp>
        <p:nvSpPr>
          <p:cNvPr id="7" name="文本框 6"/>
          <p:cNvSpPr txBox="1"/>
          <p:nvPr/>
        </p:nvSpPr>
        <p:spPr>
          <a:xfrm>
            <a:off x="2009775" y="338465"/>
            <a:ext cx="3489158"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成长收获</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学习</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25805" y="1907089"/>
            <a:ext cx="9940390" cy="2537382"/>
            <a:chOff x="720286" y="1775416"/>
            <a:chExt cx="10972067" cy="2800727"/>
          </a:xfrm>
        </p:grpSpPr>
        <p:sp>
          <p:nvSpPr>
            <p:cNvPr id="8" name="Rectangle 4"/>
            <p:cNvSpPr/>
            <p:nvPr/>
          </p:nvSpPr>
          <p:spPr>
            <a:xfrm>
              <a:off x="720286" y="2303583"/>
              <a:ext cx="8942363" cy="1744394"/>
            </a:xfrm>
            <a:prstGeom prst="rect">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Isosceles Triangle 5"/>
            <p:cNvSpPr/>
            <p:nvPr/>
          </p:nvSpPr>
          <p:spPr>
            <a:xfrm rot="5400000">
              <a:off x="9311013" y="2194803"/>
              <a:ext cx="2800727" cy="1961953"/>
            </a:xfrm>
            <a:prstGeom prst="triangle">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6"/>
            <p:cNvGrpSpPr/>
            <p:nvPr/>
          </p:nvGrpSpPr>
          <p:grpSpPr>
            <a:xfrm>
              <a:off x="8305802" y="2818812"/>
              <a:ext cx="2405575" cy="713936"/>
              <a:chOff x="8305802" y="2818812"/>
              <a:chExt cx="2405575" cy="713936"/>
            </a:xfrm>
          </p:grpSpPr>
          <p:sp>
            <p:nvSpPr>
              <p:cNvPr id="23" name="Rectangle 10"/>
              <p:cNvSpPr/>
              <p:nvPr/>
            </p:nvSpPr>
            <p:spPr>
              <a:xfrm>
                <a:off x="8305802" y="2818812"/>
                <a:ext cx="2405575" cy="713936"/>
              </a:xfrm>
              <a:prstGeom prst="rect">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18"/>
              <p:cNvSpPr txBox="1"/>
              <p:nvPr/>
            </p:nvSpPr>
            <p:spPr>
              <a:xfrm>
                <a:off x="8902265" y="2991114"/>
                <a:ext cx="1222991" cy="407664"/>
              </a:xfrm>
              <a:prstGeom prst="rect">
                <a:avLst/>
              </a:prstGeom>
              <a:noFill/>
            </p:spPr>
            <p:txBody>
              <a:bodyPr wrap="none" rtlCol="0">
                <a:spAutoFit/>
              </a:bodyPr>
              <a:lstStyle/>
              <a:p>
                <a:r>
                  <a:rPr lang="zh-CN" altLang="en-US" b="1" dirty="0">
                    <a:solidFill>
                      <a:schemeClr val="bg1"/>
                    </a:solidFill>
                  </a:rPr>
                  <a:t>应用实践</a:t>
                </a:r>
                <a:endParaRPr lang="en-GB" b="1" dirty="0">
                  <a:solidFill>
                    <a:schemeClr val="bg1"/>
                  </a:solidFill>
                </a:endParaRPr>
              </a:p>
            </p:txBody>
          </p:sp>
          <p:sp>
            <p:nvSpPr>
              <p:cNvPr id="25" name="Freeform 19"/>
              <p:cNvSpPr>
                <a:spLocks noEditPoints="1"/>
              </p:cNvSpPr>
              <p:nvPr/>
            </p:nvSpPr>
            <p:spPr bwMode="auto">
              <a:xfrm>
                <a:off x="8513920" y="2995442"/>
                <a:ext cx="320594" cy="362576"/>
              </a:xfrm>
              <a:custGeom>
                <a:avLst/>
                <a:gdLst>
                  <a:gd name="T0" fmla="*/ 20 w 78"/>
                  <a:gd name="T1" fmla="*/ 7 h 88"/>
                  <a:gd name="T2" fmla="*/ 20 w 78"/>
                  <a:gd name="T3" fmla="*/ 11 h 88"/>
                  <a:gd name="T4" fmla="*/ 5 w 78"/>
                  <a:gd name="T5" fmla="*/ 6 h 88"/>
                  <a:gd name="T6" fmla="*/ 1 w 78"/>
                  <a:gd name="T7" fmla="*/ 8 h 88"/>
                  <a:gd name="T8" fmla="*/ 0 w 78"/>
                  <a:gd name="T9" fmla="*/ 20 h 88"/>
                  <a:gd name="T10" fmla="*/ 3 w 78"/>
                  <a:gd name="T11" fmla="*/ 38 h 88"/>
                  <a:gd name="T12" fmla="*/ 17 w 78"/>
                  <a:gd name="T13" fmla="*/ 49 h 88"/>
                  <a:gd name="T14" fmla="*/ 20 w 78"/>
                  <a:gd name="T15" fmla="*/ 50 h 88"/>
                  <a:gd name="T16" fmla="*/ 20 w 78"/>
                  <a:gd name="T17" fmla="*/ 49 h 88"/>
                  <a:gd name="T18" fmla="*/ 31 w 78"/>
                  <a:gd name="T19" fmla="*/ 52 h 88"/>
                  <a:gd name="T20" fmla="*/ 31 w 78"/>
                  <a:gd name="T21" fmla="*/ 64 h 88"/>
                  <a:gd name="T22" fmla="*/ 27 w 78"/>
                  <a:gd name="T23" fmla="*/ 64 h 88"/>
                  <a:gd name="T24" fmla="*/ 27 w 78"/>
                  <a:gd name="T25" fmla="*/ 68 h 88"/>
                  <a:gd name="T26" fmla="*/ 15 w 78"/>
                  <a:gd name="T27" fmla="*/ 68 h 88"/>
                  <a:gd name="T28" fmla="*/ 15 w 78"/>
                  <a:gd name="T29" fmla="*/ 88 h 88"/>
                  <a:gd name="T30" fmla="*/ 64 w 78"/>
                  <a:gd name="T31" fmla="*/ 88 h 88"/>
                  <a:gd name="T32" fmla="*/ 64 w 78"/>
                  <a:gd name="T33" fmla="*/ 68 h 88"/>
                  <a:gd name="T34" fmla="*/ 52 w 78"/>
                  <a:gd name="T35" fmla="*/ 68 h 88"/>
                  <a:gd name="T36" fmla="*/ 52 w 78"/>
                  <a:gd name="T37" fmla="*/ 64 h 88"/>
                  <a:gd name="T38" fmla="*/ 47 w 78"/>
                  <a:gd name="T39" fmla="*/ 64 h 88"/>
                  <a:gd name="T40" fmla="*/ 47 w 78"/>
                  <a:gd name="T41" fmla="*/ 52 h 88"/>
                  <a:gd name="T42" fmla="*/ 58 w 78"/>
                  <a:gd name="T43" fmla="*/ 49 h 88"/>
                  <a:gd name="T44" fmla="*/ 58 w 78"/>
                  <a:gd name="T45" fmla="*/ 50 h 88"/>
                  <a:gd name="T46" fmla="*/ 61 w 78"/>
                  <a:gd name="T47" fmla="*/ 49 h 88"/>
                  <a:gd name="T48" fmla="*/ 75 w 78"/>
                  <a:gd name="T49" fmla="*/ 38 h 88"/>
                  <a:gd name="T50" fmla="*/ 78 w 78"/>
                  <a:gd name="T51" fmla="*/ 20 h 88"/>
                  <a:gd name="T52" fmla="*/ 77 w 78"/>
                  <a:gd name="T53" fmla="*/ 8 h 88"/>
                  <a:gd name="T54" fmla="*/ 73 w 78"/>
                  <a:gd name="T55" fmla="*/ 6 h 88"/>
                  <a:gd name="T56" fmla="*/ 58 w 78"/>
                  <a:gd name="T57" fmla="*/ 11 h 88"/>
                  <a:gd name="T58" fmla="*/ 58 w 78"/>
                  <a:gd name="T59" fmla="*/ 7 h 88"/>
                  <a:gd name="T60" fmla="*/ 60 w 78"/>
                  <a:gd name="T61" fmla="*/ 7 h 88"/>
                  <a:gd name="T62" fmla="*/ 60 w 78"/>
                  <a:gd name="T63" fmla="*/ 0 h 88"/>
                  <a:gd name="T64" fmla="*/ 17 w 78"/>
                  <a:gd name="T65" fmla="*/ 0 h 88"/>
                  <a:gd name="T66" fmla="*/ 17 w 78"/>
                  <a:gd name="T67" fmla="*/ 7 h 88"/>
                  <a:gd name="T68" fmla="*/ 20 w 78"/>
                  <a:gd name="T69" fmla="*/ 7 h 88"/>
                  <a:gd name="T70" fmla="*/ 63 w 78"/>
                  <a:gd name="T71" fmla="*/ 42 h 88"/>
                  <a:gd name="T72" fmla="*/ 59 w 78"/>
                  <a:gd name="T73" fmla="*/ 20 h 88"/>
                  <a:gd name="T74" fmla="*/ 61 w 78"/>
                  <a:gd name="T75" fmla="*/ 22 h 88"/>
                  <a:gd name="T76" fmla="*/ 66 w 78"/>
                  <a:gd name="T77" fmla="*/ 18 h 88"/>
                  <a:gd name="T78" fmla="*/ 64 w 78"/>
                  <a:gd name="T79" fmla="*/ 16 h 88"/>
                  <a:gd name="T80" fmla="*/ 71 w 78"/>
                  <a:gd name="T81" fmla="*/ 13 h 88"/>
                  <a:gd name="T82" fmla="*/ 72 w 78"/>
                  <a:gd name="T83" fmla="*/ 20 h 88"/>
                  <a:gd name="T84" fmla="*/ 69 w 78"/>
                  <a:gd name="T85" fmla="*/ 36 h 88"/>
                  <a:gd name="T86" fmla="*/ 63 w 78"/>
                  <a:gd name="T87" fmla="*/ 42 h 88"/>
                  <a:gd name="T88" fmla="*/ 19 w 78"/>
                  <a:gd name="T89" fmla="*/ 20 h 88"/>
                  <a:gd name="T90" fmla="*/ 15 w 78"/>
                  <a:gd name="T91" fmla="*/ 42 h 88"/>
                  <a:gd name="T92" fmla="*/ 9 w 78"/>
                  <a:gd name="T93" fmla="*/ 36 h 88"/>
                  <a:gd name="T94" fmla="*/ 6 w 78"/>
                  <a:gd name="T95" fmla="*/ 20 h 88"/>
                  <a:gd name="T96" fmla="*/ 7 w 78"/>
                  <a:gd name="T97" fmla="*/ 13 h 88"/>
                  <a:gd name="T98" fmla="*/ 14 w 78"/>
                  <a:gd name="T99" fmla="*/ 16 h 88"/>
                  <a:gd name="T100" fmla="*/ 12 w 78"/>
                  <a:gd name="T101" fmla="*/ 18 h 88"/>
                  <a:gd name="T102" fmla="*/ 17 w 78"/>
                  <a:gd name="T103" fmla="*/ 22 h 88"/>
                  <a:gd name="T104" fmla="*/ 19 w 78"/>
                  <a:gd name="T105" fmla="*/ 20 h 88"/>
                  <a:gd name="T106" fmla="*/ 32 w 78"/>
                  <a:gd name="T107" fmla="*/ 10 h 88"/>
                  <a:gd name="T108" fmla="*/ 32 w 78"/>
                  <a:gd name="T109" fmla="*/ 45 h 88"/>
                  <a:gd name="T110" fmla="*/ 25 w 78"/>
                  <a:gd name="T111" fmla="*/ 41 h 88"/>
                  <a:gd name="T112" fmla="*/ 28 w 78"/>
                  <a:gd name="T113" fmla="*/ 14 h 88"/>
                  <a:gd name="T114" fmla="*/ 28 w 78"/>
                  <a:gd name="T115" fmla="*/ 10 h 88"/>
                  <a:gd name="T116" fmla="*/ 32 w 78"/>
                  <a:gd name="T117"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 h="88">
                    <a:moveTo>
                      <a:pt x="20" y="7"/>
                    </a:moveTo>
                    <a:cubicBezTo>
                      <a:pt x="20" y="8"/>
                      <a:pt x="21" y="10"/>
                      <a:pt x="20" y="11"/>
                    </a:cubicBezTo>
                    <a:cubicBezTo>
                      <a:pt x="5" y="6"/>
                      <a:pt x="5" y="6"/>
                      <a:pt x="5" y="6"/>
                    </a:cubicBezTo>
                    <a:cubicBezTo>
                      <a:pt x="1" y="8"/>
                      <a:pt x="1" y="8"/>
                      <a:pt x="1" y="8"/>
                    </a:cubicBezTo>
                    <a:cubicBezTo>
                      <a:pt x="0" y="11"/>
                      <a:pt x="0" y="16"/>
                      <a:pt x="0" y="20"/>
                    </a:cubicBezTo>
                    <a:cubicBezTo>
                      <a:pt x="0" y="26"/>
                      <a:pt x="1" y="33"/>
                      <a:pt x="3" y="38"/>
                    </a:cubicBezTo>
                    <a:cubicBezTo>
                      <a:pt x="6" y="44"/>
                      <a:pt x="10" y="48"/>
                      <a:pt x="17" y="49"/>
                    </a:cubicBezTo>
                    <a:cubicBezTo>
                      <a:pt x="18" y="50"/>
                      <a:pt x="19" y="50"/>
                      <a:pt x="20" y="50"/>
                    </a:cubicBezTo>
                    <a:cubicBezTo>
                      <a:pt x="20" y="49"/>
                      <a:pt x="20" y="49"/>
                      <a:pt x="20" y="49"/>
                    </a:cubicBezTo>
                    <a:cubicBezTo>
                      <a:pt x="22" y="51"/>
                      <a:pt x="26" y="52"/>
                      <a:pt x="31" y="52"/>
                    </a:cubicBezTo>
                    <a:cubicBezTo>
                      <a:pt x="31" y="64"/>
                      <a:pt x="31" y="64"/>
                      <a:pt x="31" y="64"/>
                    </a:cubicBezTo>
                    <a:cubicBezTo>
                      <a:pt x="27" y="64"/>
                      <a:pt x="27" y="64"/>
                      <a:pt x="27" y="64"/>
                    </a:cubicBezTo>
                    <a:cubicBezTo>
                      <a:pt x="27" y="68"/>
                      <a:pt x="27" y="68"/>
                      <a:pt x="27" y="68"/>
                    </a:cubicBezTo>
                    <a:cubicBezTo>
                      <a:pt x="15" y="68"/>
                      <a:pt x="15" y="68"/>
                      <a:pt x="15" y="68"/>
                    </a:cubicBezTo>
                    <a:cubicBezTo>
                      <a:pt x="15" y="88"/>
                      <a:pt x="15" y="88"/>
                      <a:pt x="15" y="88"/>
                    </a:cubicBezTo>
                    <a:cubicBezTo>
                      <a:pt x="64" y="88"/>
                      <a:pt x="64" y="88"/>
                      <a:pt x="64" y="88"/>
                    </a:cubicBezTo>
                    <a:cubicBezTo>
                      <a:pt x="64" y="68"/>
                      <a:pt x="64" y="68"/>
                      <a:pt x="64" y="68"/>
                    </a:cubicBezTo>
                    <a:cubicBezTo>
                      <a:pt x="52" y="68"/>
                      <a:pt x="52" y="68"/>
                      <a:pt x="52" y="68"/>
                    </a:cubicBezTo>
                    <a:cubicBezTo>
                      <a:pt x="52" y="64"/>
                      <a:pt x="52" y="64"/>
                      <a:pt x="52" y="64"/>
                    </a:cubicBezTo>
                    <a:cubicBezTo>
                      <a:pt x="47" y="64"/>
                      <a:pt x="47" y="64"/>
                      <a:pt x="47" y="64"/>
                    </a:cubicBezTo>
                    <a:cubicBezTo>
                      <a:pt x="47" y="52"/>
                      <a:pt x="47" y="52"/>
                      <a:pt x="47" y="52"/>
                    </a:cubicBezTo>
                    <a:cubicBezTo>
                      <a:pt x="52" y="52"/>
                      <a:pt x="56" y="51"/>
                      <a:pt x="58" y="49"/>
                    </a:cubicBezTo>
                    <a:cubicBezTo>
                      <a:pt x="58" y="50"/>
                      <a:pt x="58" y="50"/>
                      <a:pt x="58" y="50"/>
                    </a:cubicBezTo>
                    <a:cubicBezTo>
                      <a:pt x="59" y="50"/>
                      <a:pt x="60" y="50"/>
                      <a:pt x="61" y="49"/>
                    </a:cubicBezTo>
                    <a:cubicBezTo>
                      <a:pt x="68" y="48"/>
                      <a:pt x="72" y="44"/>
                      <a:pt x="75" y="38"/>
                    </a:cubicBezTo>
                    <a:cubicBezTo>
                      <a:pt x="77" y="33"/>
                      <a:pt x="78" y="26"/>
                      <a:pt x="78" y="20"/>
                    </a:cubicBezTo>
                    <a:cubicBezTo>
                      <a:pt x="78" y="16"/>
                      <a:pt x="78" y="11"/>
                      <a:pt x="77" y="8"/>
                    </a:cubicBezTo>
                    <a:cubicBezTo>
                      <a:pt x="73" y="6"/>
                      <a:pt x="73" y="6"/>
                      <a:pt x="73" y="6"/>
                    </a:cubicBezTo>
                    <a:cubicBezTo>
                      <a:pt x="58" y="11"/>
                      <a:pt x="58" y="11"/>
                      <a:pt x="58" y="11"/>
                    </a:cubicBezTo>
                    <a:cubicBezTo>
                      <a:pt x="57" y="10"/>
                      <a:pt x="58" y="8"/>
                      <a:pt x="58" y="7"/>
                    </a:cubicBezTo>
                    <a:cubicBezTo>
                      <a:pt x="60" y="7"/>
                      <a:pt x="60" y="7"/>
                      <a:pt x="60" y="7"/>
                    </a:cubicBezTo>
                    <a:cubicBezTo>
                      <a:pt x="60" y="0"/>
                      <a:pt x="60" y="0"/>
                      <a:pt x="60" y="0"/>
                    </a:cubicBezTo>
                    <a:cubicBezTo>
                      <a:pt x="17" y="0"/>
                      <a:pt x="17" y="0"/>
                      <a:pt x="17" y="0"/>
                    </a:cubicBezTo>
                    <a:cubicBezTo>
                      <a:pt x="17" y="7"/>
                      <a:pt x="17" y="7"/>
                      <a:pt x="17" y="7"/>
                    </a:cubicBezTo>
                    <a:cubicBezTo>
                      <a:pt x="20" y="7"/>
                      <a:pt x="20" y="7"/>
                      <a:pt x="20" y="7"/>
                    </a:cubicBezTo>
                    <a:close/>
                    <a:moveTo>
                      <a:pt x="63" y="42"/>
                    </a:moveTo>
                    <a:cubicBezTo>
                      <a:pt x="64" y="36"/>
                      <a:pt x="60" y="28"/>
                      <a:pt x="59" y="20"/>
                    </a:cubicBezTo>
                    <a:cubicBezTo>
                      <a:pt x="61" y="22"/>
                      <a:pt x="61" y="22"/>
                      <a:pt x="61" y="22"/>
                    </a:cubicBezTo>
                    <a:cubicBezTo>
                      <a:pt x="66" y="18"/>
                      <a:pt x="66" y="18"/>
                      <a:pt x="66" y="18"/>
                    </a:cubicBezTo>
                    <a:cubicBezTo>
                      <a:pt x="64" y="16"/>
                      <a:pt x="64" y="16"/>
                      <a:pt x="64" y="16"/>
                    </a:cubicBezTo>
                    <a:cubicBezTo>
                      <a:pt x="71" y="13"/>
                      <a:pt x="71" y="13"/>
                      <a:pt x="71" y="13"/>
                    </a:cubicBezTo>
                    <a:cubicBezTo>
                      <a:pt x="72" y="15"/>
                      <a:pt x="72" y="18"/>
                      <a:pt x="72" y="20"/>
                    </a:cubicBezTo>
                    <a:cubicBezTo>
                      <a:pt x="71" y="26"/>
                      <a:pt x="71" y="31"/>
                      <a:pt x="69" y="36"/>
                    </a:cubicBezTo>
                    <a:cubicBezTo>
                      <a:pt x="67" y="39"/>
                      <a:pt x="65" y="41"/>
                      <a:pt x="63" y="42"/>
                    </a:cubicBezTo>
                    <a:close/>
                    <a:moveTo>
                      <a:pt x="19" y="20"/>
                    </a:moveTo>
                    <a:cubicBezTo>
                      <a:pt x="17" y="28"/>
                      <a:pt x="14" y="36"/>
                      <a:pt x="15" y="42"/>
                    </a:cubicBezTo>
                    <a:cubicBezTo>
                      <a:pt x="13" y="41"/>
                      <a:pt x="11" y="39"/>
                      <a:pt x="9" y="36"/>
                    </a:cubicBezTo>
                    <a:cubicBezTo>
                      <a:pt x="7" y="31"/>
                      <a:pt x="6" y="26"/>
                      <a:pt x="6" y="20"/>
                    </a:cubicBezTo>
                    <a:cubicBezTo>
                      <a:pt x="6" y="18"/>
                      <a:pt x="6" y="15"/>
                      <a:pt x="7" y="13"/>
                    </a:cubicBezTo>
                    <a:cubicBezTo>
                      <a:pt x="14" y="16"/>
                      <a:pt x="14" y="16"/>
                      <a:pt x="14" y="16"/>
                    </a:cubicBezTo>
                    <a:cubicBezTo>
                      <a:pt x="12" y="18"/>
                      <a:pt x="12" y="18"/>
                      <a:pt x="12" y="18"/>
                    </a:cubicBezTo>
                    <a:cubicBezTo>
                      <a:pt x="17" y="22"/>
                      <a:pt x="17" y="22"/>
                      <a:pt x="17" y="22"/>
                    </a:cubicBezTo>
                    <a:cubicBezTo>
                      <a:pt x="19" y="20"/>
                      <a:pt x="19" y="20"/>
                      <a:pt x="19" y="20"/>
                    </a:cubicBezTo>
                    <a:close/>
                    <a:moveTo>
                      <a:pt x="32" y="10"/>
                    </a:moveTo>
                    <a:cubicBezTo>
                      <a:pt x="32" y="45"/>
                      <a:pt x="32" y="45"/>
                      <a:pt x="32" y="45"/>
                    </a:cubicBezTo>
                    <a:cubicBezTo>
                      <a:pt x="32" y="45"/>
                      <a:pt x="27" y="45"/>
                      <a:pt x="25" y="41"/>
                    </a:cubicBezTo>
                    <a:cubicBezTo>
                      <a:pt x="24" y="37"/>
                      <a:pt x="28" y="16"/>
                      <a:pt x="28" y="14"/>
                    </a:cubicBezTo>
                    <a:cubicBezTo>
                      <a:pt x="28" y="13"/>
                      <a:pt x="28" y="10"/>
                      <a:pt x="28" y="10"/>
                    </a:cubicBezTo>
                    <a:lnTo>
                      <a:pt x="32" y="10"/>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grpSp>
        <p:grpSp>
          <p:nvGrpSpPr>
            <p:cNvPr id="11" name="Group 13"/>
            <p:cNvGrpSpPr/>
            <p:nvPr/>
          </p:nvGrpSpPr>
          <p:grpSpPr>
            <a:xfrm>
              <a:off x="858128" y="2818811"/>
              <a:ext cx="2405575" cy="713936"/>
              <a:chOff x="858128" y="2818811"/>
              <a:chExt cx="2405575" cy="713936"/>
            </a:xfrm>
          </p:grpSpPr>
          <p:sp>
            <p:nvSpPr>
              <p:cNvPr id="20" name="Rectangle 7"/>
              <p:cNvSpPr/>
              <p:nvPr/>
            </p:nvSpPr>
            <p:spPr>
              <a:xfrm>
                <a:off x="858128" y="2818811"/>
                <a:ext cx="2405575" cy="713936"/>
              </a:xfrm>
              <a:prstGeom prst="rect">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15"/>
              <p:cNvSpPr txBox="1"/>
              <p:nvPr/>
            </p:nvSpPr>
            <p:spPr>
              <a:xfrm>
                <a:off x="1383005" y="2991114"/>
                <a:ext cx="1732569" cy="407664"/>
              </a:xfrm>
              <a:prstGeom prst="rect">
                <a:avLst/>
              </a:prstGeom>
              <a:noFill/>
            </p:spPr>
            <p:txBody>
              <a:bodyPr wrap="none" rtlCol="0">
                <a:spAutoFit/>
              </a:bodyPr>
              <a:lstStyle/>
              <a:p>
                <a:r>
                  <a:rPr lang="zh-CN" altLang="en-US" b="1" dirty="0">
                    <a:solidFill>
                      <a:schemeClr val="bg1"/>
                    </a:solidFill>
                  </a:rPr>
                  <a:t>注重基础知识</a:t>
                </a:r>
                <a:endParaRPr lang="en-GB" b="1" dirty="0">
                  <a:solidFill>
                    <a:schemeClr val="bg1"/>
                  </a:solidFill>
                </a:endParaRPr>
              </a:p>
            </p:txBody>
          </p:sp>
          <p:sp>
            <p:nvSpPr>
              <p:cNvPr id="22" name="Freeform 20"/>
              <p:cNvSpPr>
                <a:spLocks noEditPoints="1"/>
              </p:cNvSpPr>
              <p:nvPr/>
            </p:nvSpPr>
            <p:spPr bwMode="auto">
              <a:xfrm>
                <a:off x="1076472" y="2957279"/>
                <a:ext cx="276702" cy="43700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solidFill>
                    <a:prstClr val="black"/>
                  </a:solidFill>
                </a:endParaRPr>
              </a:p>
            </p:txBody>
          </p:sp>
        </p:grpSp>
        <p:grpSp>
          <p:nvGrpSpPr>
            <p:cNvPr id="12" name="Group 12"/>
            <p:cNvGrpSpPr/>
            <p:nvPr/>
          </p:nvGrpSpPr>
          <p:grpSpPr>
            <a:xfrm>
              <a:off x="3340686" y="2818812"/>
              <a:ext cx="2405575" cy="713936"/>
              <a:chOff x="3340686" y="2818812"/>
              <a:chExt cx="2405575" cy="713936"/>
            </a:xfrm>
          </p:grpSpPr>
          <p:sp>
            <p:nvSpPr>
              <p:cNvPr id="17" name="Rectangle 8"/>
              <p:cNvSpPr/>
              <p:nvPr/>
            </p:nvSpPr>
            <p:spPr>
              <a:xfrm>
                <a:off x="3340686" y="2818812"/>
                <a:ext cx="2405575" cy="713936"/>
              </a:xfrm>
              <a:prstGeom prst="rect">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6"/>
              <p:cNvSpPr txBox="1"/>
              <p:nvPr/>
            </p:nvSpPr>
            <p:spPr>
              <a:xfrm>
                <a:off x="4021838" y="2991114"/>
                <a:ext cx="1477780" cy="407664"/>
              </a:xfrm>
              <a:prstGeom prst="rect">
                <a:avLst/>
              </a:prstGeom>
              <a:noFill/>
            </p:spPr>
            <p:txBody>
              <a:bodyPr wrap="none" rtlCol="0">
                <a:spAutoFit/>
              </a:bodyPr>
              <a:lstStyle/>
              <a:p>
                <a:r>
                  <a:rPr lang="zh-CN" altLang="en-US" b="1" dirty="0">
                    <a:solidFill>
                      <a:schemeClr val="bg1"/>
                    </a:solidFill>
                  </a:rPr>
                  <a:t>深究知识点</a:t>
                </a:r>
                <a:endParaRPr lang="en-GB" b="1" dirty="0">
                  <a:solidFill>
                    <a:schemeClr val="bg1"/>
                  </a:solidFill>
                </a:endParaRPr>
              </a:p>
            </p:txBody>
          </p:sp>
          <p:sp>
            <p:nvSpPr>
              <p:cNvPr id="19" name="Freeform 21"/>
              <p:cNvSpPr>
                <a:spLocks noEditPoints="1"/>
              </p:cNvSpPr>
              <p:nvPr/>
            </p:nvSpPr>
            <p:spPr bwMode="auto">
              <a:xfrm>
                <a:off x="3514700" y="3021208"/>
                <a:ext cx="478982" cy="309144"/>
              </a:xfrm>
              <a:custGeom>
                <a:avLst/>
                <a:gdLst>
                  <a:gd name="T0" fmla="*/ 72 w 116"/>
                  <a:gd name="T1" fmla="*/ 27 h 75"/>
                  <a:gd name="T2" fmla="*/ 69 w 116"/>
                  <a:gd name="T3" fmla="*/ 19 h 75"/>
                  <a:gd name="T4" fmla="*/ 65 w 116"/>
                  <a:gd name="T5" fmla="*/ 19 h 75"/>
                  <a:gd name="T6" fmla="*/ 46 w 116"/>
                  <a:gd name="T7" fmla="*/ 18 h 75"/>
                  <a:gd name="T8" fmla="*/ 46 w 116"/>
                  <a:gd name="T9" fmla="*/ 29 h 75"/>
                  <a:gd name="T10" fmla="*/ 79 w 116"/>
                  <a:gd name="T11" fmla="*/ 9 h 75"/>
                  <a:gd name="T12" fmla="*/ 72 w 116"/>
                  <a:gd name="T13" fmla="*/ 29 h 75"/>
                  <a:gd name="T14" fmla="*/ 8 w 116"/>
                  <a:gd name="T15" fmla="*/ 23 h 75"/>
                  <a:gd name="T16" fmla="*/ 29 w 116"/>
                  <a:gd name="T17" fmla="*/ 35 h 75"/>
                  <a:gd name="T18" fmla="*/ 18 w 116"/>
                  <a:gd name="T19" fmla="*/ 46 h 75"/>
                  <a:gd name="T20" fmla="*/ 11 w 116"/>
                  <a:gd name="T21" fmla="*/ 42 h 75"/>
                  <a:gd name="T22" fmla="*/ 25 w 116"/>
                  <a:gd name="T23" fmla="*/ 46 h 75"/>
                  <a:gd name="T24" fmla="*/ 4 w 116"/>
                  <a:gd name="T25" fmla="*/ 48 h 75"/>
                  <a:gd name="T26" fmla="*/ 3 w 116"/>
                  <a:gd name="T27" fmla="*/ 48 h 75"/>
                  <a:gd name="T28" fmla="*/ 0 w 116"/>
                  <a:gd name="T29" fmla="*/ 61 h 75"/>
                  <a:gd name="T30" fmla="*/ 2 w 116"/>
                  <a:gd name="T31" fmla="*/ 62 h 75"/>
                  <a:gd name="T32" fmla="*/ 26 w 116"/>
                  <a:gd name="T33" fmla="*/ 73 h 75"/>
                  <a:gd name="T34" fmla="*/ 28 w 116"/>
                  <a:gd name="T35" fmla="*/ 75 h 75"/>
                  <a:gd name="T36" fmla="*/ 92 w 116"/>
                  <a:gd name="T37" fmla="*/ 75 h 75"/>
                  <a:gd name="T38" fmla="*/ 93 w 116"/>
                  <a:gd name="T39" fmla="*/ 62 h 75"/>
                  <a:gd name="T40" fmla="*/ 116 w 116"/>
                  <a:gd name="T41" fmla="*/ 62 h 75"/>
                  <a:gd name="T42" fmla="*/ 116 w 116"/>
                  <a:gd name="T43" fmla="*/ 55 h 75"/>
                  <a:gd name="T44" fmla="*/ 113 w 116"/>
                  <a:gd name="T45" fmla="*/ 48 h 75"/>
                  <a:gd name="T46" fmla="*/ 105 w 116"/>
                  <a:gd name="T47" fmla="*/ 46 h 75"/>
                  <a:gd name="T48" fmla="*/ 98 w 116"/>
                  <a:gd name="T49" fmla="*/ 59 h 75"/>
                  <a:gd name="T50" fmla="*/ 91 w 116"/>
                  <a:gd name="T51" fmla="*/ 46 h 75"/>
                  <a:gd name="T52" fmla="*/ 72 w 116"/>
                  <a:gd name="T53" fmla="*/ 45 h 75"/>
                  <a:gd name="T54" fmla="*/ 69 w 116"/>
                  <a:gd name="T55" fmla="*/ 50 h 75"/>
                  <a:gd name="T56" fmla="*/ 64 w 116"/>
                  <a:gd name="T57" fmla="*/ 67 h 75"/>
                  <a:gd name="T58" fmla="*/ 64 w 116"/>
                  <a:gd name="T59" fmla="*/ 52 h 75"/>
                  <a:gd name="T60" fmla="*/ 60 w 116"/>
                  <a:gd name="T61" fmla="*/ 47 h 75"/>
                  <a:gd name="T62" fmla="*/ 56 w 116"/>
                  <a:gd name="T63" fmla="*/ 47 h 75"/>
                  <a:gd name="T64" fmla="*/ 57 w 116"/>
                  <a:gd name="T65" fmla="*/ 54 h 75"/>
                  <a:gd name="T66" fmla="*/ 49 w 116"/>
                  <a:gd name="T67" fmla="*/ 50 h 75"/>
                  <a:gd name="T68" fmla="*/ 47 w 116"/>
                  <a:gd name="T69" fmla="*/ 45 h 75"/>
                  <a:gd name="T70" fmla="*/ 33 w 116"/>
                  <a:gd name="T71" fmla="*/ 48 h 75"/>
                  <a:gd name="T72" fmla="*/ 87 w 116"/>
                  <a:gd name="T73" fmla="*/ 36 h 75"/>
                  <a:gd name="T74" fmla="*/ 109 w 116"/>
                  <a:gd name="T75" fmla="*/ 21 h 75"/>
                  <a:gd name="T76" fmla="*/ 106 w 116"/>
                  <a:gd name="T77" fmla="*/ 42 h 75"/>
                  <a:gd name="T78" fmla="*/ 98 w 116"/>
                  <a:gd name="T79" fmla="*/ 46 h 75"/>
                  <a:gd name="T80" fmla="*/ 87 w 116"/>
                  <a:gd name="T81" fmla="*/ 3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75">
                    <a:moveTo>
                      <a:pt x="72" y="29"/>
                    </a:moveTo>
                    <a:cubicBezTo>
                      <a:pt x="72" y="28"/>
                      <a:pt x="72" y="27"/>
                      <a:pt x="72" y="27"/>
                    </a:cubicBezTo>
                    <a:cubicBezTo>
                      <a:pt x="72" y="19"/>
                      <a:pt x="72" y="19"/>
                      <a:pt x="72" y="19"/>
                    </a:cubicBezTo>
                    <a:cubicBezTo>
                      <a:pt x="71" y="19"/>
                      <a:pt x="70" y="19"/>
                      <a:pt x="69" y="19"/>
                    </a:cubicBezTo>
                    <a:cubicBezTo>
                      <a:pt x="68" y="14"/>
                      <a:pt x="68" y="14"/>
                      <a:pt x="68" y="14"/>
                    </a:cubicBezTo>
                    <a:cubicBezTo>
                      <a:pt x="65" y="19"/>
                      <a:pt x="65" y="19"/>
                      <a:pt x="65" y="19"/>
                    </a:cubicBezTo>
                    <a:cubicBezTo>
                      <a:pt x="60" y="21"/>
                      <a:pt x="56" y="22"/>
                      <a:pt x="47" y="18"/>
                    </a:cubicBezTo>
                    <a:cubicBezTo>
                      <a:pt x="46" y="18"/>
                      <a:pt x="46" y="18"/>
                      <a:pt x="46" y="18"/>
                    </a:cubicBezTo>
                    <a:cubicBezTo>
                      <a:pt x="46" y="27"/>
                      <a:pt x="46" y="27"/>
                      <a:pt x="46" y="27"/>
                    </a:cubicBezTo>
                    <a:cubicBezTo>
                      <a:pt x="46" y="27"/>
                      <a:pt x="46" y="28"/>
                      <a:pt x="46" y="29"/>
                    </a:cubicBezTo>
                    <a:cubicBezTo>
                      <a:pt x="38" y="23"/>
                      <a:pt x="41" y="20"/>
                      <a:pt x="39" y="9"/>
                    </a:cubicBezTo>
                    <a:cubicBezTo>
                      <a:pt x="45" y="0"/>
                      <a:pt x="75" y="0"/>
                      <a:pt x="79" y="9"/>
                    </a:cubicBezTo>
                    <a:cubicBezTo>
                      <a:pt x="78" y="17"/>
                      <a:pt x="79" y="24"/>
                      <a:pt x="73" y="29"/>
                    </a:cubicBezTo>
                    <a:cubicBezTo>
                      <a:pt x="72" y="29"/>
                      <a:pt x="72" y="29"/>
                      <a:pt x="72" y="29"/>
                    </a:cubicBezTo>
                    <a:close/>
                    <a:moveTo>
                      <a:pt x="8" y="36"/>
                    </a:moveTo>
                    <a:cubicBezTo>
                      <a:pt x="7" y="30"/>
                      <a:pt x="7" y="27"/>
                      <a:pt x="8" y="23"/>
                    </a:cubicBezTo>
                    <a:cubicBezTo>
                      <a:pt x="18" y="25"/>
                      <a:pt x="20" y="16"/>
                      <a:pt x="29" y="23"/>
                    </a:cubicBezTo>
                    <a:cubicBezTo>
                      <a:pt x="30" y="27"/>
                      <a:pt x="30" y="32"/>
                      <a:pt x="29" y="35"/>
                    </a:cubicBezTo>
                    <a:cubicBezTo>
                      <a:pt x="29" y="38"/>
                      <a:pt x="28" y="40"/>
                      <a:pt x="26" y="42"/>
                    </a:cubicBezTo>
                    <a:cubicBezTo>
                      <a:pt x="24" y="44"/>
                      <a:pt x="21" y="46"/>
                      <a:pt x="18" y="46"/>
                    </a:cubicBezTo>
                    <a:cubicBezTo>
                      <a:pt x="18" y="46"/>
                      <a:pt x="18" y="46"/>
                      <a:pt x="18" y="46"/>
                    </a:cubicBezTo>
                    <a:cubicBezTo>
                      <a:pt x="15" y="46"/>
                      <a:pt x="13" y="44"/>
                      <a:pt x="11" y="42"/>
                    </a:cubicBezTo>
                    <a:cubicBezTo>
                      <a:pt x="9" y="40"/>
                      <a:pt x="8" y="38"/>
                      <a:pt x="8" y="36"/>
                    </a:cubicBezTo>
                    <a:close/>
                    <a:moveTo>
                      <a:pt x="25" y="46"/>
                    </a:moveTo>
                    <a:cubicBezTo>
                      <a:pt x="22" y="52"/>
                      <a:pt x="14" y="52"/>
                      <a:pt x="12" y="46"/>
                    </a:cubicBezTo>
                    <a:cubicBezTo>
                      <a:pt x="4" y="48"/>
                      <a:pt x="4" y="48"/>
                      <a:pt x="4" y="48"/>
                    </a:cubicBezTo>
                    <a:cubicBezTo>
                      <a:pt x="4" y="48"/>
                      <a:pt x="4" y="48"/>
                      <a:pt x="4" y="48"/>
                    </a:cubicBezTo>
                    <a:cubicBezTo>
                      <a:pt x="3" y="48"/>
                      <a:pt x="3" y="48"/>
                      <a:pt x="3" y="48"/>
                    </a:cubicBezTo>
                    <a:cubicBezTo>
                      <a:pt x="2" y="50"/>
                      <a:pt x="1" y="51"/>
                      <a:pt x="0" y="54"/>
                    </a:cubicBezTo>
                    <a:cubicBezTo>
                      <a:pt x="0" y="56"/>
                      <a:pt x="0" y="58"/>
                      <a:pt x="0" y="61"/>
                    </a:cubicBezTo>
                    <a:cubicBezTo>
                      <a:pt x="1" y="62"/>
                      <a:pt x="1" y="62"/>
                      <a:pt x="1" y="62"/>
                    </a:cubicBezTo>
                    <a:cubicBezTo>
                      <a:pt x="2" y="62"/>
                      <a:pt x="2" y="62"/>
                      <a:pt x="2" y="62"/>
                    </a:cubicBezTo>
                    <a:cubicBezTo>
                      <a:pt x="26" y="62"/>
                      <a:pt x="26" y="62"/>
                      <a:pt x="26" y="62"/>
                    </a:cubicBezTo>
                    <a:cubicBezTo>
                      <a:pt x="25" y="65"/>
                      <a:pt x="26" y="69"/>
                      <a:pt x="26" y="73"/>
                    </a:cubicBezTo>
                    <a:cubicBezTo>
                      <a:pt x="27" y="75"/>
                      <a:pt x="27" y="75"/>
                      <a:pt x="27" y="75"/>
                    </a:cubicBezTo>
                    <a:cubicBezTo>
                      <a:pt x="28" y="75"/>
                      <a:pt x="28" y="75"/>
                      <a:pt x="28" y="75"/>
                    </a:cubicBezTo>
                    <a:cubicBezTo>
                      <a:pt x="90" y="75"/>
                      <a:pt x="90" y="75"/>
                      <a:pt x="90" y="75"/>
                    </a:cubicBezTo>
                    <a:cubicBezTo>
                      <a:pt x="92" y="75"/>
                      <a:pt x="92" y="75"/>
                      <a:pt x="92" y="75"/>
                    </a:cubicBezTo>
                    <a:cubicBezTo>
                      <a:pt x="92" y="73"/>
                      <a:pt x="92" y="73"/>
                      <a:pt x="92" y="73"/>
                    </a:cubicBezTo>
                    <a:cubicBezTo>
                      <a:pt x="93" y="69"/>
                      <a:pt x="93" y="66"/>
                      <a:pt x="93" y="62"/>
                    </a:cubicBezTo>
                    <a:cubicBezTo>
                      <a:pt x="115" y="62"/>
                      <a:pt x="115" y="62"/>
                      <a:pt x="115" y="62"/>
                    </a:cubicBezTo>
                    <a:cubicBezTo>
                      <a:pt x="116" y="62"/>
                      <a:pt x="116" y="62"/>
                      <a:pt x="116" y="62"/>
                    </a:cubicBezTo>
                    <a:cubicBezTo>
                      <a:pt x="116" y="61"/>
                      <a:pt x="116" y="61"/>
                      <a:pt x="116" y="61"/>
                    </a:cubicBezTo>
                    <a:cubicBezTo>
                      <a:pt x="116" y="59"/>
                      <a:pt x="116" y="57"/>
                      <a:pt x="116" y="55"/>
                    </a:cubicBezTo>
                    <a:cubicBezTo>
                      <a:pt x="116" y="52"/>
                      <a:pt x="115" y="50"/>
                      <a:pt x="114" y="49"/>
                    </a:cubicBezTo>
                    <a:cubicBezTo>
                      <a:pt x="113" y="48"/>
                      <a:pt x="113" y="48"/>
                      <a:pt x="113" y="48"/>
                    </a:cubicBezTo>
                    <a:cubicBezTo>
                      <a:pt x="113" y="48"/>
                      <a:pt x="113" y="48"/>
                      <a:pt x="113" y="48"/>
                    </a:cubicBezTo>
                    <a:cubicBezTo>
                      <a:pt x="105" y="46"/>
                      <a:pt x="105" y="46"/>
                      <a:pt x="105" y="46"/>
                    </a:cubicBezTo>
                    <a:cubicBezTo>
                      <a:pt x="103" y="47"/>
                      <a:pt x="103" y="47"/>
                      <a:pt x="103" y="47"/>
                    </a:cubicBezTo>
                    <a:cubicBezTo>
                      <a:pt x="98" y="59"/>
                      <a:pt x="98" y="59"/>
                      <a:pt x="98" y="59"/>
                    </a:cubicBezTo>
                    <a:cubicBezTo>
                      <a:pt x="93" y="47"/>
                      <a:pt x="93" y="47"/>
                      <a:pt x="93" y="47"/>
                    </a:cubicBezTo>
                    <a:cubicBezTo>
                      <a:pt x="91" y="46"/>
                      <a:pt x="91" y="46"/>
                      <a:pt x="91" y="46"/>
                    </a:cubicBezTo>
                    <a:cubicBezTo>
                      <a:pt x="84" y="48"/>
                      <a:pt x="84" y="48"/>
                      <a:pt x="84" y="48"/>
                    </a:cubicBezTo>
                    <a:cubicBezTo>
                      <a:pt x="72" y="45"/>
                      <a:pt x="72" y="45"/>
                      <a:pt x="72" y="45"/>
                    </a:cubicBezTo>
                    <a:cubicBezTo>
                      <a:pt x="69" y="47"/>
                      <a:pt x="69" y="47"/>
                      <a:pt x="69" y="47"/>
                    </a:cubicBezTo>
                    <a:cubicBezTo>
                      <a:pt x="69" y="50"/>
                      <a:pt x="69" y="50"/>
                      <a:pt x="69" y="50"/>
                    </a:cubicBezTo>
                    <a:cubicBezTo>
                      <a:pt x="64" y="67"/>
                      <a:pt x="64" y="67"/>
                      <a:pt x="64" y="67"/>
                    </a:cubicBezTo>
                    <a:cubicBezTo>
                      <a:pt x="64" y="67"/>
                      <a:pt x="64" y="67"/>
                      <a:pt x="64" y="67"/>
                    </a:cubicBezTo>
                    <a:cubicBezTo>
                      <a:pt x="62" y="54"/>
                      <a:pt x="62" y="54"/>
                      <a:pt x="62" y="54"/>
                    </a:cubicBezTo>
                    <a:cubicBezTo>
                      <a:pt x="64" y="52"/>
                      <a:pt x="64" y="52"/>
                      <a:pt x="64" y="52"/>
                    </a:cubicBezTo>
                    <a:cubicBezTo>
                      <a:pt x="63" y="47"/>
                      <a:pt x="63" y="47"/>
                      <a:pt x="63" y="47"/>
                    </a:cubicBezTo>
                    <a:cubicBezTo>
                      <a:pt x="60" y="47"/>
                      <a:pt x="60" y="47"/>
                      <a:pt x="60" y="47"/>
                    </a:cubicBezTo>
                    <a:cubicBezTo>
                      <a:pt x="59" y="47"/>
                      <a:pt x="59" y="47"/>
                      <a:pt x="59" y="47"/>
                    </a:cubicBezTo>
                    <a:cubicBezTo>
                      <a:pt x="56" y="47"/>
                      <a:pt x="56" y="47"/>
                      <a:pt x="56" y="47"/>
                    </a:cubicBezTo>
                    <a:cubicBezTo>
                      <a:pt x="55" y="52"/>
                      <a:pt x="55" y="52"/>
                      <a:pt x="55" y="52"/>
                    </a:cubicBezTo>
                    <a:cubicBezTo>
                      <a:pt x="57" y="54"/>
                      <a:pt x="57" y="54"/>
                      <a:pt x="57" y="54"/>
                    </a:cubicBezTo>
                    <a:cubicBezTo>
                      <a:pt x="54" y="67"/>
                      <a:pt x="54" y="67"/>
                      <a:pt x="54" y="67"/>
                    </a:cubicBezTo>
                    <a:cubicBezTo>
                      <a:pt x="49" y="50"/>
                      <a:pt x="49" y="50"/>
                      <a:pt x="49" y="50"/>
                    </a:cubicBezTo>
                    <a:cubicBezTo>
                      <a:pt x="49" y="47"/>
                      <a:pt x="49" y="47"/>
                      <a:pt x="49" y="47"/>
                    </a:cubicBezTo>
                    <a:cubicBezTo>
                      <a:pt x="47" y="45"/>
                      <a:pt x="47" y="45"/>
                      <a:pt x="47" y="45"/>
                    </a:cubicBezTo>
                    <a:cubicBezTo>
                      <a:pt x="33" y="48"/>
                      <a:pt x="33" y="48"/>
                      <a:pt x="33" y="48"/>
                    </a:cubicBezTo>
                    <a:cubicBezTo>
                      <a:pt x="33" y="48"/>
                      <a:pt x="33" y="48"/>
                      <a:pt x="33" y="48"/>
                    </a:cubicBezTo>
                    <a:cubicBezTo>
                      <a:pt x="25" y="46"/>
                      <a:pt x="25" y="46"/>
                      <a:pt x="25" y="46"/>
                    </a:cubicBezTo>
                    <a:close/>
                    <a:moveTo>
                      <a:pt x="87" y="36"/>
                    </a:moveTo>
                    <a:cubicBezTo>
                      <a:pt x="87" y="30"/>
                      <a:pt x="86" y="25"/>
                      <a:pt x="87" y="21"/>
                    </a:cubicBezTo>
                    <a:cubicBezTo>
                      <a:pt x="91" y="18"/>
                      <a:pt x="106" y="18"/>
                      <a:pt x="109" y="21"/>
                    </a:cubicBezTo>
                    <a:cubicBezTo>
                      <a:pt x="109" y="26"/>
                      <a:pt x="109" y="32"/>
                      <a:pt x="109" y="35"/>
                    </a:cubicBezTo>
                    <a:cubicBezTo>
                      <a:pt x="108" y="38"/>
                      <a:pt x="107" y="40"/>
                      <a:pt x="106" y="42"/>
                    </a:cubicBezTo>
                    <a:cubicBezTo>
                      <a:pt x="104" y="44"/>
                      <a:pt x="101" y="46"/>
                      <a:pt x="98" y="46"/>
                    </a:cubicBezTo>
                    <a:cubicBezTo>
                      <a:pt x="98" y="46"/>
                      <a:pt x="98" y="46"/>
                      <a:pt x="98" y="46"/>
                    </a:cubicBezTo>
                    <a:cubicBezTo>
                      <a:pt x="95" y="46"/>
                      <a:pt x="92" y="44"/>
                      <a:pt x="90" y="42"/>
                    </a:cubicBezTo>
                    <a:cubicBezTo>
                      <a:pt x="89" y="40"/>
                      <a:pt x="88" y="38"/>
                      <a:pt x="87" y="36"/>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grpSp>
        <p:grpSp>
          <p:nvGrpSpPr>
            <p:cNvPr id="13" name="Group 11"/>
            <p:cNvGrpSpPr/>
            <p:nvPr/>
          </p:nvGrpSpPr>
          <p:grpSpPr>
            <a:xfrm>
              <a:off x="5823244" y="2818812"/>
              <a:ext cx="2405575" cy="713936"/>
              <a:chOff x="5823244" y="2818812"/>
              <a:chExt cx="2405575" cy="713936"/>
            </a:xfrm>
          </p:grpSpPr>
          <p:sp>
            <p:nvSpPr>
              <p:cNvPr id="14" name="Rectangle 9"/>
              <p:cNvSpPr/>
              <p:nvPr/>
            </p:nvSpPr>
            <p:spPr>
              <a:xfrm>
                <a:off x="5823244" y="2818812"/>
                <a:ext cx="2405575" cy="713936"/>
              </a:xfrm>
              <a:prstGeom prst="rect">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7"/>
              <p:cNvSpPr txBox="1"/>
              <p:nvPr/>
            </p:nvSpPr>
            <p:spPr>
              <a:xfrm>
                <a:off x="6457015" y="2991114"/>
                <a:ext cx="1477780" cy="407664"/>
              </a:xfrm>
              <a:prstGeom prst="rect">
                <a:avLst/>
              </a:prstGeom>
              <a:noFill/>
            </p:spPr>
            <p:txBody>
              <a:bodyPr wrap="none" rtlCol="0">
                <a:spAutoFit/>
              </a:bodyPr>
              <a:lstStyle/>
              <a:p>
                <a:r>
                  <a:rPr lang="zh-CN" altLang="en-US" b="1" dirty="0">
                    <a:solidFill>
                      <a:schemeClr val="bg1"/>
                    </a:solidFill>
                  </a:rPr>
                  <a:t>反复性复习</a:t>
                </a:r>
                <a:endParaRPr lang="en-GB" b="1" dirty="0">
                  <a:solidFill>
                    <a:schemeClr val="bg1"/>
                  </a:solidFill>
                </a:endParaRPr>
              </a:p>
            </p:txBody>
          </p:sp>
          <p:sp>
            <p:nvSpPr>
              <p:cNvPr id="16" name="Freeform 22"/>
              <p:cNvSpPr>
                <a:spLocks noEditPoints="1"/>
              </p:cNvSpPr>
              <p:nvPr/>
            </p:nvSpPr>
            <p:spPr bwMode="auto">
              <a:xfrm>
                <a:off x="6041476" y="2983041"/>
                <a:ext cx="387383" cy="385476"/>
              </a:xfrm>
              <a:custGeom>
                <a:avLst/>
                <a:gdLst>
                  <a:gd name="T0" fmla="*/ 6 w 94"/>
                  <a:gd name="T1" fmla="*/ 28 h 94"/>
                  <a:gd name="T2" fmla="*/ 32 w 94"/>
                  <a:gd name="T3" fmla="*/ 4 h 94"/>
                  <a:gd name="T4" fmla="*/ 67 w 94"/>
                  <a:gd name="T5" fmla="*/ 6 h 94"/>
                  <a:gd name="T6" fmla="*/ 90 w 94"/>
                  <a:gd name="T7" fmla="*/ 32 h 94"/>
                  <a:gd name="T8" fmla="*/ 88 w 94"/>
                  <a:gd name="T9" fmla="*/ 67 h 94"/>
                  <a:gd name="T10" fmla="*/ 88 w 94"/>
                  <a:gd name="T11" fmla="*/ 67 h 94"/>
                  <a:gd name="T12" fmla="*/ 62 w 94"/>
                  <a:gd name="T13" fmla="*/ 90 h 94"/>
                  <a:gd name="T14" fmla="*/ 27 w 94"/>
                  <a:gd name="T15" fmla="*/ 89 h 94"/>
                  <a:gd name="T16" fmla="*/ 27 w 94"/>
                  <a:gd name="T17" fmla="*/ 89 h 94"/>
                  <a:gd name="T18" fmla="*/ 4 w 94"/>
                  <a:gd name="T19" fmla="*/ 62 h 94"/>
                  <a:gd name="T20" fmla="*/ 6 w 94"/>
                  <a:gd name="T21" fmla="*/ 28 h 94"/>
                  <a:gd name="T22" fmla="*/ 6 w 94"/>
                  <a:gd name="T23" fmla="*/ 28 h 94"/>
                  <a:gd name="T24" fmla="*/ 20 w 94"/>
                  <a:gd name="T25" fmla="*/ 27 h 94"/>
                  <a:gd name="T26" fmla="*/ 16 w 94"/>
                  <a:gd name="T27" fmla="*/ 32 h 94"/>
                  <a:gd name="T28" fmla="*/ 16 w 94"/>
                  <a:gd name="T29" fmla="*/ 32 h 94"/>
                  <a:gd name="T30" fmla="*/ 15 w 94"/>
                  <a:gd name="T31" fmla="*/ 35 h 94"/>
                  <a:gd name="T32" fmla="*/ 36 w 94"/>
                  <a:gd name="T33" fmla="*/ 37 h 94"/>
                  <a:gd name="T34" fmla="*/ 34 w 94"/>
                  <a:gd name="T35" fmla="*/ 40 h 94"/>
                  <a:gd name="T36" fmla="*/ 32 w 94"/>
                  <a:gd name="T37" fmla="*/ 45 h 94"/>
                  <a:gd name="T38" fmla="*/ 13 w 94"/>
                  <a:gd name="T39" fmla="*/ 53 h 94"/>
                  <a:gd name="T40" fmla="*/ 15 w 94"/>
                  <a:gd name="T41" fmla="*/ 59 h 94"/>
                  <a:gd name="T42" fmla="*/ 15 w 94"/>
                  <a:gd name="T43" fmla="*/ 59 h 94"/>
                  <a:gd name="T44" fmla="*/ 16 w 94"/>
                  <a:gd name="T45" fmla="*/ 60 h 94"/>
                  <a:gd name="T46" fmla="*/ 29 w 94"/>
                  <a:gd name="T47" fmla="*/ 54 h 94"/>
                  <a:gd name="T48" fmla="*/ 26 w 94"/>
                  <a:gd name="T49" fmla="*/ 74 h 94"/>
                  <a:gd name="T50" fmla="*/ 32 w 94"/>
                  <a:gd name="T51" fmla="*/ 78 h 94"/>
                  <a:gd name="T52" fmla="*/ 32 w 94"/>
                  <a:gd name="T53" fmla="*/ 78 h 94"/>
                  <a:gd name="T54" fmla="*/ 33 w 94"/>
                  <a:gd name="T55" fmla="*/ 79 h 94"/>
                  <a:gd name="T56" fmla="*/ 34 w 94"/>
                  <a:gd name="T57" fmla="*/ 78 h 94"/>
                  <a:gd name="T58" fmla="*/ 36 w 94"/>
                  <a:gd name="T59" fmla="*/ 55 h 94"/>
                  <a:gd name="T60" fmla="*/ 48 w 94"/>
                  <a:gd name="T61" fmla="*/ 67 h 94"/>
                  <a:gd name="T62" fmla="*/ 60 w 94"/>
                  <a:gd name="T63" fmla="*/ 79 h 94"/>
                  <a:gd name="T64" fmla="*/ 65 w 94"/>
                  <a:gd name="T65" fmla="*/ 77 h 94"/>
                  <a:gd name="T66" fmla="*/ 66 w 94"/>
                  <a:gd name="T67" fmla="*/ 74 h 94"/>
                  <a:gd name="T68" fmla="*/ 54 w 94"/>
                  <a:gd name="T69" fmla="*/ 62 h 94"/>
                  <a:gd name="T70" fmla="*/ 39 w 94"/>
                  <a:gd name="T71" fmla="*/ 48 h 94"/>
                  <a:gd name="T72" fmla="*/ 41 w 94"/>
                  <a:gd name="T73" fmla="*/ 43 h 94"/>
                  <a:gd name="T74" fmla="*/ 43 w 94"/>
                  <a:gd name="T75" fmla="*/ 39 h 94"/>
                  <a:gd name="T76" fmla="*/ 49 w 94"/>
                  <a:gd name="T77" fmla="*/ 42 h 94"/>
                  <a:gd name="T78" fmla="*/ 77 w 94"/>
                  <a:gd name="T79" fmla="*/ 64 h 94"/>
                  <a:gd name="T80" fmla="*/ 78 w 94"/>
                  <a:gd name="T81" fmla="*/ 62 h 94"/>
                  <a:gd name="T82" fmla="*/ 78 w 94"/>
                  <a:gd name="T83" fmla="*/ 62 h 94"/>
                  <a:gd name="T84" fmla="*/ 80 w 94"/>
                  <a:gd name="T85" fmla="*/ 56 h 94"/>
                  <a:gd name="T86" fmla="*/ 53 w 94"/>
                  <a:gd name="T87" fmla="*/ 35 h 94"/>
                  <a:gd name="T88" fmla="*/ 47 w 94"/>
                  <a:gd name="T89" fmla="*/ 32 h 94"/>
                  <a:gd name="T90" fmla="*/ 50 w 94"/>
                  <a:gd name="T91" fmla="*/ 28 h 94"/>
                  <a:gd name="T92" fmla="*/ 56 w 94"/>
                  <a:gd name="T93" fmla="*/ 30 h 94"/>
                  <a:gd name="T94" fmla="*/ 74 w 94"/>
                  <a:gd name="T95" fmla="*/ 28 h 94"/>
                  <a:gd name="T96" fmla="*/ 71 w 94"/>
                  <a:gd name="T97" fmla="*/ 23 h 94"/>
                  <a:gd name="T98" fmla="*/ 70 w 94"/>
                  <a:gd name="T99" fmla="*/ 22 h 94"/>
                  <a:gd name="T100" fmla="*/ 58 w 94"/>
                  <a:gd name="T101" fmla="*/ 23 h 94"/>
                  <a:gd name="T102" fmla="*/ 55 w 94"/>
                  <a:gd name="T103" fmla="*/ 22 h 94"/>
                  <a:gd name="T104" fmla="*/ 62 w 94"/>
                  <a:gd name="T105" fmla="*/ 16 h 94"/>
                  <a:gd name="T106" fmla="*/ 53 w 94"/>
                  <a:gd name="T107" fmla="*/ 14 h 94"/>
                  <a:gd name="T108" fmla="*/ 49 w 94"/>
                  <a:gd name="T109" fmla="*/ 18 h 94"/>
                  <a:gd name="T110" fmla="*/ 43 w 94"/>
                  <a:gd name="T111" fmla="*/ 13 h 94"/>
                  <a:gd name="T112" fmla="*/ 37 w 94"/>
                  <a:gd name="T113" fmla="*/ 15 h 94"/>
                  <a:gd name="T114" fmla="*/ 35 w 94"/>
                  <a:gd name="T115" fmla="*/ 16 h 94"/>
                  <a:gd name="T116" fmla="*/ 44 w 94"/>
                  <a:gd name="T117" fmla="*/ 24 h 94"/>
                  <a:gd name="T118" fmla="*/ 40 w 94"/>
                  <a:gd name="T119" fmla="*/ 30 h 94"/>
                  <a:gd name="T120" fmla="*/ 20 w 94"/>
                  <a:gd name="T121" fmla="*/ 2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4" h="94">
                    <a:moveTo>
                      <a:pt x="6" y="28"/>
                    </a:moveTo>
                    <a:cubicBezTo>
                      <a:pt x="11" y="16"/>
                      <a:pt x="21" y="8"/>
                      <a:pt x="32" y="4"/>
                    </a:cubicBezTo>
                    <a:cubicBezTo>
                      <a:pt x="43" y="0"/>
                      <a:pt x="56" y="1"/>
                      <a:pt x="67" y="6"/>
                    </a:cubicBezTo>
                    <a:cubicBezTo>
                      <a:pt x="78" y="12"/>
                      <a:pt x="86" y="21"/>
                      <a:pt x="90" y="32"/>
                    </a:cubicBezTo>
                    <a:cubicBezTo>
                      <a:pt x="94" y="43"/>
                      <a:pt x="94" y="56"/>
                      <a:pt x="88" y="67"/>
                    </a:cubicBezTo>
                    <a:cubicBezTo>
                      <a:pt x="88" y="67"/>
                      <a:pt x="88" y="67"/>
                      <a:pt x="88" y="67"/>
                    </a:cubicBezTo>
                    <a:cubicBezTo>
                      <a:pt x="83" y="78"/>
                      <a:pt x="73" y="87"/>
                      <a:pt x="62" y="90"/>
                    </a:cubicBezTo>
                    <a:cubicBezTo>
                      <a:pt x="51" y="94"/>
                      <a:pt x="39" y="94"/>
                      <a:pt x="27" y="89"/>
                    </a:cubicBezTo>
                    <a:cubicBezTo>
                      <a:pt x="27" y="89"/>
                      <a:pt x="27" y="89"/>
                      <a:pt x="27" y="89"/>
                    </a:cubicBezTo>
                    <a:cubicBezTo>
                      <a:pt x="16" y="83"/>
                      <a:pt x="8" y="73"/>
                      <a:pt x="4" y="62"/>
                    </a:cubicBezTo>
                    <a:cubicBezTo>
                      <a:pt x="0" y="51"/>
                      <a:pt x="1" y="39"/>
                      <a:pt x="6" y="28"/>
                    </a:cubicBezTo>
                    <a:cubicBezTo>
                      <a:pt x="6" y="28"/>
                      <a:pt x="6" y="28"/>
                      <a:pt x="6" y="28"/>
                    </a:cubicBezTo>
                    <a:close/>
                    <a:moveTo>
                      <a:pt x="20" y="27"/>
                    </a:moveTo>
                    <a:cubicBezTo>
                      <a:pt x="18" y="29"/>
                      <a:pt x="17" y="30"/>
                      <a:pt x="16" y="32"/>
                    </a:cubicBezTo>
                    <a:cubicBezTo>
                      <a:pt x="16" y="32"/>
                      <a:pt x="16" y="32"/>
                      <a:pt x="16" y="32"/>
                    </a:cubicBezTo>
                    <a:cubicBezTo>
                      <a:pt x="16" y="33"/>
                      <a:pt x="15" y="34"/>
                      <a:pt x="15" y="35"/>
                    </a:cubicBezTo>
                    <a:cubicBezTo>
                      <a:pt x="21" y="34"/>
                      <a:pt x="28" y="34"/>
                      <a:pt x="36" y="37"/>
                    </a:cubicBezTo>
                    <a:cubicBezTo>
                      <a:pt x="35" y="38"/>
                      <a:pt x="35" y="39"/>
                      <a:pt x="34" y="40"/>
                    </a:cubicBezTo>
                    <a:cubicBezTo>
                      <a:pt x="33" y="42"/>
                      <a:pt x="32" y="43"/>
                      <a:pt x="32" y="45"/>
                    </a:cubicBezTo>
                    <a:cubicBezTo>
                      <a:pt x="26" y="45"/>
                      <a:pt x="20" y="47"/>
                      <a:pt x="13" y="53"/>
                    </a:cubicBezTo>
                    <a:cubicBezTo>
                      <a:pt x="14" y="55"/>
                      <a:pt x="14" y="57"/>
                      <a:pt x="15" y="59"/>
                    </a:cubicBezTo>
                    <a:cubicBezTo>
                      <a:pt x="15" y="59"/>
                      <a:pt x="15" y="59"/>
                      <a:pt x="15" y="59"/>
                    </a:cubicBezTo>
                    <a:cubicBezTo>
                      <a:pt x="16" y="60"/>
                      <a:pt x="16" y="60"/>
                      <a:pt x="16" y="60"/>
                    </a:cubicBezTo>
                    <a:cubicBezTo>
                      <a:pt x="21" y="56"/>
                      <a:pt x="25" y="54"/>
                      <a:pt x="29" y="54"/>
                    </a:cubicBezTo>
                    <a:cubicBezTo>
                      <a:pt x="27" y="61"/>
                      <a:pt x="26" y="68"/>
                      <a:pt x="26" y="74"/>
                    </a:cubicBezTo>
                    <a:cubicBezTo>
                      <a:pt x="28" y="76"/>
                      <a:pt x="30" y="77"/>
                      <a:pt x="32" y="78"/>
                    </a:cubicBezTo>
                    <a:cubicBezTo>
                      <a:pt x="32" y="78"/>
                      <a:pt x="32" y="78"/>
                      <a:pt x="32" y="78"/>
                    </a:cubicBezTo>
                    <a:cubicBezTo>
                      <a:pt x="33" y="78"/>
                      <a:pt x="33" y="78"/>
                      <a:pt x="33" y="79"/>
                    </a:cubicBezTo>
                    <a:cubicBezTo>
                      <a:pt x="34" y="78"/>
                      <a:pt x="34" y="78"/>
                      <a:pt x="34" y="78"/>
                    </a:cubicBezTo>
                    <a:cubicBezTo>
                      <a:pt x="33" y="72"/>
                      <a:pt x="34" y="64"/>
                      <a:pt x="36" y="55"/>
                    </a:cubicBezTo>
                    <a:cubicBezTo>
                      <a:pt x="41" y="58"/>
                      <a:pt x="44" y="62"/>
                      <a:pt x="48" y="67"/>
                    </a:cubicBezTo>
                    <a:cubicBezTo>
                      <a:pt x="52" y="71"/>
                      <a:pt x="56" y="76"/>
                      <a:pt x="60" y="79"/>
                    </a:cubicBezTo>
                    <a:cubicBezTo>
                      <a:pt x="62" y="78"/>
                      <a:pt x="63" y="78"/>
                      <a:pt x="65" y="77"/>
                    </a:cubicBezTo>
                    <a:cubicBezTo>
                      <a:pt x="66" y="74"/>
                      <a:pt x="66" y="74"/>
                      <a:pt x="66" y="74"/>
                    </a:cubicBezTo>
                    <a:cubicBezTo>
                      <a:pt x="62" y="71"/>
                      <a:pt x="58" y="67"/>
                      <a:pt x="54" y="62"/>
                    </a:cubicBezTo>
                    <a:cubicBezTo>
                      <a:pt x="49" y="56"/>
                      <a:pt x="44" y="51"/>
                      <a:pt x="39" y="48"/>
                    </a:cubicBezTo>
                    <a:cubicBezTo>
                      <a:pt x="40" y="46"/>
                      <a:pt x="40" y="45"/>
                      <a:pt x="41" y="43"/>
                    </a:cubicBezTo>
                    <a:cubicBezTo>
                      <a:pt x="42" y="42"/>
                      <a:pt x="42" y="40"/>
                      <a:pt x="43" y="39"/>
                    </a:cubicBezTo>
                    <a:cubicBezTo>
                      <a:pt x="45" y="40"/>
                      <a:pt x="47" y="41"/>
                      <a:pt x="49" y="42"/>
                    </a:cubicBezTo>
                    <a:cubicBezTo>
                      <a:pt x="61" y="47"/>
                      <a:pt x="71" y="55"/>
                      <a:pt x="77" y="64"/>
                    </a:cubicBezTo>
                    <a:cubicBezTo>
                      <a:pt x="77" y="63"/>
                      <a:pt x="78" y="63"/>
                      <a:pt x="78" y="62"/>
                    </a:cubicBezTo>
                    <a:cubicBezTo>
                      <a:pt x="78" y="62"/>
                      <a:pt x="78" y="62"/>
                      <a:pt x="78" y="62"/>
                    </a:cubicBezTo>
                    <a:cubicBezTo>
                      <a:pt x="79" y="60"/>
                      <a:pt x="80" y="58"/>
                      <a:pt x="80" y="56"/>
                    </a:cubicBezTo>
                    <a:cubicBezTo>
                      <a:pt x="74" y="47"/>
                      <a:pt x="63" y="40"/>
                      <a:pt x="53" y="35"/>
                    </a:cubicBezTo>
                    <a:cubicBezTo>
                      <a:pt x="51" y="34"/>
                      <a:pt x="49" y="33"/>
                      <a:pt x="47" y="32"/>
                    </a:cubicBezTo>
                    <a:cubicBezTo>
                      <a:pt x="48" y="31"/>
                      <a:pt x="49" y="29"/>
                      <a:pt x="50" y="28"/>
                    </a:cubicBezTo>
                    <a:cubicBezTo>
                      <a:pt x="52" y="29"/>
                      <a:pt x="54" y="30"/>
                      <a:pt x="56" y="30"/>
                    </a:cubicBezTo>
                    <a:cubicBezTo>
                      <a:pt x="66" y="32"/>
                      <a:pt x="73" y="28"/>
                      <a:pt x="74" y="28"/>
                    </a:cubicBezTo>
                    <a:cubicBezTo>
                      <a:pt x="71" y="23"/>
                      <a:pt x="71" y="23"/>
                      <a:pt x="71" y="23"/>
                    </a:cubicBezTo>
                    <a:cubicBezTo>
                      <a:pt x="71" y="22"/>
                      <a:pt x="70" y="22"/>
                      <a:pt x="70" y="22"/>
                    </a:cubicBezTo>
                    <a:cubicBezTo>
                      <a:pt x="68" y="22"/>
                      <a:pt x="63" y="24"/>
                      <a:pt x="58" y="23"/>
                    </a:cubicBezTo>
                    <a:cubicBezTo>
                      <a:pt x="57" y="23"/>
                      <a:pt x="56" y="22"/>
                      <a:pt x="55" y="22"/>
                    </a:cubicBezTo>
                    <a:cubicBezTo>
                      <a:pt x="57" y="20"/>
                      <a:pt x="60" y="18"/>
                      <a:pt x="62" y="16"/>
                    </a:cubicBezTo>
                    <a:cubicBezTo>
                      <a:pt x="59" y="15"/>
                      <a:pt x="56" y="14"/>
                      <a:pt x="53" y="14"/>
                    </a:cubicBezTo>
                    <a:cubicBezTo>
                      <a:pt x="52" y="15"/>
                      <a:pt x="50" y="16"/>
                      <a:pt x="49" y="18"/>
                    </a:cubicBezTo>
                    <a:cubicBezTo>
                      <a:pt x="47" y="16"/>
                      <a:pt x="45" y="15"/>
                      <a:pt x="43" y="13"/>
                    </a:cubicBezTo>
                    <a:cubicBezTo>
                      <a:pt x="41" y="14"/>
                      <a:pt x="39" y="14"/>
                      <a:pt x="37" y="15"/>
                    </a:cubicBezTo>
                    <a:cubicBezTo>
                      <a:pt x="35" y="16"/>
                      <a:pt x="35" y="16"/>
                      <a:pt x="35" y="16"/>
                    </a:cubicBezTo>
                    <a:cubicBezTo>
                      <a:pt x="35" y="16"/>
                      <a:pt x="39" y="20"/>
                      <a:pt x="44" y="24"/>
                    </a:cubicBezTo>
                    <a:cubicBezTo>
                      <a:pt x="42" y="26"/>
                      <a:pt x="41" y="28"/>
                      <a:pt x="40" y="30"/>
                    </a:cubicBezTo>
                    <a:cubicBezTo>
                      <a:pt x="33" y="28"/>
                      <a:pt x="26" y="27"/>
                      <a:pt x="20" y="27"/>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solidFill>
                    <a:prstClr val="black"/>
                  </a:solidFill>
                </a:endParaRPr>
              </a:p>
            </p:txBody>
          </p:sp>
        </p:grpSp>
      </p:grpSp>
      <p:grpSp>
        <p:nvGrpSpPr>
          <p:cNvPr id="29" name="组合 28"/>
          <p:cNvGrpSpPr/>
          <p:nvPr/>
        </p:nvGrpSpPr>
        <p:grpSpPr>
          <a:xfrm>
            <a:off x="1090196" y="4675384"/>
            <a:ext cx="10011608" cy="906600"/>
            <a:chOff x="1022722" y="4198436"/>
            <a:chExt cx="10011608" cy="906600"/>
          </a:xfrm>
        </p:grpSpPr>
        <p:sp>
          <p:nvSpPr>
            <p:cNvPr id="31" name="Text Placeholder 32"/>
            <p:cNvSpPr txBox="1"/>
            <p:nvPr/>
          </p:nvSpPr>
          <p:spPr>
            <a:xfrm>
              <a:off x="1022722" y="4209909"/>
              <a:ext cx="2383832" cy="8951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所有的高阶知识点都源于基础知识的扩展与深化</a:t>
              </a: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Text Placeholder 32"/>
            <p:cNvSpPr txBox="1"/>
            <p:nvPr/>
          </p:nvSpPr>
          <p:spPr>
            <a:xfrm>
              <a:off x="3474652" y="4198436"/>
              <a:ext cx="2383832" cy="8951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学习一个新的知识点，必须得先从它的源头开始，探索其背后的理论模型</a:t>
              </a: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Text Placeholder 32"/>
            <p:cNvSpPr txBox="1"/>
            <p:nvPr/>
          </p:nvSpPr>
          <p:spPr>
            <a:xfrm>
              <a:off x="5988813" y="4209909"/>
              <a:ext cx="2383832" cy="8951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复习或许可以带来不同角度的思考</a:t>
              </a: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Text Placeholder 32"/>
            <p:cNvSpPr txBox="1"/>
            <p:nvPr/>
          </p:nvSpPr>
          <p:spPr>
            <a:xfrm>
              <a:off x="8650498" y="4209909"/>
              <a:ext cx="2383832" cy="8951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实践</a:t>
              </a: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03</a:t>
            </a:r>
            <a:endParaRPr lang="zh-CN" altLang="en-US" sz="2400" dirty="0">
              <a:solidFill>
                <a:schemeClr val="bg1"/>
              </a:solidFill>
            </a:endParaRPr>
          </a:p>
        </p:txBody>
      </p:sp>
      <p:sp>
        <p:nvSpPr>
          <p:cNvPr id="7" name="文本框 6"/>
          <p:cNvSpPr txBox="1"/>
          <p:nvPr/>
        </p:nvSpPr>
        <p:spPr>
          <a:xfrm>
            <a:off x="2009775" y="338465"/>
            <a:ext cx="3489158"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成长收获</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沟通</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562268" y="1207777"/>
            <a:ext cx="3319201" cy="2213002"/>
          </a:xfrm>
          <a:prstGeom prst="diamond">
            <a:avLst/>
          </a:prstGeom>
          <a:ln w="57150">
            <a:solidFill>
              <a:srgbClr val="656564"/>
            </a:solidFill>
          </a:ln>
        </p:spPr>
      </p:pic>
      <p:pic>
        <p:nvPicPr>
          <p:cNvPr id="11" name="图片 10"/>
          <p:cNvPicPr>
            <a:picLocks noChangeAspect="1"/>
          </p:cNvPicPr>
          <p:nvPr/>
        </p:nvPicPr>
        <p:blipFill>
          <a:blip r:embed="rId4" cstate="screen">
            <a:extLst>
              <a:ext uri="{BEBA8EAE-BF5A-486C-A8C5-ECC9F3942E4B}">
                <a14:imgProps xmlns:a14="http://schemas.microsoft.com/office/drawing/2010/main">
                  <a14:imgLayer r:embed="rId5">
                    <a14:imgEffect>
                      <a14:saturation sat="33000"/>
                    </a14:imgEffect>
                  </a14:imgLayer>
                </a14:imgProps>
              </a:ext>
              <a:ext uri="{28A0092B-C50C-407E-A947-70E740481C1C}">
                <a14:useLocalDpi xmlns:a14="http://schemas.microsoft.com/office/drawing/2010/main"/>
              </a:ext>
            </a:extLst>
          </a:blip>
          <a:stretch>
            <a:fillRect/>
          </a:stretch>
        </p:blipFill>
        <p:spPr>
          <a:xfrm>
            <a:off x="7295197" y="3565706"/>
            <a:ext cx="3319201" cy="2212579"/>
          </a:xfrm>
          <a:prstGeom prst="diamond">
            <a:avLst/>
          </a:prstGeom>
          <a:ln w="57150">
            <a:solidFill>
              <a:srgbClr val="656564"/>
            </a:solidFill>
          </a:ln>
        </p:spPr>
      </p:pic>
      <p:grpSp>
        <p:nvGrpSpPr>
          <p:cNvPr id="12" name="组合 19"/>
          <p:cNvGrpSpPr/>
          <p:nvPr/>
        </p:nvGrpSpPr>
        <p:grpSpPr>
          <a:xfrm>
            <a:off x="5650123" y="1801021"/>
            <a:ext cx="3023417" cy="1141600"/>
            <a:chOff x="6608679" y="1905975"/>
            <a:chExt cx="3023417" cy="1141600"/>
          </a:xfrm>
        </p:grpSpPr>
        <p:sp>
          <p:nvSpPr>
            <p:cNvPr id="13" name="圆角矩形 12"/>
            <p:cNvSpPr/>
            <p:nvPr/>
          </p:nvSpPr>
          <p:spPr>
            <a:xfrm>
              <a:off x="6608679" y="1912715"/>
              <a:ext cx="2281222" cy="355852"/>
            </a:xfrm>
            <a:prstGeom prst="roundRect">
              <a:avLst>
                <a:gd name="adj" fmla="val 50000"/>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文本框 13"/>
            <p:cNvSpPr txBox="1"/>
            <p:nvPr/>
          </p:nvSpPr>
          <p:spPr>
            <a:xfrm>
              <a:off x="6620574" y="1905975"/>
              <a:ext cx="2133781" cy="369332"/>
            </a:xfrm>
            <a:prstGeom prst="rect">
              <a:avLst/>
            </a:prstGeom>
            <a:noFill/>
          </p:spPr>
          <p:txBody>
            <a:bodyPr wrap="square" rtlCol="0">
              <a:spAutoFit/>
              <a:scene3d>
                <a:camera prst="orthographicFront"/>
                <a:lightRig rig="threePt" dir="t"/>
              </a:scene3d>
              <a:sp3d contourW="12700"/>
            </a:bodyPr>
            <a:lstStyle/>
            <a:p>
              <a:pPr marL="285750" indent="-285750">
                <a:buFont typeface="Wingdings" panose="05000000000000000000" pitchFamily="2" charset="2"/>
                <a:buChar char="u"/>
              </a:pPr>
              <a:r>
                <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坦诚沟通</a:t>
              </a:r>
            </a:p>
          </p:txBody>
        </p:sp>
        <p:sp>
          <p:nvSpPr>
            <p:cNvPr id="15" name="文本框 14"/>
            <p:cNvSpPr txBox="1"/>
            <p:nvPr/>
          </p:nvSpPr>
          <p:spPr>
            <a:xfrm>
              <a:off x="6701750" y="2347575"/>
              <a:ext cx="2930346" cy="700000"/>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沟通，对我来首没什么技巧，坦诚相待就好</a:t>
              </a:r>
              <a:endParaRPr lang="en-US" altLang="zh-CN" sz="1000" dirty="0">
                <a:solidFill>
                  <a:schemeClr val="tx1">
                    <a:lumMod val="65000"/>
                    <a:lumOff val="35000"/>
                  </a:schemeClr>
                </a:solidFill>
                <a:latin typeface="Century Gothic" panose="020B0502020202020204" pitchFamily="34" charset="0"/>
              </a:endParaRPr>
            </a:p>
          </p:txBody>
        </p:sp>
      </p:grpSp>
      <p:grpSp>
        <p:nvGrpSpPr>
          <p:cNvPr id="16" name="组合 19"/>
          <p:cNvGrpSpPr/>
          <p:nvPr/>
        </p:nvGrpSpPr>
        <p:grpSpPr>
          <a:xfrm>
            <a:off x="3272668" y="4228536"/>
            <a:ext cx="3023417" cy="728723"/>
            <a:chOff x="6608679" y="1912715"/>
            <a:chExt cx="3023417" cy="728723"/>
          </a:xfrm>
        </p:grpSpPr>
        <p:sp>
          <p:nvSpPr>
            <p:cNvPr id="17" name="圆角矩形 16"/>
            <p:cNvSpPr/>
            <p:nvPr/>
          </p:nvSpPr>
          <p:spPr>
            <a:xfrm>
              <a:off x="6608679" y="1912715"/>
              <a:ext cx="2281222" cy="355852"/>
            </a:xfrm>
            <a:prstGeom prst="roundRect">
              <a:avLst>
                <a:gd name="adj" fmla="val 50000"/>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 name="文本框 17"/>
            <p:cNvSpPr txBox="1"/>
            <p:nvPr/>
          </p:nvSpPr>
          <p:spPr>
            <a:xfrm>
              <a:off x="6701750" y="1915500"/>
              <a:ext cx="2133781" cy="369332"/>
            </a:xfrm>
            <a:prstGeom prst="rect">
              <a:avLst/>
            </a:prstGeom>
            <a:noFill/>
          </p:spPr>
          <p:txBody>
            <a:bodyPr wrap="square" rtlCol="0">
              <a:spAutoFit/>
              <a:scene3d>
                <a:camera prst="orthographicFront"/>
                <a:lightRig rig="threePt" dir="t"/>
              </a:scene3d>
              <a:sp3d contourW="12700"/>
            </a:bodyPr>
            <a:lstStyle/>
            <a:p>
              <a:pPr marL="285750" indent="-285750">
                <a:buFont typeface="Wingdings" panose="05000000000000000000" pitchFamily="2" charset="2"/>
                <a:buChar char="u"/>
              </a:pPr>
              <a:r>
                <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建立信任</a:t>
              </a:r>
            </a:p>
          </p:txBody>
        </p:sp>
        <p:sp>
          <p:nvSpPr>
            <p:cNvPr id="19" name="文本框 18"/>
            <p:cNvSpPr txBox="1"/>
            <p:nvPr/>
          </p:nvSpPr>
          <p:spPr>
            <a:xfrm>
              <a:off x="6701750" y="2347575"/>
              <a:ext cx="2930346" cy="293863"/>
            </a:xfrm>
            <a:prstGeom prst="rect">
              <a:avLst/>
            </a:prstGeom>
            <a:noFill/>
          </p:spPr>
          <p:txBody>
            <a:bodyPr wrap="square" rtlCol="0">
              <a:spAutoFit/>
              <a:scene3d>
                <a:camera prst="orthographicFront"/>
                <a:lightRig rig="threePt" dir="t"/>
              </a:scene3d>
              <a:sp3d contourW="12700"/>
            </a:bodyPr>
            <a:lstStyle/>
            <a:p>
              <a:pPr>
                <a:lnSpc>
                  <a:spcPct val="150000"/>
                </a:lnSpc>
              </a:pPr>
              <a:endParaRPr lang="en-US" altLang="zh-CN" sz="1000" dirty="0">
                <a:solidFill>
                  <a:schemeClr val="tx1">
                    <a:lumMod val="65000"/>
                    <a:lumOff val="35000"/>
                  </a:schemeClr>
                </a:solidFill>
                <a:latin typeface="Century Gothic" panose="020B0502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heckerboard(across)">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checkerboard(across)">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01</a:t>
            </a:r>
            <a:endParaRPr lang="zh-CN" altLang="en-US" sz="2400" dirty="0">
              <a:solidFill>
                <a:schemeClr val="bg1"/>
              </a:solidFill>
            </a:endParaRPr>
          </a:p>
        </p:txBody>
      </p:sp>
      <p:sp>
        <p:nvSpPr>
          <p:cNvPr id="29" name="文本框 28"/>
          <p:cNvSpPr txBox="1"/>
          <p:nvPr/>
        </p:nvSpPr>
        <p:spPr>
          <a:xfrm>
            <a:off x="2057400" y="319415"/>
            <a:ext cx="3489158"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成长收获</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自省</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508078" y="3231123"/>
            <a:ext cx="4859337" cy="2997200"/>
            <a:chOff x="1957948" y="3392488"/>
            <a:chExt cx="4859337" cy="2997200"/>
          </a:xfrm>
          <a:solidFill>
            <a:srgbClr val="93BC6C"/>
          </a:solidFill>
        </p:grpSpPr>
        <p:sp>
          <p:nvSpPr>
            <p:cNvPr id="7" name="矩形 6"/>
            <p:cNvSpPr/>
            <p:nvPr/>
          </p:nvSpPr>
          <p:spPr>
            <a:xfrm>
              <a:off x="1957948" y="3392488"/>
              <a:ext cx="4859337" cy="2997200"/>
            </a:xfrm>
            <a:prstGeom prst="rect">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Text Placeholder 32"/>
            <p:cNvSpPr txBox="1"/>
            <p:nvPr/>
          </p:nvSpPr>
          <p:spPr>
            <a:xfrm>
              <a:off x="2379102" y="3857063"/>
              <a:ext cx="4017029" cy="2068050"/>
            </a:xfrm>
            <a:prstGeom prst="rect">
              <a:avLst/>
            </a:prstGeom>
            <a:noFill/>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2400" dirty="0">
                  <a:solidFill>
                    <a:schemeClr val="bg1"/>
                  </a:solidFill>
                  <a:latin typeface="微软雅黑" panose="020B0503020204020204" pitchFamily="34" charset="-122"/>
                  <a:ea typeface="微软雅黑" panose="020B0503020204020204" pitchFamily="34" charset="-122"/>
                </a:rPr>
                <a:t>勤思考，多问</a:t>
              </a:r>
              <a:r>
                <a:rPr lang="en-US" altLang="zh-CN" sz="2400" dirty="0">
                  <a:solidFill>
                    <a:schemeClr val="bg1"/>
                  </a:solidFill>
                  <a:latin typeface="微软雅黑" panose="020B0503020204020204" pitchFamily="34" charset="-122"/>
                  <a:ea typeface="微软雅黑" panose="020B0503020204020204" pitchFamily="34" charset="-122"/>
                </a:rPr>
                <a:t> </a:t>
              </a:r>
              <a:endParaRPr lang="en-US" sz="2400" dirty="0">
                <a:solidFill>
                  <a:schemeClr val="bg1"/>
                </a:solidFill>
                <a:latin typeface="微软雅黑" panose="020B0503020204020204" pitchFamily="34" charset="-122"/>
                <a:ea typeface="微软雅黑" panose="020B0503020204020204" pitchFamily="34" charset="-122"/>
              </a:endParaRPr>
            </a:p>
            <a:p>
              <a:pPr marL="0" indent="0">
                <a:lnSpc>
                  <a:spcPct val="100000"/>
                </a:lnSpc>
                <a:buNone/>
              </a:pPr>
              <a:r>
                <a:rPr lang="zh-CN" altLang="en-US" sz="1600" dirty="0">
                  <a:solidFill>
                    <a:schemeClr val="bg1"/>
                  </a:solidFill>
                  <a:latin typeface="微软雅黑" panose="020B0503020204020204" pitchFamily="34" charset="-122"/>
                  <a:ea typeface="微软雅黑" panose="020B0503020204020204" pitchFamily="34" charset="-122"/>
                </a:rPr>
                <a:t>不懂就问，自己一个人琢磨效率太低，多听听前辈的想法，这当然也不是自己不去想，直接无脑的去问，自己先思考有自己的想法后再进行相应的交流</a:t>
              </a:r>
              <a:endParaRPr lang="en-US" sz="1600" dirty="0">
                <a:solidFill>
                  <a:schemeClr val="bg1"/>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4798" y="1373571"/>
            <a:ext cx="4859336" cy="3002070"/>
          </a:xfrm>
          <a:prstGeom prst="rect">
            <a:avLst/>
          </a:prstGeom>
        </p:spPr>
      </p:pic>
    </p:spTree>
    <p:extLst>
      <p:ext uri="{BB962C8B-B14F-4D97-AF65-F5344CB8AC3E}">
        <p14:creationId xmlns:p14="http://schemas.microsoft.com/office/powerpoint/2010/main" val="340109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04</a:t>
            </a:r>
            <a:endParaRPr lang="zh-CN" altLang="en-US" sz="2400" dirty="0">
              <a:solidFill>
                <a:schemeClr val="bg1"/>
              </a:solidFill>
            </a:endParaRPr>
          </a:p>
        </p:txBody>
      </p:sp>
      <p:sp>
        <p:nvSpPr>
          <p:cNvPr id="5" name="文本框 4"/>
          <p:cNvSpPr txBox="1"/>
          <p:nvPr/>
        </p:nvSpPr>
        <p:spPr>
          <a:xfrm>
            <a:off x="2057400" y="319415"/>
            <a:ext cx="3489158"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规划</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242912" y="1312709"/>
            <a:ext cx="9777772" cy="4836250"/>
            <a:chOff x="1856370" y="1654788"/>
            <a:chExt cx="9777772" cy="4836250"/>
          </a:xfrm>
        </p:grpSpPr>
        <p:sp>
          <p:nvSpPr>
            <p:cNvPr id="7" name="Shape 5"/>
            <p:cNvSpPr/>
            <p:nvPr/>
          </p:nvSpPr>
          <p:spPr>
            <a:xfrm>
              <a:off x="3309886" y="1654788"/>
              <a:ext cx="5551533" cy="3469707"/>
            </a:xfrm>
            <a:prstGeom prst="swooshArrow">
              <a:avLst>
                <a:gd name="adj1" fmla="val 25000"/>
                <a:gd name="adj2" fmla="val 25000"/>
              </a:avLst>
            </a:prstGeom>
            <a:solidFill>
              <a:srgbClr val="656564"/>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8" name="Oval 6"/>
            <p:cNvSpPr/>
            <p:nvPr/>
          </p:nvSpPr>
          <p:spPr>
            <a:xfrm>
              <a:off x="4014931" y="4049580"/>
              <a:ext cx="144340" cy="144340"/>
            </a:xfrm>
            <a:prstGeom prst="ellipse">
              <a:avLst/>
            </a:pr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Oval 8"/>
            <p:cNvSpPr/>
            <p:nvPr/>
          </p:nvSpPr>
          <p:spPr>
            <a:xfrm>
              <a:off x="5289008" y="3106514"/>
              <a:ext cx="260922" cy="260922"/>
            </a:xfrm>
            <a:prstGeom prst="ellipse">
              <a:avLst/>
            </a:pr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Oval 10"/>
            <p:cNvSpPr/>
            <p:nvPr/>
          </p:nvSpPr>
          <p:spPr>
            <a:xfrm>
              <a:off x="6821231" y="2532624"/>
              <a:ext cx="360850" cy="360850"/>
            </a:xfrm>
            <a:prstGeom prst="ellipse">
              <a:avLst/>
            </a:pr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5" name="Group 4"/>
            <p:cNvGrpSpPr/>
            <p:nvPr/>
          </p:nvGrpSpPr>
          <p:grpSpPr>
            <a:xfrm>
              <a:off x="5966424" y="5384660"/>
              <a:ext cx="555357" cy="555357"/>
              <a:chOff x="5966424" y="5581435"/>
              <a:chExt cx="555357" cy="555357"/>
            </a:xfrm>
            <a:solidFill>
              <a:srgbClr val="262261"/>
            </a:solidFill>
          </p:grpSpPr>
          <p:sp>
            <p:nvSpPr>
              <p:cNvPr id="52" name="Freeform 52"/>
              <p:cNvSpPr>
                <a:spLocks noEditPoints="1"/>
              </p:cNvSpPr>
              <p:nvPr/>
            </p:nvSpPr>
            <p:spPr bwMode="auto">
              <a:xfrm>
                <a:off x="5966424" y="5581435"/>
                <a:ext cx="555357" cy="555357"/>
              </a:xfrm>
              <a:custGeom>
                <a:avLst/>
                <a:gdLst>
                  <a:gd name="T0" fmla="*/ 173 w 346"/>
                  <a:gd name="T1" fmla="*/ 324 h 346"/>
                  <a:gd name="T2" fmla="*/ 201 w 346"/>
                  <a:gd name="T3" fmla="*/ 321 h 346"/>
                  <a:gd name="T4" fmla="*/ 211 w 346"/>
                  <a:gd name="T5" fmla="*/ 345 h 346"/>
                  <a:gd name="T6" fmla="*/ 271 w 346"/>
                  <a:gd name="T7" fmla="*/ 320 h 346"/>
                  <a:gd name="T8" fmla="*/ 260 w 346"/>
                  <a:gd name="T9" fmla="*/ 296 h 346"/>
                  <a:gd name="T10" fmla="*/ 298 w 346"/>
                  <a:gd name="T11" fmla="*/ 258 h 346"/>
                  <a:gd name="T12" fmla="*/ 322 w 346"/>
                  <a:gd name="T13" fmla="*/ 268 h 346"/>
                  <a:gd name="T14" fmla="*/ 346 w 346"/>
                  <a:gd name="T15" fmla="*/ 208 h 346"/>
                  <a:gd name="T16" fmla="*/ 322 w 346"/>
                  <a:gd name="T17" fmla="*/ 198 h 346"/>
                  <a:gd name="T18" fmla="*/ 321 w 346"/>
                  <a:gd name="T19" fmla="*/ 145 h 346"/>
                  <a:gd name="T20" fmla="*/ 345 w 346"/>
                  <a:gd name="T21" fmla="*/ 135 h 346"/>
                  <a:gd name="T22" fmla="*/ 320 w 346"/>
                  <a:gd name="T23" fmla="*/ 75 h 346"/>
                  <a:gd name="T24" fmla="*/ 296 w 346"/>
                  <a:gd name="T25" fmla="*/ 85 h 346"/>
                  <a:gd name="T26" fmla="*/ 258 w 346"/>
                  <a:gd name="T27" fmla="*/ 48 h 346"/>
                  <a:gd name="T28" fmla="*/ 268 w 346"/>
                  <a:gd name="T29" fmla="*/ 24 h 346"/>
                  <a:gd name="T30" fmla="*/ 208 w 346"/>
                  <a:gd name="T31" fmla="*/ 0 h 346"/>
                  <a:gd name="T32" fmla="*/ 198 w 346"/>
                  <a:gd name="T33" fmla="*/ 24 h 346"/>
                  <a:gd name="T34" fmla="*/ 173 w 346"/>
                  <a:gd name="T35" fmla="*/ 22 h 346"/>
                  <a:gd name="T36" fmla="*/ 173 w 346"/>
                  <a:gd name="T37" fmla="*/ 45 h 346"/>
                  <a:gd name="T38" fmla="*/ 291 w 346"/>
                  <a:gd name="T39" fmla="*/ 123 h 346"/>
                  <a:gd name="T40" fmla="*/ 223 w 346"/>
                  <a:gd name="T41" fmla="*/ 291 h 346"/>
                  <a:gd name="T42" fmla="*/ 173 w 346"/>
                  <a:gd name="T43" fmla="*/ 301 h 346"/>
                  <a:gd name="T44" fmla="*/ 173 w 346"/>
                  <a:gd name="T45" fmla="*/ 301 h 346"/>
                  <a:gd name="T46" fmla="*/ 173 w 346"/>
                  <a:gd name="T47" fmla="*/ 324 h 346"/>
                  <a:gd name="T48" fmla="*/ 25 w 346"/>
                  <a:gd name="T49" fmla="*/ 201 h 346"/>
                  <a:gd name="T50" fmla="*/ 0 w 346"/>
                  <a:gd name="T51" fmla="*/ 211 h 346"/>
                  <a:gd name="T52" fmla="*/ 26 w 346"/>
                  <a:gd name="T53" fmla="*/ 271 h 346"/>
                  <a:gd name="T54" fmla="*/ 50 w 346"/>
                  <a:gd name="T55" fmla="*/ 261 h 346"/>
                  <a:gd name="T56" fmla="*/ 88 w 346"/>
                  <a:gd name="T57" fmla="*/ 298 h 346"/>
                  <a:gd name="T58" fmla="*/ 78 w 346"/>
                  <a:gd name="T59" fmla="*/ 322 h 346"/>
                  <a:gd name="T60" fmla="*/ 138 w 346"/>
                  <a:gd name="T61" fmla="*/ 346 h 346"/>
                  <a:gd name="T62" fmla="*/ 148 w 346"/>
                  <a:gd name="T63" fmla="*/ 322 h 346"/>
                  <a:gd name="T64" fmla="*/ 173 w 346"/>
                  <a:gd name="T65" fmla="*/ 324 h 346"/>
                  <a:gd name="T66" fmla="*/ 173 w 346"/>
                  <a:gd name="T67" fmla="*/ 301 h 346"/>
                  <a:gd name="T68" fmla="*/ 55 w 346"/>
                  <a:gd name="T69" fmla="*/ 223 h 346"/>
                  <a:gd name="T70" fmla="*/ 123 w 346"/>
                  <a:gd name="T71" fmla="*/ 55 h 346"/>
                  <a:gd name="T72" fmla="*/ 123 w 346"/>
                  <a:gd name="T73" fmla="*/ 55 h 346"/>
                  <a:gd name="T74" fmla="*/ 173 w 346"/>
                  <a:gd name="T75" fmla="*/ 45 h 346"/>
                  <a:gd name="T76" fmla="*/ 173 w 346"/>
                  <a:gd name="T77" fmla="*/ 45 h 346"/>
                  <a:gd name="T78" fmla="*/ 173 w 346"/>
                  <a:gd name="T79" fmla="*/ 22 h 346"/>
                  <a:gd name="T80" fmla="*/ 145 w 346"/>
                  <a:gd name="T81" fmla="*/ 25 h 346"/>
                  <a:gd name="T82" fmla="*/ 135 w 346"/>
                  <a:gd name="T83" fmla="*/ 1 h 346"/>
                  <a:gd name="T84" fmla="*/ 75 w 346"/>
                  <a:gd name="T85" fmla="*/ 26 h 346"/>
                  <a:gd name="T86" fmla="*/ 85 w 346"/>
                  <a:gd name="T87" fmla="*/ 50 h 346"/>
                  <a:gd name="T88" fmla="*/ 48 w 346"/>
                  <a:gd name="T89" fmla="*/ 88 h 346"/>
                  <a:gd name="T90" fmla="*/ 24 w 346"/>
                  <a:gd name="T91" fmla="*/ 78 h 346"/>
                  <a:gd name="T92" fmla="*/ 0 w 346"/>
                  <a:gd name="T93" fmla="*/ 138 h 346"/>
                  <a:gd name="T94" fmla="*/ 24 w 346"/>
                  <a:gd name="T95" fmla="*/ 148 h 346"/>
                  <a:gd name="T96" fmla="*/ 25 w 346"/>
                  <a:gd name="T97" fmla="*/ 201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6" h="346">
                    <a:moveTo>
                      <a:pt x="173" y="324"/>
                    </a:moveTo>
                    <a:cubicBezTo>
                      <a:pt x="182" y="324"/>
                      <a:pt x="192" y="323"/>
                      <a:pt x="201" y="321"/>
                    </a:cubicBezTo>
                    <a:cubicBezTo>
                      <a:pt x="211" y="345"/>
                      <a:pt x="211" y="345"/>
                      <a:pt x="211" y="345"/>
                    </a:cubicBezTo>
                    <a:cubicBezTo>
                      <a:pt x="271" y="320"/>
                      <a:pt x="271" y="320"/>
                      <a:pt x="271" y="320"/>
                    </a:cubicBezTo>
                    <a:cubicBezTo>
                      <a:pt x="260" y="296"/>
                      <a:pt x="260" y="296"/>
                      <a:pt x="260" y="296"/>
                    </a:cubicBezTo>
                    <a:cubicBezTo>
                      <a:pt x="275" y="286"/>
                      <a:pt x="287" y="273"/>
                      <a:pt x="298" y="258"/>
                    </a:cubicBezTo>
                    <a:cubicBezTo>
                      <a:pt x="322" y="268"/>
                      <a:pt x="322" y="268"/>
                      <a:pt x="322" y="268"/>
                    </a:cubicBezTo>
                    <a:cubicBezTo>
                      <a:pt x="346" y="208"/>
                      <a:pt x="346" y="208"/>
                      <a:pt x="346" y="208"/>
                    </a:cubicBezTo>
                    <a:cubicBezTo>
                      <a:pt x="322" y="198"/>
                      <a:pt x="322" y="198"/>
                      <a:pt x="322" y="198"/>
                    </a:cubicBezTo>
                    <a:cubicBezTo>
                      <a:pt x="325" y="180"/>
                      <a:pt x="324" y="163"/>
                      <a:pt x="321" y="145"/>
                    </a:cubicBezTo>
                    <a:cubicBezTo>
                      <a:pt x="345" y="135"/>
                      <a:pt x="345" y="135"/>
                      <a:pt x="345" y="135"/>
                    </a:cubicBezTo>
                    <a:cubicBezTo>
                      <a:pt x="320" y="75"/>
                      <a:pt x="320" y="75"/>
                      <a:pt x="320" y="75"/>
                    </a:cubicBezTo>
                    <a:cubicBezTo>
                      <a:pt x="296" y="85"/>
                      <a:pt x="296" y="85"/>
                      <a:pt x="296" y="85"/>
                    </a:cubicBezTo>
                    <a:cubicBezTo>
                      <a:pt x="285" y="71"/>
                      <a:pt x="273" y="58"/>
                      <a:pt x="258" y="48"/>
                    </a:cubicBezTo>
                    <a:cubicBezTo>
                      <a:pt x="268" y="24"/>
                      <a:pt x="268" y="24"/>
                      <a:pt x="268" y="24"/>
                    </a:cubicBezTo>
                    <a:cubicBezTo>
                      <a:pt x="208" y="0"/>
                      <a:pt x="208" y="0"/>
                      <a:pt x="208" y="0"/>
                    </a:cubicBezTo>
                    <a:cubicBezTo>
                      <a:pt x="198" y="24"/>
                      <a:pt x="198" y="24"/>
                      <a:pt x="198" y="24"/>
                    </a:cubicBezTo>
                    <a:cubicBezTo>
                      <a:pt x="190" y="23"/>
                      <a:pt x="181" y="22"/>
                      <a:pt x="173" y="22"/>
                    </a:cubicBezTo>
                    <a:cubicBezTo>
                      <a:pt x="173" y="45"/>
                      <a:pt x="173" y="45"/>
                      <a:pt x="173" y="45"/>
                    </a:cubicBezTo>
                    <a:cubicBezTo>
                      <a:pt x="224" y="45"/>
                      <a:pt x="271" y="75"/>
                      <a:pt x="291" y="123"/>
                    </a:cubicBezTo>
                    <a:cubicBezTo>
                      <a:pt x="318" y="188"/>
                      <a:pt x="288" y="263"/>
                      <a:pt x="223" y="291"/>
                    </a:cubicBezTo>
                    <a:cubicBezTo>
                      <a:pt x="207" y="298"/>
                      <a:pt x="190" y="301"/>
                      <a:pt x="173" y="301"/>
                    </a:cubicBezTo>
                    <a:cubicBezTo>
                      <a:pt x="173" y="301"/>
                      <a:pt x="173" y="301"/>
                      <a:pt x="173" y="301"/>
                    </a:cubicBezTo>
                    <a:lnTo>
                      <a:pt x="173" y="324"/>
                    </a:lnTo>
                    <a:close/>
                    <a:moveTo>
                      <a:pt x="25" y="201"/>
                    </a:moveTo>
                    <a:cubicBezTo>
                      <a:pt x="0" y="211"/>
                      <a:pt x="0" y="211"/>
                      <a:pt x="0" y="211"/>
                    </a:cubicBezTo>
                    <a:cubicBezTo>
                      <a:pt x="26" y="271"/>
                      <a:pt x="26" y="271"/>
                      <a:pt x="26" y="271"/>
                    </a:cubicBezTo>
                    <a:cubicBezTo>
                      <a:pt x="50" y="261"/>
                      <a:pt x="50" y="261"/>
                      <a:pt x="50" y="261"/>
                    </a:cubicBezTo>
                    <a:cubicBezTo>
                      <a:pt x="60" y="275"/>
                      <a:pt x="73" y="288"/>
                      <a:pt x="88" y="298"/>
                    </a:cubicBezTo>
                    <a:cubicBezTo>
                      <a:pt x="78" y="322"/>
                      <a:pt x="78" y="322"/>
                      <a:pt x="78" y="322"/>
                    </a:cubicBezTo>
                    <a:cubicBezTo>
                      <a:pt x="138" y="346"/>
                      <a:pt x="138" y="346"/>
                      <a:pt x="138" y="346"/>
                    </a:cubicBezTo>
                    <a:cubicBezTo>
                      <a:pt x="148" y="322"/>
                      <a:pt x="148" y="322"/>
                      <a:pt x="148" y="322"/>
                    </a:cubicBezTo>
                    <a:cubicBezTo>
                      <a:pt x="156" y="323"/>
                      <a:pt x="164" y="324"/>
                      <a:pt x="173" y="324"/>
                    </a:cubicBezTo>
                    <a:cubicBezTo>
                      <a:pt x="173" y="301"/>
                      <a:pt x="173" y="301"/>
                      <a:pt x="173" y="301"/>
                    </a:cubicBezTo>
                    <a:cubicBezTo>
                      <a:pt x="121" y="301"/>
                      <a:pt x="75" y="271"/>
                      <a:pt x="55" y="223"/>
                    </a:cubicBezTo>
                    <a:cubicBezTo>
                      <a:pt x="27" y="158"/>
                      <a:pt x="58" y="83"/>
                      <a:pt x="123" y="55"/>
                    </a:cubicBezTo>
                    <a:cubicBezTo>
                      <a:pt x="123" y="55"/>
                      <a:pt x="123" y="55"/>
                      <a:pt x="123" y="55"/>
                    </a:cubicBezTo>
                    <a:cubicBezTo>
                      <a:pt x="139" y="48"/>
                      <a:pt x="155" y="45"/>
                      <a:pt x="173" y="45"/>
                    </a:cubicBezTo>
                    <a:cubicBezTo>
                      <a:pt x="173" y="45"/>
                      <a:pt x="173" y="45"/>
                      <a:pt x="173" y="45"/>
                    </a:cubicBezTo>
                    <a:cubicBezTo>
                      <a:pt x="173" y="22"/>
                      <a:pt x="173" y="22"/>
                      <a:pt x="173" y="22"/>
                    </a:cubicBezTo>
                    <a:cubicBezTo>
                      <a:pt x="163" y="22"/>
                      <a:pt x="154" y="23"/>
                      <a:pt x="145" y="25"/>
                    </a:cubicBezTo>
                    <a:cubicBezTo>
                      <a:pt x="135" y="1"/>
                      <a:pt x="135" y="1"/>
                      <a:pt x="135" y="1"/>
                    </a:cubicBezTo>
                    <a:cubicBezTo>
                      <a:pt x="75" y="26"/>
                      <a:pt x="75" y="26"/>
                      <a:pt x="75" y="26"/>
                    </a:cubicBezTo>
                    <a:cubicBezTo>
                      <a:pt x="85" y="50"/>
                      <a:pt x="85" y="50"/>
                      <a:pt x="85" y="50"/>
                    </a:cubicBezTo>
                    <a:cubicBezTo>
                      <a:pt x="71" y="60"/>
                      <a:pt x="58" y="73"/>
                      <a:pt x="48" y="88"/>
                    </a:cubicBezTo>
                    <a:cubicBezTo>
                      <a:pt x="24" y="78"/>
                      <a:pt x="24" y="78"/>
                      <a:pt x="24" y="78"/>
                    </a:cubicBezTo>
                    <a:cubicBezTo>
                      <a:pt x="0" y="138"/>
                      <a:pt x="0" y="138"/>
                      <a:pt x="0" y="138"/>
                    </a:cubicBezTo>
                    <a:cubicBezTo>
                      <a:pt x="24" y="148"/>
                      <a:pt x="24" y="148"/>
                      <a:pt x="24" y="148"/>
                    </a:cubicBezTo>
                    <a:cubicBezTo>
                      <a:pt x="21" y="166"/>
                      <a:pt x="21" y="183"/>
                      <a:pt x="25" y="201"/>
                    </a:cubicBezTo>
                    <a:close/>
                  </a:path>
                </a:pathLst>
              </a:custGeom>
              <a:solidFill>
                <a:srgbClr val="656564"/>
              </a:solidFill>
              <a:ln>
                <a:noFill/>
              </a:ln>
            </p:spPr>
            <p:txBody>
              <a:bodyPr vert="horz" wrap="square" lIns="91440" tIns="45720" rIns="91440" bIns="45720" numCol="1" anchor="t" anchorCtr="0" compatLnSpc="1"/>
              <a:lstStyle/>
              <a:p>
                <a:endParaRPr lang="en-US"/>
              </a:p>
            </p:txBody>
          </p:sp>
          <p:grpSp>
            <p:nvGrpSpPr>
              <p:cNvPr id="53" name="Group 40"/>
              <p:cNvGrpSpPr/>
              <p:nvPr/>
            </p:nvGrpSpPr>
            <p:grpSpPr>
              <a:xfrm>
                <a:off x="6095312" y="5748113"/>
                <a:ext cx="282246" cy="246604"/>
                <a:chOff x="6357938" y="3535363"/>
                <a:chExt cx="465138" cy="406400"/>
              </a:xfrm>
              <a:grpFill/>
            </p:grpSpPr>
            <p:sp>
              <p:nvSpPr>
                <p:cNvPr id="54" name="AutoShape 43"/>
                <p:cNvSpPr/>
                <p:nvPr/>
              </p:nvSpPr>
              <p:spPr bwMode="auto">
                <a:xfrm>
                  <a:off x="6357938" y="3535363"/>
                  <a:ext cx="465138" cy="3341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solidFill>
                  <a:srgbClr val="656564"/>
                </a:solid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5" name="AutoShape 44"/>
                <p:cNvSpPr/>
                <p:nvPr/>
              </p:nvSpPr>
              <p:spPr bwMode="auto">
                <a:xfrm>
                  <a:off x="6779419" y="3680619"/>
                  <a:ext cx="28575" cy="1595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6" name="AutoShape 45"/>
                <p:cNvSpPr/>
                <p:nvPr/>
              </p:nvSpPr>
              <p:spPr bwMode="auto">
                <a:xfrm>
                  <a:off x="6764338" y="3854450"/>
                  <a:ext cx="58738"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17" name="Group 7"/>
            <p:cNvGrpSpPr/>
            <p:nvPr/>
          </p:nvGrpSpPr>
          <p:grpSpPr>
            <a:xfrm>
              <a:off x="8948860" y="3754027"/>
              <a:ext cx="555357" cy="555357"/>
              <a:chOff x="8647910" y="4436939"/>
              <a:chExt cx="555357" cy="555357"/>
            </a:xfrm>
            <a:solidFill>
              <a:srgbClr val="262261"/>
            </a:solidFill>
          </p:grpSpPr>
          <p:sp>
            <p:nvSpPr>
              <p:cNvPr id="42" name="Freeform 52"/>
              <p:cNvSpPr>
                <a:spLocks noEditPoints="1"/>
              </p:cNvSpPr>
              <p:nvPr/>
            </p:nvSpPr>
            <p:spPr bwMode="auto">
              <a:xfrm>
                <a:off x="8647910" y="4436939"/>
                <a:ext cx="555357" cy="555357"/>
              </a:xfrm>
              <a:custGeom>
                <a:avLst/>
                <a:gdLst>
                  <a:gd name="T0" fmla="*/ 173 w 346"/>
                  <a:gd name="T1" fmla="*/ 324 h 346"/>
                  <a:gd name="T2" fmla="*/ 201 w 346"/>
                  <a:gd name="T3" fmla="*/ 321 h 346"/>
                  <a:gd name="T4" fmla="*/ 211 w 346"/>
                  <a:gd name="T5" fmla="*/ 345 h 346"/>
                  <a:gd name="T6" fmla="*/ 271 w 346"/>
                  <a:gd name="T7" fmla="*/ 320 h 346"/>
                  <a:gd name="T8" fmla="*/ 260 w 346"/>
                  <a:gd name="T9" fmla="*/ 296 h 346"/>
                  <a:gd name="T10" fmla="*/ 298 w 346"/>
                  <a:gd name="T11" fmla="*/ 258 h 346"/>
                  <a:gd name="T12" fmla="*/ 322 w 346"/>
                  <a:gd name="T13" fmla="*/ 268 h 346"/>
                  <a:gd name="T14" fmla="*/ 346 w 346"/>
                  <a:gd name="T15" fmla="*/ 208 h 346"/>
                  <a:gd name="T16" fmla="*/ 322 w 346"/>
                  <a:gd name="T17" fmla="*/ 198 h 346"/>
                  <a:gd name="T18" fmla="*/ 321 w 346"/>
                  <a:gd name="T19" fmla="*/ 145 h 346"/>
                  <a:gd name="T20" fmla="*/ 345 w 346"/>
                  <a:gd name="T21" fmla="*/ 135 h 346"/>
                  <a:gd name="T22" fmla="*/ 320 w 346"/>
                  <a:gd name="T23" fmla="*/ 75 h 346"/>
                  <a:gd name="T24" fmla="*/ 296 w 346"/>
                  <a:gd name="T25" fmla="*/ 85 h 346"/>
                  <a:gd name="T26" fmla="*/ 258 w 346"/>
                  <a:gd name="T27" fmla="*/ 48 h 346"/>
                  <a:gd name="T28" fmla="*/ 268 w 346"/>
                  <a:gd name="T29" fmla="*/ 24 h 346"/>
                  <a:gd name="T30" fmla="*/ 208 w 346"/>
                  <a:gd name="T31" fmla="*/ 0 h 346"/>
                  <a:gd name="T32" fmla="*/ 198 w 346"/>
                  <a:gd name="T33" fmla="*/ 24 h 346"/>
                  <a:gd name="T34" fmla="*/ 173 w 346"/>
                  <a:gd name="T35" fmla="*/ 22 h 346"/>
                  <a:gd name="T36" fmla="*/ 173 w 346"/>
                  <a:gd name="T37" fmla="*/ 45 h 346"/>
                  <a:gd name="T38" fmla="*/ 291 w 346"/>
                  <a:gd name="T39" fmla="*/ 123 h 346"/>
                  <a:gd name="T40" fmla="*/ 223 w 346"/>
                  <a:gd name="T41" fmla="*/ 291 h 346"/>
                  <a:gd name="T42" fmla="*/ 173 w 346"/>
                  <a:gd name="T43" fmla="*/ 301 h 346"/>
                  <a:gd name="T44" fmla="*/ 173 w 346"/>
                  <a:gd name="T45" fmla="*/ 301 h 346"/>
                  <a:gd name="T46" fmla="*/ 173 w 346"/>
                  <a:gd name="T47" fmla="*/ 324 h 346"/>
                  <a:gd name="T48" fmla="*/ 25 w 346"/>
                  <a:gd name="T49" fmla="*/ 201 h 346"/>
                  <a:gd name="T50" fmla="*/ 0 w 346"/>
                  <a:gd name="T51" fmla="*/ 211 h 346"/>
                  <a:gd name="T52" fmla="*/ 26 w 346"/>
                  <a:gd name="T53" fmla="*/ 271 h 346"/>
                  <a:gd name="T54" fmla="*/ 50 w 346"/>
                  <a:gd name="T55" fmla="*/ 261 h 346"/>
                  <a:gd name="T56" fmla="*/ 88 w 346"/>
                  <a:gd name="T57" fmla="*/ 298 h 346"/>
                  <a:gd name="T58" fmla="*/ 78 w 346"/>
                  <a:gd name="T59" fmla="*/ 322 h 346"/>
                  <a:gd name="T60" fmla="*/ 138 w 346"/>
                  <a:gd name="T61" fmla="*/ 346 h 346"/>
                  <a:gd name="T62" fmla="*/ 148 w 346"/>
                  <a:gd name="T63" fmla="*/ 322 h 346"/>
                  <a:gd name="T64" fmla="*/ 173 w 346"/>
                  <a:gd name="T65" fmla="*/ 324 h 346"/>
                  <a:gd name="T66" fmla="*/ 173 w 346"/>
                  <a:gd name="T67" fmla="*/ 301 h 346"/>
                  <a:gd name="T68" fmla="*/ 55 w 346"/>
                  <a:gd name="T69" fmla="*/ 223 h 346"/>
                  <a:gd name="T70" fmla="*/ 123 w 346"/>
                  <a:gd name="T71" fmla="*/ 55 h 346"/>
                  <a:gd name="T72" fmla="*/ 123 w 346"/>
                  <a:gd name="T73" fmla="*/ 55 h 346"/>
                  <a:gd name="T74" fmla="*/ 173 w 346"/>
                  <a:gd name="T75" fmla="*/ 45 h 346"/>
                  <a:gd name="T76" fmla="*/ 173 w 346"/>
                  <a:gd name="T77" fmla="*/ 45 h 346"/>
                  <a:gd name="T78" fmla="*/ 173 w 346"/>
                  <a:gd name="T79" fmla="*/ 22 h 346"/>
                  <a:gd name="T80" fmla="*/ 145 w 346"/>
                  <a:gd name="T81" fmla="*/ 25 h 346"/>
                  <a:gd name="T82" fmla="*/ 135 w 346"/>
                  <a:gd name="T83" fmla="*/ 1 h 346"/>
                  <a:gd name="T84" fmla="*/ 75 w 346"/>
                  <a:gd name="T85" fmla="*/ 26 h 346"/>
                  <a:gd name="T86" fmla="*/ 85 w 346"/>
                  <a:gd name="T87" fmla="*/ 50 h 346"/>
                  <a:gd name="T88" fmla="*/ 48 w 346"/>
                  <a:gd name="T89" fmla="*/ 88 h 346"/>
                  <a:gd name="T90" fmla="*/ 24 w 346"/>
                  <a:gd name="T91" fmla="*/ 78 h 346"/>
                  <a:gd name="T92" fmla="*/ 0 w 346"/>
                  <a:gd name="T93" fmla="*/ 138 h 346"/>
                  <a:gd name="T94" fmla="*/ 24 w 346"/>
                  <a:gd name="T95" fmla="*/ 148 h 346"/>
                  <a:gd name="T96" fmla="*/ 25 w 346"/>
                  <a:gd name="T97" fmla="*/ 201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6" h="346">
                    <a:moveTo>
                      <a:pt x="173" y="324"/>
                    </a:moveTo>
                    <a:cubicBezTo>
                      <a:pt x="182" y="324"/>
                      <a:pt x="192" y="323"/>
                      <a:pt x="201" y="321"/>
                    </a:cubicBezTo>
                    <a:cubicBezTo>
                      <a:pt x="211" y="345"/>
                      <a:pt x="211" y="345"/>
                      <a:pt x="211" y="345"/>
                    </a:cubicBezTo>
                    <a:cubicBezTo>
                      <a:pt x="271" y="320"/>
                      <a:pt x="271" y="320"/>
                      <a:pt x="271" y="320"/>
                    </a:cubicBezTo>
                    <a:cubicBezTo>
                      <a:pt x="260" y="296"/>
                      <a:pt x="260" y="296"/>
                      <a:pt x="260" y="296"/>
                    </a:cubicBezTo>
                    <a:cubicBezTo>
                      <a:pt x="275" y="286"/>
                      <a:pt x="287" y="273"/>
                      <a:pt x="298" y="258"/>
                    </a:cubicBezTo>
                    <a:cubicBezTo>
                      <a:pt x="322" y="268"/>
                      <a:pt x="322" y="268"/>
                      <a:pt x="322" y="268"/>
                    </a:cubicBezTo>
                    <a:cubicBezTo>
                      <a:pt x="346" y="208"/>
                      <a:pt x="346" y="208"/>
                      <a:pt x="346" y="208"/>
                    </a:cubicBezTo>
                    <a:cubicBezTo>
                      <a:pt x="322" y="198"/>
                      <a:pt x="322" y="198"/>
                      <a:pt x="322" y="198"/>
                    </a:cubicBezTo>
                    <a:cubicBezTo>
                      <a:pt x="325" y="180"/>
                      <a:pt x="324" y="163"/>
                      <a:pt x="321" y="145"/>
                    </a:cubicBezTo>
                    <a:cubicBezTo>
                      <a:pt x="345" y="135"/>
                      <a:pt x="345" y="135"/>
                      <a:pt x="345" y="135"/>
                    </a:cubicBezTo>
                    <a:cubicBezTo>
                      <a:pt x="320" y="75"/>
                      <a:pt x="320" y="75"/>
                      <a:pt x="320" y="75"/>
                    </a:cubicBezTo>
                    <a:cubicBezTo>
                      <a:pt x="296" y="85"/>
                      <a:pt x="296" y="85"/>
                      <a:pt x="296" y="85"/>
                    </a:cubicBezTo>
                    <a:cubicBezTo>
                      <a:pt x="285" y="71"/>
                      <a:pt x="273" y="58"/>
                      <a:pt x="258" y="48"/>
                    </a:cubicBezTo>
                    <a:cubicBezTo>
                      <a:pt x="268" y="24"/>
                      <a:pt x="268" y="24"/>
                      <a:pt x="268" y="24"/>
                    </a:cubicBezTo>
                    <a:cubicBezTo>
                      <a:pt x="208" y="0"/>
                      <a:pt x="208" y="0"/>
                      <a:pt x="208" y="0"/>
                    </a:cubicBezTo>
                    <a:cubicBezTo>
                      <a:pt x="198" y="24"/>
                      <a:pt x="198" y="24"/>
                      <a:pt x="198" y="24"/>
                    </a:cubicBezTo>
                    <a:cubicBezTo>
                      <a:pt x="190" y="23"/>
                      <a:pt x="181" y="22"/>
                      <a:pt x="173" y="22"/>
                    </a:cubicBezTo>
                    <a:cubicBezTo>
                      <a:pt x="173" y="45"/>
                      <a:pt x="173" y="45"/>
                      <a:pt x="173" y="45"/>
                    </a:cubicBezTo>
                    <a:cubicBezTo>
                      <a:pt x="224" y="45"/>
                      <a:pt x="271" y="75"/>
                      <a:pt x="291" y="123"/>
                    </a:cubicBezTo>
                    <a:cubicBezTo>
                      <a:pt x="318" y="188"/>
                      <a:pt x="288" y="263"/>
                      <a:pt x="223" y="291"/>
                    </a:cubicBezTo>
                    <a:cubicBezTo>
                      <a:pt x="207" y="298"/>
                      <a:pt x="190" y="301"/>
                      <a:pt x="173" y="301"/>
                    </a:cubicBezTo>
                    <a:cubicBezTo>
                      <a:pt x="173" y="301"/>
                      <a:pt x="173" y="301"/>
                      <a:pt x="173" y="301"/>
                    </a:cubicBezTo>
                    <a:lnTo>
                      <a:pt x="173" y="324"/>
                    </a:lnTo>
                    <a:close/>
                    <a:moveTo>
                      <a:pt x="25" y="201"/>
                    </a:moveTo>
                    <a:cubicBezTo>
                      <a:pt x="0" y="211"/>
                      <a:pt x="0" y="211"/>
                      <a:pt x="0" y="211"/>
                    </a:cubicBezTo>
                    <a:cubicBezTo>
                      <a:pt x="26" y="271"/>
                      <a:pt x="26" y="271"/>
                      <a:pt x="26" y="271"/>
                    </a:cubicBezTo>
                    <a:cubicBezTo>
                      <a:pt x="50" y="261"/>
                      <a:pt x="50" y="261"/>
                      <a:pt x="50" y="261"/>
                    </a:cubicBezTo>
                    <a:cubicBezTo>
                      <a:pt x="60" y="275"/>
                      <a:pt x="73" y="288"/>
                      <a:pt x="88" y="298"/>
                    </a:cubicBezTo>
                    <a:cubicBezTo>
                      <a:pt x="78" y="322"/>
                      <a:pt x="78" y="322"/>
                      <a:pt x="78" y="322"/>
                    </a:cubicBezTo>
                    <a:cubicBezTo>
                      <a:pt x="138" y="346"/>
                      <a:pt x="138" y="346"/>
                      <a:pt x="138" y="346"/>
                    </a:cubicBezTo>
                    <a:cubicBezTo>
                      <a:pt x="148" y="322"/>
                      <a:pt x="148" y="322"/>
                      <a:pt x="148" y="322"/>
                    </a:cubicBezTo>
                    <a:cubicBezTo>
                      <a:pt x="156" y="323"/>
                      <a:pt x="164" y="324"/>
                      <a:pt x="173" y="324"/>
                    </a:cubicBezTo>
                    <a:cubicBezTo>
                      <a:pt x="173" y="301"/>
                      <a:pt x="173" y="301"/>
                      <a:pt x="173" y="301"/>
                    </a:cubicBezTo>
                    <a:cubicBezTo>
                      <a:pt x="121" y="301"/>
                      <a:pt x="75" y="271"/>
                      <a:pt x="55" y="223"/>
                    </a:cubicBezTo>
                    <a:cubicBezTo>
                      <a:pt x="27" y="158"/>
                      <a:pt x="58" y="83"/>
                      <a:pt x="123" y="55"/>
                    </a:cubicBezTo>
                    <a:cubicBezTo>
                      <a:pt x="123" y="55"/>
                      <a:pt x="123" y="55"/>
                      <a:pt x="123" y="55"/>
                    </a:cubicBezTo>
                    <a:cubicBezTo>
                      <a:pt x="139" y="48"/>
                      <a:pt x="155" y="45"/>
                      <a:pt x="173" y="45"/>
                    </a:cubicBezTo>
                    <a:cubicBezTo>
                      <a:pt x="173" y="45"/>
                      <a:pt x="173" y="45"/>
                      <a:pt x="173" y="45"/>
                    </a:cubicBezTo>
                    <a:cubicBezTo>
                      <a:pt x="173" y="22"/>
                      <a:pt x="173" y="22"/>
                      <a:pt x="173" y="22"/>
                    </a:cubicBezTo>
                    <a:cubicBezTo>
                      <a:pt x="163" y="22"/>
                      <a:pt x="154" y="23"/>
                      <a:pt x="145" y="25"/>
                    </a:cubicBezTo>
                    <a:cubicBezTo>
                      <a:pt x="135" y="1"/>
                      <a:pt x="135" y="1"/>
                      <a:pt x="135" y="1"/>
                    </a:cubicBezTo>
                    <a:cubicBezTo>
                      <a:pt x="75" y="26"/>
                      <a:pt x="75" y="26"/>
                      <a:pt x="75" y="26"/>
                    </a:cubicBezTo>
                    <a:cubicBezTo>
                      <a:pt x="85" y="50"/>
                      <a:pt x="85" y="50"/>
                      <a:pt x="85" y="50"/>
                    </a:cubicBezTo>
                    <a:cubicBezTo>
                      <a:pt x="71" y="60"/>
                      <a:pt x="58" y="73"/>
                      <a:pt x="48" y="88"/>
                    </a:cubicBezTo>
                    <a:cubicBezTo>
                      <a:pt x="24" y="78"/>
                      <a:pt x="24" y="78"/>
                      <a:pt x="24" y="78"/>
                    </a:cubicBezTo>
                    <a:cubicBezTo>
                      <a:pt x="0" y="138"/>
                      <a:pt x="0" y="138"/>
                      <a:pt x="0" y="138"/>
                    </a:cubicBezTo>
                    <a:cubicBezTo>
                      <a:pt x="24" y="148"/>
                      <a:pt x="24" y="148"/>
                      <a:pt x="24" y="148"/>
                    </a:cubicBezTo>
                    <a:cubicBezTo>
                      <a:pt x="21" y="166"/>
                      <a:pt x="21" y="183"/>
                      <a:pt x="25" y="201"/>
                    </a:cubicBezTo>
                    <a:close/>
                  </a:path>
                </a:pathLst>
              </a:custGeom>
              <a:solidFill>
                <a:srgbClr val="656564"/>
              </a:solidFill>
              <a:ln>
                <a:noFill/>
              </a:ln>
            </p:spPr>
            <p:txBody>
              <a:bodyPr vert="horz" wrap="square" lIns="91440" tIns="45720" rIns="91440" bIns="45720" numCol="1" anchor="t" anchorCtr="0" compatLnSpc="1"/>
              <a:lstStyle/>
              <a:p>
                <a:endParaRPr lang="en-US"/>
              </a:p>
            </p:txBody>
          </p:sp>
          <p:grpSp>
            <p:nvGrpSpPr>
              <p:cNvPr id="43" name="Group 49"/>
              <p:cNvGrpSpPr/>
              <p:nvPr/>
            </p:nvGrpSpPr>
            <p:grpSpPr>
              <a:xfrm>
                <a:off x="8831951" y="4577836"/>
                <a:ext cx="193623" cy="282247"/>
                <a:chOff x="3582988" y="3510757"/>
                <a:chExt cx="319088" cy="465138"/>
              </a:xfrm>
              <a:grpFill/>
            </p:grpSpPr>
            <p:sp>
              <p:nvSpPr>
                <p:cNvPr id="44"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656564"/>
                </a:solid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5"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18" name="Group 3"/>
            <p:cNvGrpSpPr/>
            <p:nvPr/>
          </p:nvGrpSpPr>
          <p:grpSpPr>
            <a:xfrm>
              <a:off x="5966424" y="3754027"/>
              <a:ext cx="555357" cy="555357"/>
              <a:chOff x="5966424" y="4436939"/>
              <a:chExt cx="555357" cy="555357"/>
            </a:xfrm>
            <a:solidFill>
              <a:srgbClr val="262261"/>
            </a:solidFill>
          </p:grpSpPr>
          <p:sp>
            <p:nvSpPr>
              <p:cNvPr id="40" name="Freeform 52"/>
              <p:cNvSpPr>
                <a:spLocks noEditPoints="1"/>
              </p:cNvSpPr>
              <p:nvPr/>
            </p:nvSpPr>
            <p:spPr bwMode="auto">
              <a:xfrm>
                <a:off x="5966424" y="4436939"/>
                <a:ext cx="555357" cy="555357"/>
              </a:xfrm>
              <a:custGeom>
                <a:avLst/>
                <a:gdLst>
                  <a:gd name="T0" fmla="*/ 173 w 346"/>
                  <a:gd name="T1" fmla="*/ 324 h 346"/>
                  <a:gd name="T2" fmla="*/ 201 w 346"/>
                  <a:gd name="T3" fmla="*/ 321 h 346"/>
                  <a:gd name="T4" fmla="*/ 211 w 346"/>
                  <a:gd name="T5" fmla="*/ 345 h 346"/>
                  <a:gd name="T6" fmla="*/ 271 w 346"/>
                  <a:gd name="T7" fmla="*/ 320 h 346"/>
                  <a:gd name="T8" fmla="*/ 260 w 346"/>
                  <a:gd name="T9" fmla="*/ 296 h 346"/>
                  <a:gd name="T10" fmla="*/ 298 w 346"/>
                  <a:gd name="T11" fmla="*/ 258 h 346"/>
                  <a:gd name="T12" fmla="*/ 322 w 346"/>
                  <a:gd name="T13" fmla="*/ 268 h 346"/>
                  <a:gd name="T14" fmla="*/ 346 w 346"/>
                  <a:gd name="T15" fmla="*/ 208 h 346"/>
                  <a:gd name="T16" fmla="*/ 322 w 346"/>
                  <a:gd name="T17" fmla="*/ 198 h 346"/>
                  <a:gd name="T18" fmla="*/ 321 w 346"/>
                  <a:gd name="T19" fmla="*/ 145 h 346"/>
                  <a:gd name="T20" fmla="*/ 345 w 346"/>
                  <a:gd name="T21" fmla="*/ 135 h 346"/>
                  <a:gd name="T22" fmla="*/ 320 w 346"/>
                  <a:gd name="T23" fmla="*/ 75 h 346"/>
                  <a:gd name="T24" fmla="*/ 296 w 346"/>
                  <a:gd name="T25" fmla="*/ 85 h 346"/>
                  <a:gd name="T26" fmla="*/ 258 w 346"/>
                  <a:gd name="T27" fmla="*/ 48 h 346"/>
                  <a:gd name="T28" fmla="*/ 268 w 346"/>
                  <a:gd name="T29" fmla="*/ 24 h 346"/>
                  <a:gd name="T30" fmla="*/ 208 w 346"/>
                  <a:gd name="T31" fmla="*/ 0 h 346"/>
                  <a:gd name="T32" fmla="*/ 198 w 346"/>
                  <a:gd name="T33" fmla="*/ 24 h 346"/>
                  <a:gd name="T34" fmla="*/ 173 w 346"/>
                  <a:gd name="T35" fmla="*/ 22 h 346"/>
                  <a:gd name="T36" fmla="*/ 173 w 346"/>
                  <a:gd name="T37" fmla="*/ 45 h 346"/>
                  <a:gd name="T38" fmla="*/ 291 w 346"/>
                  <a:gd name="T39" fmla="*/ 123 h 346"/>
                  <a:gd name="T40" fmla="*/ 223 w 346"/>
                  <a:gd name="T41" fmla="*/ 291 h 346"/>
                  <a:gd name="T42" fmla="*/ 173 w 346"/>
                  <a:gd name="T43" fmla="*/ 301 h 346"/>
                  <a:gd name="T44" fmla="*/ 173 w 346"/>
                  <a:gd name="T45" fmla="*/ 301 h 346"/>
                  <a:gd name="T46" fmla="*/ 173 w 346"/>
                  <a:gd name="T47" fmla="*/ 324 h 346"/>
                  <a:gd name="T48" fmla="*/ 25 w 346"/>
                  <a:gd name="T49" fmla="*/ 201 h 346"/>
                  <a:gd name="T50" fmla="*/ 0 w 346"/>
                  <a:gd name="T51" fmla="*/ 211 h 346"/>
                  <a:gd name="T52" fmla="*/ 26 w 346"/>
                  <a:gd name="T53" fmla="*/ 271 h 346"/>
                  <a:gd name="T54" fmla="*/ 50 w 346"/>
                  <a:gd name="T55" fmla="*/ 261 h 346"/>
                  <a:gd name="T56" fmla="*/ 88 w 346"/>
                  <a:gd name="T57" fmla="*/ 298 h 346"/>
                  <a:gd name="T58" fmla="*/ 78 w 346"/>
                  <a:gd name="T59" fmla="*/ 322 h 346"/>
                  <a:gd name="T60" fmla="*/ 138 w 346"/>
                  <a:gd name="T61" fmla="*/ 346 h 346"/>
                  <a:gd name="T62" fmla="*/ 148 w 346"/>
                  <a:gd name="T63" fmla="*/ 322 h 346"/>
                  <a:gd name="T64" fmla="*/ 173 w 346"/>
                  <a:gd name="T65" fmla="*/ 324 h 346"/>
                  <a:gd name="T66" fmla="*/ 173 w 346"/>
                  <a:gd name="T67" fmla="*/ 301 h 346"/>
                  <a:gd name="T68" fmla="*/ 55 w 346"/>
                  <a:gd name="T69" fmla="*/ 223 h 346"/>
                  <a:gd name="T70" fmla="*/ 123 w 346"/>
                  <a:gd name="T71" fmla="*/ 55 h 346"/>
                  <a:gd name="T72" fmla="*/ 123 w 346"/>
                  <a:gd name="T73" fmla="*/ 55 h 346"/>
                  <a:gd name="T74" fmla="*/ 173 w 346"/>
                  <a:gd name="T75" fmla="*/ 45 h 346"/>
                  <a:gd name="T76" fmla="*/ 173 w 346"/>
                  <a:gd name="T77" fmla="*/ 45 h 346"/>
                  <a:gd name="T78" fmla="*/ 173 w 346"/>
                  <a:gd name="T79" fmla="*/ 22 h 346"/>
                  <a:gd name="T80" fmla="*/ 145 w 346"/>
                  <a:gd name="T81" fmla="*/ 25 h 346"/>
                  <a:gd name="T82" fmla="*/ 135 w 346"/>
                  <a:gd name="T83" fmla="*/ 1 h 346"/>
                  <a:gd name="T84" fmla="*/ 75 w 346"/>
                  <a:gd name="T85" fmla="*/ 26 h 346"/>
                  <a:gd name="T86" fmla="*/ 85 w 346"/>
                  <a:gd name="T87" fmla="*/ 50 h 346"/>
                  <a:gd name="T88" fmla="*/ 48 w 346"/>
                  <a:gd name="T89" fmla="*/ 88 h 346"/>
                  <a:gd name="T90" fmla="*/ 24 w 346"/>
                  <a:gd name="T91" fmla="*/ 78 h 346"/>
                  <a:gd name="T92" fmla="*/ 0 w 346"/>
                  <a:gd name="T93" fmla="*/ 138 h 346"/>
                  <a:gd name="T94" fmla="*/ 24 w 346"/>
                  <a:gd name="T95" fmla="*/ 148 h 346"/>
                  <a:gd name="T96" fmla="*/ 25 w 346"/>
                  <a:gd name="T97" fmla="*/ 201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6" h="346">
                    <a:moveTo>
                      <a:pt x="173" y="324"/>
                    </a:moveTo>
                    <a:cubicBezTo>
                      <a:pt x="182" y="324"/>
                      <a:pt x="192" y="323"/>
                      <a:pt x="201" y="321"/>
                    </a:cubicBezTo>
                    <a:cubicBezTo>
                      <a:pt x="211" y="345"/>
                      <a:pt x="211" y="345"/>
                      <a:pt x="211" y="345"/>
                    </a:cubicBezTo>
                    <a:cubicBezTo>
                      <a:pt x="271" y="320"/>
                      <a:pt x="271" y="320"/>
                      <a:pt x="271" y="320"/>
                    </a:cubicBezTo>
                    <a:cubicBezTo>
                      <a:pt x="260" y="296"/>
                      <a:pt x="260" y="296"/>
                      <a:pt x="260" y="296"/>
                    </a:cubicBezTo>
                    <a:cubicBezTo>
                      <a:pt x="275" y="286"/>
                      <a:pt x="287" y="273"/>
                      <a:pt x="298" y="258"/>
                    </a:cubicBezTo>
                    <a:cubicBezTo>
                      <a:pt x="322" y="268"/>
                      <a:pt x="322" y="268"/>
                      <a:pt x="322" y="268"/>
                    </a:cubicBezTo>
                    <a:cubicBezTo>
                      <a:pt x="346" y="208"/>
                      <a:pt x="346" y="208"/>
                      <a:pt x="346" y="208"/>
                    </a:cubicBezTo>
                    <a:cubicBezTo>
                      <a:pt x="322" y="198"/>
                      <a:pt x="322" y="198"/>
                      <a:pt x="322" y="198"/>
                    </a:cubicBezTo>
                    <a:cubicBezTo>
                      <a:pt x="325" y="180"/>
                      <a:pt x="324" y="163"/>
                      <a:pt x="321" y="145"/>
                    </a:cubicBezTo>
                    <a:cubicBezTo>
                      <a:pt x="345" y="135"/>
                      <a:pt x="345" y="135"/>
                      <a:pt x="345" y="135"/>
                    </a:cubicBezTo>
                    <a:cubicBezTo>
                      <a:pt x="320" y="75"/>
                      <a:pt x="320" y="75"/>
                      <a:pt x="320" y="75"/>
                    </a:cubicBezTo>
                    <a:cubicBezTo>
                      <a:pt x="296" y="85"/>
                      <a:pt x="296" y="85"/>
                      <a:pt x="296" y="85"/>
                    </a:cubicBezTo>
                    <a:cubicBezTo>
                      <a:pt x="285" y="71"/>
                      <a:pt x="273" y="58"/>
                      <a:pt x="258" y="48"/>
                    </a:cubicBezTo>
                    <a:cubicBezTo>
                      <a:pt x="268" y="24"/>
                      <a:pt x="268" y="24"/>
                      <a:pt x="268" y="24"/>
                    </a:cubicBezTo>
                    <a:cubicBezTo>
                      <a:pt x="208" y="0"/>
                      <a:pt x="208" y="0"/>
                      <a:pt x="208" y="0"/>
                    </a:cubicBezTo>
                    <a:cubicBezTo>
                      <a:pt x="198" y="24"/>
                      <a:pt x="198" y="24"/>
                      <a:pt x="198" y="24"/>
                    </a:cubicBezTo>
                    <a:cubicBezTo>
                      <a:pt x="190" y="23"/>
                      <a:pt x="181" y="22"/>
                      <a:pt x="173" y="22"/>
                    </a:cubicBezTo>
                    <a:cubicBezTo>
                      <a:pt x="173" y="45"/>
                      <a:pt x="173" y="45"/>
                      <a:pt x="173" y="45"/>
                    </a:cubicBezTo>
                    <a:cubicBezTo>
                      <a:pt x="224" y="45"/>
                      <a:pt x="271" y="75"/>
                      <a:pt x="291" y="123"/>
                    </a:cubicBezTo>
                    <a:cubicBezTo>
                      <a:pt x="318" y="188"/>
                      <a:pt x="288" y="263"/>
                      <a:pt x="223" y="291"/>
                    </a:cubicBezTo>
                    <a:cubicBezTo>
                      <a:pt x="207" y="298"/>
                      <a:pt x="190" y="301"/>
                      <a:pt x="173" y="301"/>
                    </a:cubicBezTo>
                    <a:cubicBezTo>
                      <a:pt x="173" y="301"/>
                      <a:pt x="173" y="301"/>
                      <a:pt x="173" y="301"/>
                    </a:cubicBezTo>
                    <a:lnTo>
                      <a:pt x="173" y="324"/>
                    </a:lnTo>
                    <a:close/>
                    <a:moveTo>
                      <a:pt x="25" y="201"/>
                    </a:moveTo>
                    <a:cubicBezTo>
                      <a:pt x="0" y="211"/>
                      <a:pt x="0" y="211"/>
                      <a:pt x="0" y="211"/>
                    </a:cubicBezTo>
                    <a:cubicBezTo>
                      <a:pt x="26" y="271"/>
                      <a:pt x="26" y="271"/>
                      <a:pt x="26" y="271"/>
                    </a:cubicBezTo>
                    <a:cubicBezTo>
                      <a:pt x="50" y="261"/>
                      <a:pt x="50" y="261"/>
                      <a:pt x="50" y="261"/>
                    </a:cubicBezTo>
                    <a:cubicBezTo>
                      <a:pt x="60" y="275"/>
                      <a:pt x="73" y="288"/>
                      <a:pt x="88" y="298"/>
                    </a:cubicBezTo>
                    <a:cubicBezTo>
                      <a:pt x="78" y="322"/>
                      <a:pt x="78" y="322"/>
                      <a:pt x="78" y="322"/>
                    </a:cubicBezTo>
                    <a:cubicBezTo>
                      <a:pt x="138" y="346"/>
                      <a:pt x="138" y="346"/>
                      <a:pt x="138" y="346"/>
                    </a:cubicBezTo>
                    <a:cubicBezTo>
                      <a:pt x="148" y="322"/>
                      <a:pt x="148" y="322"/>
                      <a:pt x="148" y="322"/>
                    </a:cubicBezTo>
                    <a:cubicBezTo>
                      <a:pt x="156" y="323"/>
                      <a:pt x="164" y="324"/>
                      <a:pt x="173" y="324"/>
                    </a:cubicBezTo>
                    <a:cubicBezTo>
                      <a:pt x="173" y="301"/>
                      <a:pt x="173" y="301"/>
                      <a:pt x="173" y="301"/>
                    </a:cubicBezTo>
                    <a:cubicBezTo>
                      <a:pt x="121" y="301"/>
                      <a:pt x="75" y="271"/>
                      <a:pt x="55" y="223"/>
                    </a:cubicBezTo>
                    <a:cubicBezTo>
                      <a:pt x="27" y="158"/>
                      <a:pt x="58" y="83"/>
                      <a:pt x="123" y="55"/>
                    </a:cubicBezTo>
                    <a:cubicBezTo>
                      <a:pt x="123" y="55"/>
                      <a:pt x="123" y="55"/>
                      <a:pt x="123" y="55"/>
                    </a:cubicBezTo>
                    <a:cubicBezTo>
                      <a:pt x="139" y="48"/>
                      <a:pt x="155" y="45"/>
                      <a:pt x="173" y="45"/>
                    </a:cubicBezTo>
                    <a:cubicBezTo>
                      <a:pt x="173" y="45"/>
                      <a:pt x="173" y="45"/>
                      <a:pt x="173" y="45"/>
                    </a:cubicBezTo>
                    <a:cubicBezTo>
                      <a:pt x="173" y="22"/>
                      <a:pt x="173" y="22"/>
                      <a:pt x="173" y="22"/>
                    </a:cubicBezTo>
                    <a:cubicBezTo>
                      <a:pt x="163" y="22"/>
                      <a:pt x="154" y="23"/>
                      <a:pt x="145" y="25"/>
                    </a:cubicBezTo>
                    <a:cubicBezTo>
                      <a:pt x="135" y="1"/>
                      <a:pt x="135" y="1"/>
                      <a:pt x="135" y="1"/>
                    </a:cubicBezTo>
                    <a:cubicBezTo>
                      <a:pt x="75" y="26"/>
                      <a:pt x="75" y="26"/>
                      <a:pt x="75" y="26"/>
                    </a:cubicBezTo>
                    <a:cubicBezTo>
                      <a:pt x="85" y="50"/>
                      <a:pt x="85" y="50"/>
                      <a:pt x="85" y="50"/>
                    </a:cubicBezTo>
                    <a:cubicBezTo>
                      <a:pt x="71" y="60"/>
                      <a:pt x="58" y="73"/>
                      <a:pt x="48" y="88"/>
                    </a:cubicBezTo>
                    <a:cubicBezTo>
                      <a:pt x="24" y="78"/>
                      <a:pt x="24" y="78"/>
                      <a:pt x="24" y="78"/>
                    </a:cubicBezTo>
                    <a:cubicBezTo>
                      <a:pt x="0" y="138"/>
                      <a:pt x="0" y="138"/>
                      <a:pt x="0" y="138"/>
                    </a:cubicBezTo>
                    <a:cubicBezTo>
                      <a:pt x="24" y="148"/>
                      <a:pt x="24" y="148"/>
                      <a:pt x="24" y="148"/>
                    </a:cubicBezTo>
                    <a:cubicBezTo>
                      <a:pt x="21" y="166"/>
                      <a:pt x="21" y="183"/>
                      <a:pt x="25" y="201"/>
                    </a:cubicBezTo>
                    <a:close/>
                  </a:path>
                </a:pathLst>
              </a:custGeom>
              <a:solidFill>
                <a:srgbClr val="656564"/>
              </a:solidFill>
              <a:ln>
                <a:noFill/>
              </a:ln>
            </p:spPr>
            <p:txBody>
              <a:bodyPr vert="horz" wrap="square" lIns="91440" tIns="45720" rIns="91440" bIns="45720" numCol="1" anchor="t" anchorCtr="0" compatLnSpc="1"/>
              <a:lstStyle/>
              <a:p>
                <a:endParaRPr lang="en-US"/>
              </a:p>
            </p:txBody>
          </p:sp>
          <p:sp>
            <p:nvSpPr>
              <p:cNvPr id="41" name="AutoShape 149"/>
              <p:cNvSpPr/>
              <p:nvPr/>
            </p:nvSpPr>
            <p:spPr bwMode="auto">
              <a:xfrm>
                <a:off x="6104525" y="4610376"/>
                <a:ext cx="281764" cy="202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rgbClr val="656564"/>
              </a:solid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38" name="文本框 37"/>
            <p:cNvSpPr txBox="1"/>
            <p:nvPr/>
          </p:nvSpPr>
          <p:spPr>
            <a:xfrm>
              <a:off x="6483219" y="3707229"/>
              <a:ext cx="2088784"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sym typeface="+mn-ea"/>
                </a:rPr>
                <a:t>注重基础知识的掌握</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36" name="文本框 35"/>
            <p:cNvSpPr txBox="1"/>
            <p:nvPr/>
          </p:nvSpPr>
          <p:spPr>
            <a:xfrm>
              <a:off x="9545358" y="3707229"/>
              <a:ext cx="2088784"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sym typeface="+mn-ea"/>
                </a:rPr>
                <a:t>基础知识不断横向扩展，完善后端体系</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34" name="文本框 33"/>
            <p:cNvSpPr txBox="1"/>
            <p:nvPr/>
          </p:nvSpPr>
          <p:spPr>
            <a:xfrm>
              <a:off x="6483219" y="5290709"/>
              <a:ext cx="2088784"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sym typeface="+mn-ea"/>
                </a:rPr>
                <a:t>多和其他人进行问题或知识点的探讨</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30" name="文本框 36"/>
            <p:cNvSpPr txBox="1"/>
            <p:nvPr/>
          </p:nvSpPr>
          <p:spPr>
            <a:xfrm>
              <a:off x="1856370" y="5498232"/>
              <a:ext cx="2341969"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sym typeface="+mn-ea"/>
                </a:rPr>
                <a:t>学校学习（结束）</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25" name="文本框 36"/>
            <p:cNvSpPr txBox="1"/>
            <p:nvPr/>
          </p:nvSpPr>
          <p:spPr>
            <a:xfrm>
              <a:off x="8948860" y="1807924"/>
              <a:ext cx="2654935"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sym typeface="+mn-ea"/>
                </a:rPr>
                <a:t>进阶，知识体系不断健全，职业目标更加清晰</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pic>
        <p:nvPicPr>
          <p:cNvPr id="25" name="图片 2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02871" y="182301"/>
            <a:ext cx="11586258" cy="6493398"/>
          </a:xfrm>
          <a:prstGeom prst="rect">
            <a:avLst/>
          </a:prstGeom>
        </p:spPr>
      </p:pic>
      <p:grpSp>
        <p:nvGrpSpPr>
          <p:cNvPr id="24" name="组合 23"/>
          <p:cNvGrpSpPr/>
          <p:nvPr/>
        </p:nvGrpSpPr>
        <p:grpSpPr>
          <a:xfrm>
            <a:off x="598613" y="1630680"/>
            <a:ext cx="1258922" cy="3596640"/>
            <a:chOff x="1107899" y="1630680"/>
            <a:chExt cx="1258922" cy="3596640"/>
          </a:xfrm>
        </p:grpSpPr>
        <p:pic>
          <p:nvPicPr>
            <p:cNvPr id="5" name="图片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07899" y="1630680"/>
              <a:ext cx="1258922" cy="3596640"/>
            </a:xfrm>
            <a:prstGeom prst="rect">
              <a:avLst/>
            </a:prstGeom>
          </p:spPr>
        </p:pic>
        <p:pic>
          <p:nvPicPr>
            <p:cNvPr id="6" name="图片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7583" y="4068149"/>
              <a:ext cx="366198" cy="839187"/>
            </a:xfrm>
            <a:prstGeom prst="rect">
              <a:avLst/>
            </a:prstGeom>
          </p:spPr>
        </p:pic>
        <p:pic>
          <p:nvPicPr>
            <p:cNvPr id="9" name="图片 8"/>
            <p:cNvPicPr>
              <a:picLocks noChangeAspect="1"/>
            </p:cNvPicPr>
            <p:nvPr/>
          </p:nvPicPr>
          <p:blipFill rotWithShape="1">
            <a:blip r:embed="rId5" cstate="screen">
              <a:extLst>
                <a:ext uri="{28A0092B-C50C-407E-A947-70E740481C1C}">
                  <a14:useLocalDpi xmlns:a14="http://schemas.microsoft.com/office/drawing/2010/main"/>
                </a:ext>
              </a:extLst>
            </a:blip>
            <a:srcRect l="10025" t="32025" r="83776" b="58000"/>
            <a:stretch>
              <a:fillRect/>
            </a:stretch>
          </p:blipFill>
          <p:spPr>
            <a:xfrm>
              <a:off x="1427583" y="2341983"/>
              <a:ext cx="755780" cy="447869"/>
            </a:xfrm>
            <a:prstGeom prst="rect">
              <a:avLst/>
            </a:prstGeom>
          </p:spPr>
        </p:pic>
      </p:grpSp>
      <p:grpSp>
        <p:nvGrpSpPr>
          <p:cNvPr id="23" name="组合 22"/>
          <p:cNvGrpSpPr/>
          <p:nvPr/>
        </p:nvGrpSpPr>
        <p:grpSpPr>
          <a:xfrm>
            <a:off x="7257327" y="1645164"/>
            <a:ext cx="4336060" cy="3702340"/>
            <a:chOff x="7749446" y="1583064"/>
            <a:chExt cx="3865578" cy="3104683"/>
          </a:xfrm>
        </p:grpSpPr>
        <p:pic>
          <p:nvPicPr>
            <p:cNvPr id="10" name="图片 9"/>
            <p:cNvPicPr>
              <a:picLocks noChangeAspect="1"/>
            </p:cNvPicPr>
            <p:nvPr/>
          </p:nvPicPr>
          <p:blipFill rotWithShape="1">
            <a:blip r:embed="rId6" cstate="screen">
              <a:extLst>
                <a:ext uri="{28A0092B-C50C-407E-A947-70E740481C1C}">
                  <a14:useLocalDpi xmlns:a14="http://schemas.microsoft.com/office/drawing/2010/main"/>
                </a:ext>
              </a:extLst>
            </a:blip>
            <a:srcRect l="76454" t="12285" r="18266" b="77118"/>
            <a:stretch>
              <a:fillRect/>
            </a:stretch>
          </p:blipFill>
          <p:spPr>
            <a:xfrm>
              <a:off x="9321282" y="1735493"/>
              <a:ext cx="643812" cy="475861"/>
            </a:xfrm>
            <a:prstGeom prst="rect">
              <a:avLst/>
            </a:prstGeom>
          </p:spPr>
        </p:pic>
        <p:pic>
          <p:nvPicPr>
            <p:cNvPr id="11" name="图片 10"/>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254411" y="1583064"/>
              <a:ext cx="777554" cy="780718"/>
            </a:xfrm>
            <a:prstGeom prst="rect">
              <a:avLst/>
            </a:prstGeom>
          </p:spPr>
        </p:pic>
        <p:pic>
          <p:nvPicPr>
            <p:cNvPr id="13" name="图片 12"/>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flipV="1">
              <a:off x="8803432" y="2509016"/>
              <a:ext cx="721568" cy="723432"/>
            </a:xfrm>
            <a:prstGeom prst="rect">
              <a:avLst/>
            </a:prstGeom>
          </p:spPr>
        </p:pic>
        <p:pic>
          <p:nvPicPr>
            <p:cNvPr id="18" name="图片 1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063073" y="2838902"/>
              <a:ext cx="1160230" cy="1163228"/>
            </a:xfrm>
            <a:prstGeom prst="rect">
              <a:avLst/>
            </a:prstGeom>
          </p:spPr>
        </p:pic>
        <p:pic>
          <p:nvPicPr>
            <p:cNvPr id="12" name="图片 11"/>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flipV="1">
              <a:off x="9728717" y="2130384"/>
              <a:ext cx="1244084" cy="1247298"/>
            </a:xfrm>
            <a:prstGeom prst="rect">
              <a:avLst/>
            </a:prstGeom>
          </p:spPr>
        </p:pic>
        <p:pic>
          <p:nvPicPr>
            <p:cNvPr id="20" name="图片 19"/>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749446" y="3053605"/>
              <a:ext cx="994394" cy="996964"/>
            </a:xfrm>
            <a:prstGeom prst="rect">
              <a:avLst/>
            </a:prstGeom>
          </p:spPr>
        </p:pic>
        <p:pic>
          <p:nvPicPr>
            <p:cNvPr id="19" name="图片 18"/>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8246643" y="3552087"/>
              <a:ext cx="1515892" cy="840846"/>
            </a:xfrm>
            <a:prstGeom prst="rect">
              <a:avLst/>
            </a:prstGeom>
          </p:spPr>
        </p:pic>
        <p:pic>
          <p:nvPicPr>
            <p:cNvPr id="21" name="图片 20"/>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8126573" y="1945473"/>
              <a:ext cx="593790" cy="595324"/>
            </a:xfrm>
            <a:prstGeom prst="rect">
              <a:avLst/>
            </a:prstGeom>
          </p:spPr>
        </p:pic>
        <p:pic>
          <p:nvPicPr>
            <p:cNvPr id="22" name="图片 21"/>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0681431" y="3751742"/>
              <a:ext cx="933593" cy="936005"/>
            </a:xfrm>
            <a:prstGeom prst="rect">
              <a:avLst/>
            </a:prstGeom>
          </p:spPr>
        </p:pic>
      </p:grpSp>
      <p:grpSp>
        <p:nvGrpSpPr>
          <p:cNvPr id="36" name="组合 35"/>
          <p:cNvGrpSpPr/>
          <p:nvPr/>
        </p:nvGrpSpPr>
        <p:grpSpPr>
          <a:xfrm>
            <a:off x="2595824" y="2408963"/>
            <a:ext cx="4203065" cy="1963129"/>
            <a:chOff x="3994468" y="2438995"/>
            <a:chExt cx="4203065" cy="1963129"/>
          </a:xfrm>
        </p:grpSpPr>
        <p:sp>
          <p:nvSpPr>
            <p:cNvPr id="37" name="文本框 36"/>
            <p:cNvSpPr txBox="1"/>
            <p:nvPr/>
          </p:nvSpPr>
          <p:spPr>
            <a:xfrm>
              <a:off x="3994468" y="2438995"/>
              <a:ext cx="4203065" cy="1200329"/>
            </a:xfrm>
            <a:prstGeom prst="rect">
              <a:avLst/>
            </a:prstGeom>
            <a:noFill/>
          </p:spPr>
          <p:txBody>
            <a:bodyPr wrap="square" rtlCol="0">
              <a:spAutoFit/>
            </a:bodyPr>
            <a:lstStyle/>
            <a:p>
              <a:pPr algn="ctr"/>
              <a:r>
                <a:rPr lang="en-US" altLang="zh-CN" sz="7200" dirty="0">
                  <a:solidFill>
                    <a:srgbClr val="656564"/>
                  </a:solidFill>
                  <a:latin typeface="Eras Bold ITC" panose="020B0907030504020204" pitchFamily="34" charset="0"/>
                  <a:ea typeface="微软雅黑" panose="020B0503020204020204" pitchFamily="34" charset="-122"/>
                </a:rPr>
                <a:t>PART 04</a:t>
              </a:r>
            </a:p>
          </p:txBody>
        </p:sp>
        <p:sp>
          <p:nvSpPr>
            <p:cNvPr id="38" name="文本框 37"/>
            <p:cNvSpPr txBox="1"/>
            <p:nvPr/>
          </p:nvSpPr>
          <p:spPr>
            <a:xfrm>
              <a:off x="4351421" y="3552239"/>
              <a:ext cx="3489158" cy="646331"/>
            </a:xfrm>
            <a:prstGeom prst="rect">
              <a:avLst/>
            </a:prstGeom>
            <a:noFill/>
          </p:spPr>
          <p:txBody>
            <a:bodyPr wrap="square" rtlCol="0">
              <a:spAutoFit/>
            </a:bodyPr>
            <a:lstStyle/>
            <a:p>
              <a:pPr algn="ctr"/>
              <a:r>
                <a:rPr lang="zh-CN" altLang="en-US" sz="3600" dirty="0">
                  <a:solidFill>
                    <a:srgbClr val="656564"/>
                  </a:solidFill>
                  <a:latin typeface="微软雅黑" panose="020B0503020204020204" pitchFamily="34" charset="-122"/>
                  <a:ea typeface="微软雅黑" panose="020B0503020204020204" pitchFamily="34" charset="-122"/>
                </a:rPr>
                <a:t>问题探讨</a:t>
              </a:r>
              <a:endParaRPr lang="en-US" altLang="zh-CN" sz="3600" dirty="0">
                <a:solidFill>
                  <a:srgbClr val="656564"/>
                </a:solidFill>
                <a:latin typeface="微软雅黑" panose="020B0503020204020204" pitchFamily="34" charset="-122"/>
                <a:ea typeface="微软雅黑" panose="020B0503020204020204" pitchFamily="34" charset="-122"/>
              </a:endParaRPr>
            </a:p>
          </p:txBody>
        </p:sp>
        <p:sp>
          <p:nvSpPr>
            <p:cNvPr id="39" name="矩形 38"/>
            <p:cNvSpPr/>
            <p:nvPr/>
          </p:nvSpPr>
          <p:spPr>
            <a:xfrm>
              <a:off x="5214990" y="4140514"/>
              <a:ext cx="1762021" cy="261610"/>
            </a:xfrm>
            <a:prstGeom prst="rect">
              <a:avLst/>
            </a:prstGeom>
          </p:spPr>
          <p:txBody>
            <a:bodyPr wrap="none">
              <a:spAutoFit/>
            </a:bodyPr>
            <a:lstStyle/>
            <a:p>
              <a:pPr algn="ctr"/>
              <a:r>
                <a:rPr lang="en-US" altLang="zh-CN" sz="1100" dirty="0">
                  <a:solidFill>
                    <a:srgbClr val="656564"/>
                  </a:solidFill>
                  <a:latin typeface="微软雅黑" panose="020B0503020204020204" pitchFamily="34" charset="-122"/>
                  <a:ea typeface="微软雅黑" panose="020B0503020204020204" pitchFamily="34" charset="-122"/>
                </a:rPr>
                <a:t>PROBLEM DISCUSSION</a:t>
              </a:r>
              <a:endParaRPr lang="zh-CN" altLang="en-US" sz="1100" dirty="0">
                <a:solidFill>
                  <a:srgbClr val="656564"/>
                </a:solidFill>
                <a:latin typeface="微软雅黑" panose="020B0503020204020204" pitchFamily="34" charset="-122"/>
                <a:ea typeface="微软雅黑" panose="020B0503020204020204" pitchFamily="34" charset="-122"/>
              </a:endParaRPr>
            </a:p>
          </p:txBody>
        </p:sp>
      </p:gr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04</a:t>
            </a:r>
            <a:endParaRPr lang="zh-CN" altLang="en-US" sz="2400" dirty="0">
              <a:solidFill>
                <a:schemeClr val="bg1"/>
              </a:solidFill>
            </a:endParaRPr>
          </a:p>
        </p:txBody>
      </p:sp>
      <p:sp>
        <p:nvSpPr>
          <p:cNvPr id="5" name="文本框 4"/>
          <p:cNvSpPr txBox="1"/>
          <p:nvPr/>
        </p:nvSpPr>
        <p:spPr>
          <a:xfrm>
            <a:off x="2057400" y="319415"/>
            <a:ext cx="3489158"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下半年工作计划</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Group 4"/>
          <p:cNvGrpSpPr/>
          <p:nvPr/>
        </p:nvGrpSpPr>
        <p:grpSpPr>
          <a:xfrm>
            <a:off x="2215356" y="1856443"/>
            <a:ext cx="687388" cy="3940175"/>
            <a:chOff x="2215356" y="1717898"/>
            <a:chExt cx="687388" cy="3940175"/>
          </a:xfrm>
          <a:solidFill>
            <a:srgbClr val="656564"/>
          </a:solidFill>
        </p:grpSpPr>
        <p:sp>
          <p:nvSpPr>
            <p:cNvPr id="8" name="Freeform 6"/>
            <p:cNvSpPr/>
            <p:nvPr/>
          </p:nvSpPr>
          <p:spPr bwMode="auto">
            <a:xfrm>
              <a:off x="2215356" y="1717898"/>
              <a:ext cx="417513" cy="3940175"/>
            </a:xfrm>
            <a:custGeom>
              <a:avLst/>
              <a:gdLst>
                <a:gd name="T0" fmla="*/ 263 w 263"/>
                <a:gd name="T1" fmla="*/ 2482 h 2482"/>
                <a:gd name="T2" fmla="*/ 0 w 263"/>
                <a:gd name="T3" fmla="*/ 2405 h 2482"/>
                <a:gd name="T4" fmla="*/ 0 w 263"/>
                <a:gd name="T5" fmla="*/ 120 h 2482"/>
                <a:gd name="T6" fmla="*/ 263 w 263"/>
                <a:gd name="T7" fmla="*/ 0 h 2482"/>
                <a:gd name="T8" fmla="*/ 263 w 263"/>
                <a:gd name="T9" fmla="*/ 2482 h 2482"/>
              </a:gdLst>
              <a:ahLst/>
              <a:cxnLst>
                <a:cxn ang="0">
                  <a:pos x="T0" y="T1"/>
                </a:cxn>
                <a:cxn ang="0">
                  <a:pos x="T2" y="T3"/>
                </a:cxn>
                <a:cxn ang="0">
                  <a:pos x="T4" y="T5"/>
                </a:cxn>
                <a:cxn ang="0">
                  <a:pos x="T6" y="T7"/>
                </a:cxn>
                <a:cxn ang="0">
                  <a:pos x="T8" y="T9"/>
                </a:cxn>
              </a:cxnLst>
              <a:rect l="0" t="0" r="r" b="b"/>
              <a:pathLst>
                <a:path w="263" h="2482">
                  <a:moveTo>
                    <a:pt x="263" y="2482"/>
                  </a:moveTo>
                  <a:lnTo>
                    <a:pt x="0" y="2405"/>
                  </a:lnTo>
                  <a:lnTo>
                    <a:pt x="0" y="120"/>
                  </a:lnTo>
                  <a:lnTo>
                    <a:pt x="263" y="0"/>
                  </a:lnTo>
                  <a:lnTo>
                    <a:pt x="263" y="2482"/>
                  </a:lnTo>
                  <a:close/>
                </a:path>
              </a:pathLst>
            </a:custGeom>
            <a:grpFill/>
            <a:ln>
              <a:noFill/>
            </a:ln>
          </p:spPr>
          <p:txBody>
            <a:bodyPr vert="horz" wrap="square" lIns="91440" tIns="45720" rIns="91440" bIns="45720" numCol="1" anchor="t" anchorCtr="0" compatLnSpc="1"/>
            <a:lstStyle/>
            <a:p>
              <a:endParaRPr lang="zh-CN" altLang="en-US"/>
            </a:p>
          </p:txBody>
        </p:sp>
        <p:sp>
          <p:nvSpPr>
            <p:cNvPr id="9" name="Freeform 7"/>
            <p:cNvSpPr/>
            <p:nvPr/>
          </p:nvSpPr>
          <p:spPr bwMode="auto">
            <a:xfrm>
              <a:off x="2632869" y="1717898"/>
              <a:ext cx="269875" cy="3940175"/>
            </a:xfrm>
            <a:custGeom>
              <a:avLst/>
              <a:gdLst>
                <a:gd name="T0" fmla="*/ 0 w 170"/>
                <a:gd name="T1" fmla="*/ 2482 h 2482"/>
                <a:gd name="T2" fmla="*/ 170 w 170"/>
                <a:gd name="T3" fmla="*/ 2405 h 2482"/>
                <a:gd name="T4" fmla="*/ 170 w 170"/>
                <a:gd name="T5" fmla="*/ 111 h 2482"/>
                <a:gd name="T6" fmla="*/ 0 w 170"/>
                <a:gd name="T7" fmla="*/ 0 h 2482"/>
                <a:gd name="T8" fmla="*/ 0 w 170"/>
                <a:gd name="T9" fmla="*/ 2482 h 2482"/>
              </a:gdLst>
              <a:ahLst/>
              <a:cxnLst>
                <a:cxn ang="0">
                  <a:pos x="T0" y="T1"/>
                </a:cxn>
                <a:cxn ang="0">
                  <a:pos x="T2" y="T3"/>
                </a:cxn>
                <a:cxn ang="0">
                  <a:pos x="T4" y="T5"/>
                </a:cxn>
                <a:cxn ang="0">
                  <a:pos x="T6" y="T7"/>
                </a:cxn>
                <a:cxn ang="0">
                  <a:pos x="T8" y="T9"/>
                </a:cxn>
              </a:cxnLst>
              <a:rect l="0" t="0" r="r" b="b"/>
              <a:pathLst>
                <a:path w="170" h="2482">
                  <a:moveTo>
                    <a:pt x="0" y="2482"/>
                  </a:moveTo>
                  <a:lnTo>
                    <a:pt x="170" y="2405"/>
                  </a:lnTo>
                  <a:lnTo>
                    <a:pt x="170" y="111"/>
                  </a:lnTo>
                  <a:lnTo>
                    <a:pt x="0" y="0"/>
                  </a:lnTo>
                  <a:lnTo>
                    <a:pt x="0" y="2482"/>
                  </a:lnTo>
                  <a:close/>
                </a:path>
              </a:pathLst>
            </a:custGeom>
            <a:grpFill/>
            <a:ln>
              <a:noFill/>
            </a:ln>
          </p:spPr>
          <p:txBody>
            <a:bodyPr vert="horz" wrap="square" lIns="91440" tIns="45720" rIns="91440" bIns="45720" numCol="1" anchor="t" anchorCtr="0" compatLnSpc="1"/>
            <a:lstStyle/>
            <a:p>
              <a:endParaRPr lang="zh-CN" altLang="en-US"/>
            </a:p>
          </p:txBody>
        </p:sp>
      </p:grpSp>
      <p:grpSp>
        <p:nvGrpSpPr>
          <p:cNvPr id="10" name="Group 7"/>
          <p:cNvGrpSpPr/>
          <p:nvPr/>
        </p:nvGrpSpPr>
        <p:grpSpPr>
          <a:xfrm>
            <a:off x="3185319" y="2627968"/>
            <a:ext cx="687387" cy="3168650"/>
            <a:chOff x="3185319" y="2489423"/>
            <a:chExt cx="687387" cy="3168650"/>
          </a:xfrm>
          <a:solidFill>
            <a:srgbClr val="656564"/>
          </a:solidFill>
        </p:grpSpPr>
        <p:sp>
          <p:nvSpPr>
            <p:cNvPr id="11" name="Freeform 8"/>
            <p:cNvSpPr/>
            <p:nvPr/>
          </p:nvSpPr>
          <p:spPr bwMode="auto">
            <a:xfrm>
              <a:off x="3185319" y="2489423"/>
              <a:ext cx="404813" cy="3168650"/>
            </a:xfrm>
            <a:custGeom>
              <a:avLst/>
              <a:gdLst>
                <a:gd name="T0" fmla="*/ 255 w 255"/>
                <a:gd name="T1" fmla="*/ 1996 h 1996"/>
                <a:gd name="T2" fmla="*/ 0 w 255"/>
                <a:gd name="T3" fmla="*/ 1919 h 1996"/>
                <a:gd name="T4" fmla="*/ 0 w 255"/>
                <a:gd name="T5" fmla="*/ 120 h 1996"/>
                <a:gd name="T6" fmla="*/ 255 w 255"/>
                <a:gd name="T7" fmla="*/ 0 h 1996"/>
                <a:gd name="T8" fmla="*/ 255 w 255"/>
                <a:gd name="T9" fmla="*/ 1996 h 1996"/>
              </a:gdLst>
              <a:ahLst/>
              <a:cxnLst>
                <a:cxn ang="0">
                  <a:pos x="T0" y="T1"/>
                </a:cxn>
                <a:cxn ang="0">
                  <a:pos x="T2" y="T3"/>
                </a:cxn>
                <a:cxn ang="0">
                  <a:pos x="T4" y="T5"/>
                </a:cxn>
                <a:cxn ang="0">
                  <a:pos x="T6" y="T7"/>
                </a:cxn>
                <a:cxn ang="0">
                  <a:pos x="T8" y="T9"/>
                </a:cxn>
              </a:cxnLst>
              <a:rect l="0" t="0" r="r" b="b"/>
              <a:pathLst>
                <a:path w="255" h="1996">
                  <a:moveTo>
                    <a:pt x="255" y="1996"/>
                  </a:moveTo>
                  <a:lnTo>
                    <a:pt x="0" y="1919"/>
                  </a:lnTo>
                  <a:lnTo>
                    <a:pt x="0" y="120"/>
                  </a:lnTo>
                  <a:lnTo>
                    <a:pt x="255" y="0"/>
                  </a:lnTo>
                  <a:lnTo>
                    <a:pt x="255" y="1996"/>
                  </a:lnTo>
                  <a:close/>
                </a:path>
              </a:pathLst>
            </a:custGeom>
            <a:grpFill/>
            <a:ln>
              <a:noFill/>
            </a:ln>
          </p:spPr>
          <p:txBody>
            <a:bodyPr vert="horz" wrap="square" lIns="91440" tIns="45720" rIns="91440" bIns="45720" numCol="1" anchor="t" anchorCtr="0" compatLnSpc="1"/>
            <a:lstStyle/>
            <a:p>
              <a:endParaRPr lang="zh-CN" altLang="en-US"/>
            </a:p>
          </p:txBody>
        </p:sp>
        <p:sp>
          <p:nvSpPr>
            <p:cNvPr id="12" name="Freeform 9"/>
            <p:cNvSpPr/>
            <p:nvPr/>
          </p:nvSpPr>
          <p:spPr bwMode="auto">
            <a:xfrm>
              <a:off x="3590131" y="2489423"/>
              <a:ext cx="282575" cy="3168650"/>
            </a:xfrm>
            <a:custGeom>
              <a:avLst/>
              <a:gdLst>
                <a:gd name="T0" fmla="*/ 0 w 178"/>
                <a:gd name="T1" fmla="*/ 1996 h 1996"/>
                <a:gd name="T2" fmla="*/ 178 w 178"/>
                <a:gd name="T3" fmla="*/ 1919 h 1996"/>
                <a:gd name="T4" fmla="*/ 178 w 178"/>
                <a:gd name="T5" fmla="*/ 111 h 1996"/>
                <a:gd name="T6" fmla="*/ 0 w 178"/>
                <a:gd name="T7" fmla="*/ 0 h 1996"/>
                <a:gd name="T8" fmla="*/ 0 w 178"/>
                <a:gd name="T9" fmla="*/ 1996 h 1996"/>
              </a:gdLst>
              <a:ahLst/>
              <a:cxnLst>
                <a:cxn ang="0">
                  <a:pos x="T0" y="T1"/>
                </a:cxn>
                <a:cxn ang="0">
                  <a:pos x="T2" y="T3"/>
                </a:cxn>
                <a:cxn ang="0">
                  <a:pos x="T4" y="T5"/>
                </a:cxn>
                <a:cxn ang="0">
                  <a:pos x="T6" y="T7"/>
                </a:cxn>
                <a:cxn ang="0">
                  <a:pos x="T8" y="T9"/>
                </a:cxn>
              </a:cxnLst>
              <a:rect l="0" t="0" r="r" b="b"/>
              <a:pathLst>
                <a:path w="178" h="1996">
                  <a:moveTo>
                    <a:pt x="0" y="1996"/>
                  </a:moveTo>
                  <a:lnTo>
                    <a:pt x="178" y="1919"/>
                  </a:lnTo>
                  <a:lnTo>
                    <a:pt x="178" y="111"/>
                  </a:lnTo>
                  <a:lnTo>
                    <a:pt x="0" y="0"/>
                  </a:lnTo>
                  <a:lnTo>
                    <a:pt x="0" y="1996"/>
                  </a:lnTo>
                  <a:close/>
                </a:path>
              </a:pathLst>
            </a:custGeom>
            <a:grpFill/>
            <a:ln>
              <a:noFill/>
            </a:ln>
          </p:spPr>
          <p:txBody>
            <a:bodyPr vert="horz" wrap="square" lIns="91440" tIns="45720" rIns="91440" bIns="45720" numCol="1" anchor="t" anchorCtr="0" compatLnSpc="1"/>
            <a:lstStyle/>
            <a:p>
              <a:endParaRPr lang="zh-CN" altLang="en-US"/>
            </a:p>
          </p:txBody>
        </p:sp>
      </p:grpSp>
      <p:grpSp>
        <p:nvGrpSpPr>
          <p:cNvPr id="13" name="Group 10"/>
          <p:cNvGrpSpPr/>
          <p:nvPr/>
        </p:nvGrpSpPr>
        <p:grpSpPr>
          <a:xfrm>
            <a:off x="4209256" y="3169305"/>
            <a:ext cx="687388" cy="2627313"/>
            <a:chOff x="4209256" y="3030760"/>
            <a:chExt cx="687388" cy="2627313"/>
          </a:xfrm>
          <a:solidFill>
            <a:srgbClr val="656564"/>
          </a:solidFill>
        </p:grpSpPr>
        <p:sp>
          <p:nvSpPr>
            <p:cNvPr id="14" name="Freeform 10"/>
            <p:cNvSpPr/>
            <p:nvPr/>
          </p:nvSpPr>
          <p:spPr bwMode="auto">
            <a:xfrm>
              <a:off x="4209256" y="3030760"/>
              <a:ext cx="419100" cy="2627313"/>
            </a:xfrm>
            <a:custGeom>
              <a:avLst/>
              <a:gdLst>
                <a:gd name="T0" fmla="*/ 264 w 264"/>
                <a:gd name="T1" fmla="*/ 1655 h 1655"/>
                <a:gd name="T2" fmla="*/ 0 w 264"/>
                <a:gd name="T3" fmla="*/ 1578 h 1655"/>
                <a:gd name="T4" fmla="*/ 0 w 264"/>
                <a:gd name="T5" fmla="*/ 120 h 1655"/>
                <a:gd name="T6" fmla="*/ 264 w 264"/>
                <a:gd name="T7" fmla="*/ 0 h 1655"/>
                <a:gd name="T8" fmla="*/ 264 w 264"/>
                <a:gd name="T9" fmla="*/ 1655 h 1655"/>
              </a:gdLst>
              <a:ahLst/>
              <a:cxnLst>
                <a:cxn ang="0">
                  <a:pos x="T0" y="T1"/>
                </a:cxn>
                <a:cxn ang="0">
                  <a:pos x="T2" y="T3"/>
                </a:cxn>
                <a:cxn ang="0">
                  <a:pos x="T4" y="T5"/>
                </a:cxn>
                <a:cxn ang="0">
                  <a:pos x="T6" y="T7"/>
                </a:cxn>
                <a:cxn ang="0">
                  <a:pos x="T8" y="T9"/>
                </a:cxn>
              </a:cxnLst>
              <a:rect l="0" t="0" r="r" b="b"/>
              <a:pathLst>
                <a:path w="264" h="1655">
                  <a:moveTo>
                    <a:pt x="264" y="1655"/>
                  </a:moveTo>
                  <a:lnTo>
                    <a:pt x="0" y="1578"/>
                  </a:lnTo>
                  <a:lnTo>
                    <a:pt x="0" y="120"/>
                  </a:lnTo>
                  <a:lnTo>
                    <a:pt x="264" y="0"/>
                  </a:lnTo>
                  <a:lnTo>
                    <a:pt x="264" y="1655"/>
                  </a:lnTo>
                  <a:close/>
                </a:path>
              </a:pathLst>
            </a:custGeom>
            <a:grpFill/>
            <a:ln>
              <a:noFill/>
            </a:ln>
          </p:spPr>
          <p:txBody>
            <a:bodyPr vert="horz" wrap="square" lIns="91440" tIns="45720" rIns="91440" bIns="45720" numCol="1" anchor="t" anchorCtr="0" compatLnSpc="1"/>
            <a:lstStyle/>
            <a:p>
              <a:endParaRPr lang="zh-CN" altLang="en-US"/>
            </a:p>
          </p:txBody>
        </p:sp>
        <p:sp>
          <p:nvSpPr>
            <p:cNvPr id="15" name="Freeform 12"/>
            <p:cNvSpPr/>
            <p:nvPr/>
          </p:nvSpPr>
          <p:spPr bwMode="auto">
            <a:xfrm>
              <a:off x="4628356" y="3030760"/>
              <a:ext cx="268288" cy="2627313"/>
            </a:xfrm>
            <a:custGeom>
              <a:avLst/>
              <a:gdLst>
                <a:gd name="T0" fmla="*/ 0 w 169"/>
                <a:gd name="T1" fmla="*/ 1655 h 1655"/>
                <a:gd name="T2" fmla="*/ 169 w 169"/>
                <a:gd name="T3" fmla="*/ 1578 h 1655"/>
                <a:gd name="T4" fmla="*/ 169 w 169"/>
                <a:gd name="T5" fmla="*/ 111 h 1655"/>
                <a:gd name="T6" fmla="*/ 0 w 169"/>
                <a:gd name="T7" fmla="*/ 0 h 1655"/>
                <a:gd name="T8" fmla="*/ 0 w 169"/>
                <a:gd name="T9" fmla="*/ 1655 h 1655"/>
              </a:gdLst>
              <a:ahLst/>
              <a:cxnLst>
                <a:cxn ang="0">
                  <a:pos x="T0" y="T1"/>
                </a:cxn>
                <a:cxn ang="0">
                  <a:pos x="T2" y="T3"/>
                </a:cxn>
                <a:cxn ang="0">
                  <a:pos x="T4" y="T5"/>
                </a:cxn>
                <a:cxn ang="0">
                  <a:pos x="T6" y="T7"/>
                </a:cxn>
                <a:cxn ang="0">
                  <a:pos x="T8" y="T9"/>
                </a:cxn>
              </a:cxnLst>
              <a:rect l="0" t="0" r="r" b="b"/>
              <a:pathLst>
                <a:path w="169" h="1655">
                  <a:moveTo>
                    <a:pt x="0" y="1655"/>
                  </a:moveTo>
                  <a:lnTo>
                    <a:pt x="169" y="1578"/>
                  </a:lnTo>
                  <a:lnTo>
                    <a:pt x="169" y="111"/>
                  </a:lnTo>
                  <a:lnTo>
                    <a:pt x="0" y="0"/>
                  </a:lnTo>
                  <a:lnTo>
                    <a:pt x="0" y="1655"/>
                  </a:lnTo>
                  <a:close/>
                </a:path>
              </a:pathLst>
            </a:custGeom>
            <a:grpFill/>
            <a:ln>
              <a:noFill/>
            </a:ln>
          </p:spPr>
          <p:txBody>
            <a:bodyPr vert="horz" wrap="square" lIns="91440" tIns="45720" rIns="91440" bIns="45720" numCol="1" anchor="t" anchorCtr="0" compatLnSpc="1"/>
            <a:lstStyle/>
            <a:p>
              <a:endParaRPr lang="zh-CN" altLang="en-US"/>
            </a:p>
          </p:txBody>
        </p:sp>
      </p:grpSp>
      <p:grpSp>
        <p:nvGrpSpPr>
          <p:cNvPr id="16" name="Group 13"/>
          <p:cNvGrpSpPr/>
          <p:nvPr/>
        </p:nvGrpSpPr>
        <p:grpSpPr>
          <a:xfrm>
            <a:off x="5247481" y="3820180"/>
            <a:ext cx="687388" cy="1976438"/>
            <a:chOff x="5247481" y="3681635"/>
            <a:chExt cx="687388" cy="1976438"/>
          </a:xfrm>
          <a:solidFill>
            <a:srgbClr val="656564"/>
          </a:solidFill>
        </p:grpSpPr>
        <p:sp>
          <p:nvSpPr>
            <p:cNvPr id="17" name="Freeform 14"/>
            <p:cNvSpPr/>
            <p:nvPr/>
          </p:nvSpPr>
          <p:spPr bwMode="auto">
            <a:xfrm>
              <a:off x="5247481" y="3681635"/>
              <a:ext cx="404813" cy="1976438"/>
            </a:xfrm>
            <a:custGeom>
              <a:avLst/>
              <a:gdLst>
                <a:gd name="T0" fmla="*/ 255 w 255"/>
                <a:gd name="T1" fmla="*/ 1245 h 1245"/>
                <a:gd name="T2" fmla="*/ 0 w 255"/>
                <a:gd name="T3" fmla="*/ 1168 h 1245"/>
                <a:gd name="T4" fmla="*/ 0 w 255"/>
                <a:gd name="T5" fmla="*/ 128 h 1245"/>
                <a:gd name="T6" fmla="*/ 255 w 255"/>
                <a:gd name="T7" fmla="*/ 0 h 1245"/>
                <a:gd name="T8" fmla="*/ 255 w 255"/>
                <a:gd name="T9" fmla="*/ 1245 h 1245"/>
              </a:gdLst>
              <a:ahLst/>
              <a:cxnLst>
                <a:cxn ang="0">
                  <a:pos x="T0" y="T1"/>
                </a:cxn>
                <a:cxn ang="0">
                  <a:pos x="T2" y="T3"/>
                </a:cxn>
                <a:cxn ang="0">
                  <a:pos x="T4" y="T5"/>
                </a:cxn>
                <a:cxn ang="0">
                  <a:pos x="T6" y="T7"/>
                </a:cxn>
                <a:cxn ang="0">
                  <a:pos x="T8" y="T9"/>
                </a:cxn>
              </a:cxnLst>
              <a:rect l="0" t="0" r="r" b="b"/>
              <a:pathLst>
                <a:path w="255" h="1245">
                  <a:moveTo>
                    <a:pt x="255" y="1245"/>
                  </a:moveTo>
                  <a:lnTo>
                    <a:pt x="0" y="1168"/>
                  </a:lnTo>
                  <a:lnTo>
                    <a:pt x="0" y="128"/>
                  </a:lnTo>
                  <a:lnTo>
                    <a:pt x="255" y="0"/>
                  </a:lnTo>
                  <a:lnTo>
                    <a:pt x="255" y="1245"/>
                  </a:lnTo>
                  <a:close/>
                </a:path>
              </a:pathLst>
            </a:custGeom>
            <a:grpFill/>
            <a:ln>
              <a:noFill/>
            </a:ln>
          </p:spPr>
          <p:txBody>
            <a:bodyPr vert="horz" wrap="square" lIns="91440" tIns="45720" rIns="91440" bIns="45720" numCol="1" anchor="t" anchorCtr="0" compatLnSpc="1"/>
            <a:lstStyle/>
            <a:p>
              <a:endParaRPr lang="zh-CN" altLang="en-US"/>
            </a:p>
          </p:txBody>
        </p:sp>
        <p:sp>
          <p:nvSpPr>
            <p:cNvPr id="18" name="Freeform 15"/>
            <p:cNvSpPr/>
            <p:nvPr/>
          </p:nvSpPr>
          <p:spPr bwMode="auto">
            <a:xfrm>
              <a:off x="5652294" y="3681635"/>
              <a:ext cx="282575" cy="1976438"/>
            </a:xfrm>
            <a:custGeom>
              <a:avLst/>
              <a:gdLst>
                <a:gd name="T0" fmla="*/ 0 w 178"/>
                <a:gd name="T1" fmla="*/ 1245 h 1245"/>
                <a:gd name="T2" fmla="*/ 178 w 178"/>
                <a:gd name="T3" fmla="*/ 1168 h 1245"/>
                <a:gd name="T4" fmla="*/ 178 w 178"/>
                <a:gd name="T5" fmla="*/ 111 h 1245"/>
                <a:gd name="T6" fmla="*/ 0 w 178"/>
                <a:gd name="T7" fmla="*/ 0 h 1245"/>
                <a:gd name="T8" fmla="*/ 0 w 178"/>
                <a:gd name="T9" fmla="*/ 1245 h 1245"/>
              </a:gdLst>
              <a:ahLst/>
              <a:cxnLst>
                <a:cxn ang="0">
                  <a:pos x="T0" y="T1"/>
                </a:cxn>
                <a:cxn ang="0">
                  <a:pos x="T2" y="T3"/>
                </a:cxn>
                <a:cxn ang="0">
                  <a:pos x="T4" y="T5"/>
                </a:cxn>
                <a:cxn ang="0">
                  <a:pos x="T6" y="T7"/>
                </a:cxn>
                <a:cxn ang="0">
                  <a:pos x="T8" y="T9"/>
                </a:cxn>
              </a:cxnLst>
              <a:rect l="0" t="0" r="r" b="b"/>
              <a:pathLst>
                <a:path w="178" h="1245">
                  <a:moveTo>
                    <a:pt x="0" y="1245"/>
                  </a:moveTo>
                  <a:lnTo>
                    <a:pt x="178" y="1168"/>
                  </a:lnTo>
                  <a:lnTo>
                    <a:pt x="178" y="111"/>
                  </a:lnTo>
                  <a:lnTo>
                    <a:pt x="0" y="0"/>
                  </a:lnTo>
                  <a:lnTo>
                    <a:pt x="0" y="1245"/>
                  </a:lnTo>
                  <a:close/>
                </a:path>
              </a:pathLst>
            </a:custGeom>
            <a:grpFill/>
            <a:ln>
              <a:noFill/>
            </a:ln>
          </p:spPr>
          <p:txBody>
            <a:bodyPr vert="horz" wrap="square" lIns="91440" tIns="45720" rIns="91440" bIns="45720" numCol="1" anchor="t" anchorCtr="0" compatLnSpc="1"/>
            <a:lstStyle/>
            <a:p>
              <a:endParaRPr lang="zh-CN" altLang="en-US"/>
            </a:p>
          </p:txBody>
        </p:sp>
      </p:grpSp>
      <p:grpSp>
        <p:nvGrpSpPr>
          <p:cNvPr id="19" name="Group 16"/>
          <p:cNvGrpSpPr/>
          <p:nvPr/>
        </p:nvGrpSpPr>
        <p:grpSpPr>
          <a:xfrm>
            <a:off x="6244431" y="2547005"/>
            <a:ext cx="687388" cy="3249613"/>
            <a:chOff x="6244431" y="2408460"/>
            <a:chExt cx="687388" cy="3249613"/>
          </a:xfrm>
          <a:solidFill>
            <a:srgbClr val="656564"/>
          </a:solidFill>
        </p:grpSpPr>
        <p:sp>
          <p:nvSpPr>
            <p:cNvPr id="20" name="Freeform 17"/>
            <p:cNvSpPr/>
            <p:nvPr/>
          </p:nvSpPr>
          <p:spPr bwMode="auto">
            <a:xfrm>
              <a:off x="6244431" y="2408460"/>
              <a:ext cx="404813" cy="3249613"/>
            </a:xfrm>
            <a:custGeom>
              <a:avLst/>
              <a:gdLst>
                <a:gd name="T0" fmla="*/ 255 w 255"/>
                <a:gd name="T1" fmla="*/ 2047 h 2047"/>
                <a:gd name="T2" fmla="*/ 0 w 255"/>
                <a:gd name="T3" fmla="*/ 1970 h 2047"/>
                <a:gd name="T4" fmla="*/ 0 w 255"/>
                <a:gd name="T5" fmla="*/ 128 h 2047"/>
                <a:gd name="T6" fmla="*/ 255 w 255"/>
                <a:gd name="T7" fmla="*/ 0 h 2047"/>
                <a:gd name="T8" fmla="*/ 255 w 255"/>
                <a:gd name="T9" fmla="*/ 2047 h 2047"/>
              </a:gdLst>
              <a:ahLst/>
              <a:cxnLst>
                <a:cxn ang="0">
                  <a:pos x="T0" y="T1"/>
                </a:cxn>
                <a:cxn ang="0">
                  <a:pos x="T2" y="T3"/>
                </a:cxn>
                <a:cxn ang="0">
                  <a:pos x="T4" y="T5"/>
                </a:cxn>
                <a:cxn ang="0">
                  <a:pos x="T6" y="T7"/>
                </a:cxn>
                <a:cxn ang="0">
                  <a:pos x="T8" y="T9"/>
                </a:cxn>
              </a:cxnLst>
              <a:rect l="0" t="0" r="r" b="b"/>
              <a:pathLst>
                <a:path w="255" h="2047">
                  <a:moveTo>
                    <a:pt x="255" y="2047"/>
                  </a:moveTo>
                  <a:lnTo>
                    <a:pt x="0" y="1970"/>
                  </a:lnTo>
                  <a:lnTo>
                    <a:pt x="0" y="128"/>
                  </a:lnTo>
                  <a:lnTo>
                    <a:pt x="255" y="0"/>
                  </a:lnTo>
                  <a:lnTo>
                    <a:pt x="255" y="2047"/>
                  </a:lnTo>
                  <a:close/>
                </a:path>
              </a:pathLst>
            </a:custGeom>
            <a:grpFill/>
            <a:ln>
              <a:noFill/>
            </a:ln>
          </p:spPr>
          <p:txBody>
            <a:bodyPr vert="horz" wrap="square" lIns="91440" tIns="45720" rIns="91440" bIns="45720" numCol="1" anchor="t" anchorCtr="0" compatLnSpc="1"/>
            <a:lstStyle/>
            <a:p>
              <a:endParaRPr lang="zh-CN" altLang="en-US"/>
            </a:p>
          </p:txBody>
        </p:sp>
        <p:sp>
          <p:nvSpPr>
            <p:cNvPr id="21" name="Freeform 18"/>
            <p:cNvSpPr/>
            <p:nvPr/>
          </p:nvSpPr>
          <p:spPr bwMode="auto">
            <a:xfrm>
              <a:off x="6649244" y="2408460"/>
              <a:ext cx="282575" cy="3249613"/>
            </a:xfrm>
            <a:custGeom>
              <a:avLst/>
              <a:gdLst>
                <a:gd name="T0" fmla="*/ 0 w 178"/>
                <a:gd name="T1" fmla="*/ 2047 h 2047"/>
                <a:gd name="T2" fmla="*/ 178 w 178"/>
                <a:gd name="T3" fmla="*/ 1970 h 2047"/>
                <a:gd name="T4" fmla="*/ 178 w 178"/>
                <a:gd name="T5" fmla="*/ 111 h 2047"/>
                <a:gd name="T6" fmla="*/ 0 w 178"/>
                <a:gd name="T7" fmla="*/ 0 h 2047"/>
                <a:gd name="T8" fmla="*/ 0 w 178"/>
                <a:gd name="T9" fmla="*/ 2047 h 2047"/>
              </a:gdLst>
              <a:ahLst/>
              <a:cxnLst>
                <a:cxn ang="0">
                  <a:pos x="T0" y="T1"/>
                </a:cxn>
                <a:cxn ang="0">
                  <a:pos x="T2" y="T3"/>
                </a:cxn>
                <a:cxn ang="0">
                  <a:pos x="T4" y="T5"/>
                </a:cxn>
                <a:cxn ang="0">
                  <a:pos x="T6" y="T7"/>
                </a:cxn>
                <a:cxn ang="0">
                  <a:pos x="T8" y="T9"/>
                </a:cxn>
              </a:cxnLst>
              <a:rect l="0" t="0" r="r" b="b"/>
              <a:pathLst>
                <a:path w="178" h="2047">
                  <a:moveTo>
                    <a:pt x="0" y="2047"/>
                  </a:moveTo>
                  <a:lnTo>
                    <a:pt x="178" y="1970"/>
                  </a:lnTo>
                  <a:lnTo>
                    <a:pt x="178" y="111"/>
                  </a:lnTo>
                  <a:lnTo>
                    <a:pt x="0" y="0"/>
                  </a:lnTo>
                  <a:lnTo>
                    <a:pt x="0" y="2047"/>
                  </a:lnTo>
                  <a:close/>
                </a:path>
              </a:pathLst>
            </a:custGeom>
            <a:grpFill/>
            <a:ln>
              <a:noFill/>
            </a:ln>
          </p:spPr>
          <p:txBody>
            <a:bodyPr vert="horz" wrap="square" lIns="91440" tIns="45720" rIns="91440" bIns="45720" numCol="1" anchor="t" anchorCtr="0" compatLnSpc="1"/>
            <a:lstStyle/>
            <a:p>
              <a:endParaRPr lang="zh-CN" altLang="en-US"/>
            </a:p>
          </p:txBody>
        </p:sp>
      </p:grpSp>
      <p:grpSp>
        <p:nvGrpSpPr>
          <p:cNvPr id="22" name="Group 19"/>
          <p:cNvGrpSpPr/>
          <p:nvPr/>
        </p:nvGrpSpPr>
        <p:grpSpPr>
          <a:xfrm>
            <a:off x="7201694" y="3251855"/>
            <a:ext cx="685800" cy="2544763"/>
            <a:chOff x="7201694" y="3113310"/>
            <a:chExt cx="685800" cy="2544763"/>
          </a:xfrm>
          <a:solidFill>
            <a:srgbClr val="656564"/>
          </a:solidFill>
        </p:grpSpPr>
        <p:sp>
          <p:nvSpPr>
            <p:cNvPr id="23" name="Freeform 20"/>
            <p:cNvSpPr/>
            <p:nvPr/>
          </p:nvSpPr>
          <p:spPr bwMode="auto">
            <a:xfrm>
              <a:off x="7201694" y="3113310"/>
              <a:ext cx="417513" cy="2544763"/>
            </a:xfrm>
            <a:custGeom>
              <a:avLst/>
              <a:gdLst>
                <a:gd name="T0" fmla="*/ 263 w 263"/>
                <a:gd name="T1" fmla="*/ 1603 h 1603"/>
                <a:gd name="T2" fmla="*/ 0 w 263"/>
                <a:gd name="T3" fmla="*/ 1526 h 1603"/>
                <a:gd name="T4" fmla="*/ 0 w 263"/>
                <a:gd name="T5" fmla="*/ 128 h 1603"/>
                <a:gd name="T6" fmla="*/ 263 w 263"/>
                <a:gd name="T7" fmla="*/ 0 h 1603"/>
                <a:gd name="T8" fmla="*/ 263 w 263"/>
                <a:gd name="T9" fmla="*/ 1603 h 1603"/>
              </a:gdLst>
              <a:ahLst/>
              <a:cxnLst>
                <a:cxn ang="0">
                  <a:pos x="T0" y="T1"/>
                </a:cxn>
                <a:cxn ang="0">
                  <a:pos x="T2" y="T3"/>
                </a:cxn>
                <a:cxn ang="0">
                  <a:pos x="T4" y="T5"/>
                </a:cxn>
                <a:cxn ang="0">
                  <a:pos x="T6" y="T7"/>
                </a:cxn>
                <a:cxn ang="0">
                  <a:pos x="T8" y="T9"/>
                </a:cxn>
              </a:cxnLst>
              <a:rect l="0" t="0" r="r" b="b"/>
              <a:pathLst>
                <a:path w="263" h="1603">
                  <a:moveTo>
                    <a:pt x="263" y="1603"/>
                  </a:moveTo>
                  <a:lnTo>
                    <a:pt x="0" y="1526"/>
                  </a:lnTo>
                  <a:lnTo>
                    <a:pt x="0" y="128"/>
                  </a:lnTo>
                  <a:lnTo>
                    <a:pt x="263" y="0"/>
                  </a:lnTo>
                  <a:lnTo>
                    <a:pt x="263" y="1603"/>
                  </a:lnTo>
                  <a:close/>
                </a:path>
              </a:pathLst>
            </a:custGeom>
            <a:grpFill/>
            <a:ln>
              <a:noFill/>
            </a:ln>
          </p:spPr>
          <p:txBody>
            <a:bodyPr vert="horz" wrap="square" lIns="91440" tIns="45720" rIns="91440" bIns="45720" numCol="1" anchor="t" anchorCtr="0" compatLnSpc="1"/>
            <a:lstStyle/>
            <a:p>
              <a:endParaRPr lang="zh-CN" altLang="en-US"/>
            </a:p>
          </p:txBody>
        </p:sp>
        <p:sp>
          <p:nvSpPr>
            <p:cNvPr id="24" name="Freeform 21"/>
            <p:cNvSpPr/>
            <p:nvPr/>
          </p:nvSpPr>
          <p:spPr bwMode="auto">
            <a:xfrm>
              <a:off x="7619206" y="3113310"/>
              <a:ext cx="268288" cy="2544763"/>
            </a:xfrm>
            <a:custGeom>
              <a:avLst/>
              <a:gdLst>
                <a:gd name="T0" fmla="*/ 0 w 169"/>
                <a:gd name="T1" fmla="*/ 1603 h 1603"/>
                <a:gd name="T2" fmla="*/ 169 w 169"/>
                <a:gd name="T3" fmla="*/ 1526 h 1603"/>
                <a:gd name="T4" fmla="*/ 169 w 169"/>
                <a:gd name="T5" fmla="*/ 110 h 1603"/>
                <a:gd name="T6" fmla="*/ 0 w 169"/>
                <a:gd name="T7" fmla="*/ 0 h 1603"/>
                <a:gd name="T8" fmla="*/ 0 w 169"/>
                <a:gd name="T9" fmla="*/ 1603 h 1603"/>
              </a:gdLst>
              <a:ahLst/>
              <a:cxnLst>
                <a:cxn ang="0">
                  <a:pos x="T0" y="T1"/>
                </a:cxn>
                <a:cxn ang="0">
                  <a:pos x="T2" y="T3"/>
                </a:cxn>
                <a:cxn ang="0">
                  <a:pos x="T4" y="T5"/>
                </a:cxn>
                <a:cxn ang="0">
                  <a:pos x="T6" y="T7"/>
                </a:cxn>
                <a:cxn ang="0">
                  <a:pos x="T8" y="T9"/>
                </a:cxn>
              </a:cxnLst>
              <a:rect l="0" t="0" r="r" b="b"/>
              <a:pathLst>
                <a:path w="169" h="1603">
                  <a:moveTo>
                    <a:pt x="0" y="1603"/>
                  </a:moveTo>
                  <a:lnTo>
                    <a:pt x="169" y="1526"/>
                  </a:lnTo>
                  <a:lnTo>
                    <a:pt x="169" y="110"/>
                  </a:lnTo>
                  <a:lnTo>
                    <a:pt x="0" y="0"/>
                  </a:lnTo>
                  <a:lnTo>
                    <a:pt x="0" y="1603"/>
                  </a:lnTo>
                  <a:close/>
                </a:path>
              </a:pathLst>
            </a:custGeom>
            <a:grpFill/>
            <a:ln>
              <a:noFill/>
            </a:ln>
          </p:spPr>
          <p:txBody>
            <a:bodyPr vert="horz" wrap="square" lIns="91440" tIns="45720" rIns="91440" bIns="45720" numCol="1" anchor="t" anchorCtr="0" compatLnSpc="1"/>
            <a:lstStyle/>
            <a:p>
              <a:endParaRPr lang="zh-CN" altLang="en-US"/>
            </a:p>
          </p:txBody>
        </p:sp>
      </p:grpSp>
      <p:grpSp>
        <p:nvGrpSpPr>
          <p:cNvPr id="25" name="Group 22"/>
          <p:cNvGrpSpPr/>
          <p:nvPr/>
        </p:nvGrpSpPr>
        <p:grpSpPr>
          <a:xfrm>
            <a:off x="8238331" y="2967693"/>
            <a:ext cx="687388" cy="2828925"/>
            <a:chOff x="8238331" y="2829148"/>
            <a:chExt cx="687388" cy="2828925"/>
          </a:xfrm>
          <a:solidFill>
            <a:srgbClr val="656564"/>
          </a:solidFill>
        </p:grpSpPr>
        <p:sp>
          <p:nvSpPr>
            <p:cNvPr id="29" name="Freeform 23"/>
            <p:cNvSpPr/>
            <p:nvPr/>
          </p:nvSpPr>
          <p:spPr bwMode="auto">
            <a:xfrm>
              <a:off x="8238331" y="2829148"/>
              <a:ext cx="404813" cy="2828925"/>
            </a:xfrm>
            <a:custGeom>
              <a:avLst/>
              <a:gdLst>
                <a:gd name="T0" fmla="*/ 255 w 255"/>
                <a:gd name="T1" fmla="*/ 1782 h 1782"/>
                <a:gd name="T2" fmla="*/ 0 w 255"/>
                <a:gd name="T3" fmla="*/ 1705 h 1782"/>
                <a:gd name="T4" fmla="*/ 0 w 255"/>
                <a:gd name="T5" fmla="*/ 127 h 1782"/>
                <a:gd name="T6" fmla="*/ 255 w 255"/>
                <a:gd name="T7" fmla="*/ 0 h 1782"/>
                <a:gd name="T8" fmla="*/ 255 w 255"/>
                <a:gd name="T9" fmla="*/ 1782 h 1782"/>
              </a:gdLst>
              <a:ahLst/>
              <a:cxnLst>
                <a:cxn ang="0">
                  <a:pos x="T0" y="T1"/>
                </a:cxn>
                <a:cxn ang="0">
                  <a:pos x="T2" y="T3"/>
                </a:cxn>
                <a:cxn ang="0">
                  <a:pos x="T4" y="T5"/>
                </a:cxn>
                <a:cxn ang="0">
                  <a:pos x="T6" y="T7"/>
                </a:cxn>
                <a:cxn ang="0">
                  <a:pos x="T8" y="T9"/>
                </a:cxn>
              </a:cxnLst>
              <a:rect l="0" t="0" r="r" b="b"/>
              <a:pathLst>
                <a:path w="255" h="1782">
                  <a:moveTo>
                    <a:pt x="255" y="1782"/>
                  </a:moveTo>
                  <a:lnTo>
                    <a:pt x="0" y="1705"/>
                  </a:lnTo>
                  <a:lnTo>
                    <a:pt x="0" y="127"/>
                  </a:lnTo>
                  <a:lnTo>
                    <a:pt x="255" y="0"/>
                  </a:lnTo>
                  <a:lnTo>
                    <a:pt x="255" y="1782"/>
                  </a:lnTo>
                  <a:close/>
                </a:path>
              </a:pathLst>
            </a:custGeom>
            <a:grpFill/>
            <a:ln>
              <a:noFill/>
            </a:ln>
          </p:spPr>
          <p:txBody>
            <a:bodyPr vert="horz" wrap="square" lIns="91440" tIns="45720" rIns="91440" bIns="45720" numCol="1" anchor="t" anchorCtr="0" compatLnSpc="1"/>
            <a:lstStyle/>
            <a:p>
              <a:endParaRPr lang="zh-CN" altLang="en-US"/>
            </a:p>
          </p:txBody>
        </p:sp>
        <p:sp>
          <p:nvSpPr>
            <p:cNvPr id="30" name="Freeform 24"/>
            <p:cNvSpPr/>
            <p:nvPr/>
          </p:nvSpPr>
          <p:spPr bwMode="auto">
            <a:xfrm>
              <a:off x="8643144" y="2829148"/>
              <a:ext cx="282575" cy="2828925"/>
            </a:xfrm>
            <a:custGeom>
              <a:avLst/>
              <a:gdLst>
                <a:gd name="T0" fmla="*/ 0 w 178"/>
                <a:gd name="T1" fmla="*/ 1782 h 1782"/>
                <a:gd name="T2" fmla="*/ 178 w 178"/>
                <a:gd name="T3" fmla="*/ 1705 h 1782"/>
                <a:gd name="T4" fmla="*/ 178 w 178"/>
                <a:gd name="T5" fmla="*/ 110 h 1782"/>
                <a:gd name="T6" fmla="*/ 0 w 178"/>
                <a:gd name="T7" fmla="*/ 0 h 1782"/>
                <a:gd name="T8" fmla="*/ 0 w 178"/>
                <a:gd name="T9" fmla="*/ 1782 h 1782"/>
              </a:gdLst>
              <a:ahLst/>
              <a:cxnLst>
                <a:cxn ang="0">
                  <a:pos x="T0" y="T1"/>
                </a:cxn>
                <a:cxn ang="0">
                  <a:pos x="T2" y="T3"/>
                </a:cxn>
                <a:cxn ang="0">
                  <a:pos x="T4" y="T5"/>
                </a:cxn>
                <a:cxn ang="0">
                  <a:pos x="T6" y="T7"/>
                </a:cxn>
                <a:cxn ang="0">
                  <a:pos x="T8" y="T9"/>
                </a:cxn>
              </a:cxnLst>
              <a:rect l="0" t="0" r="r" b="b"/>
              <a:pathLst>
                <a:path w="178" h="1782">
                  <a:moveTo>
                    <a:pt x="0" y="1782"/>
                  </a:moveTo>
                  <a:lnTo>
                    <a:pt x="178" y="1705"/>
                  </a:lnTo>
                  <a:lnTo>
                    <a:pt x="178" y="110"/>
                  </a:lnTo>
                  <a:lnTo>
                    <a:pt x="0" y="0"/>
                  </a:lnTo>
                  <a:lnTo>
                    <a:pt x="0" y="1782"/>
                  </a:lnTo>
                  <a:close/>
                </a:path>
              </a:pathLst>
            </a:custGeom>
            <a:grpFill/>
            <a:ln>
              <a:noFill/>
            </a:ln>
          </p:spPr>
          <p:txBody>
            <a:bodyPr vert="horz" wrap="square" lIns="91440" tIns="45720" rIns="91440" bIns="45720" numCol="1" anchor="t" anchorCtr="0" compatLnSpc="1"/>
            <a:lstStyle/>
            <a:p>
              <a:endParaRPr lang="zh-CN" altLang="en-US"/>
            </a:p>
          </p:txBody>
        </p:sp>
      </p:grpSp>
      <p:grpSp>
        <p:nvGrpSpPr>
          <p:cNvPr id="31" name="Group 25"/>
          <p:cNvGrpSpPr/>
          <p:nvPr/>
        </p:nvGrpSpPr>
        <p:grpSpPr>
          <a:xfrm>
            <a:off x="9262269" y="2181880"/>
            <a:ext cx="687387" cy="3614738"/>
            <a:chOff x="9262269" y="2043335"/>
            <a:chExt cx="687387" cy="3614738"/>
          </a:xfrm>
          <a:solidFill>
            <a:srgbClr val="656564"/>
          </a:solidFill>
        </p:grpSpPr>
        <p:sp>
          <p:nvSpPr>
            <p:cNvPr id="32" name="Freeform 26"/>
            <p:cNvSpPr/>
            <p:nvPr/>
          </p:nvSpPr>
          <p:spPr bwMode="auto">
            <a:xfrm>
              <a:off x="9262269" y="2043335"/>
              <a:ext cx="404813" cy="3614738"/>
            </a:xfrm>
            <a:custGeom>
              <a:avLst/>
              <a:gdLst>
                <a:gd name="T0" fmla="*/ 255 w 255"/>
                <a:gd name="T1" fmla="*/ 2277 h 2277"/>
                <a:gd name="T2" fmla="*/ 0 w 255"/>
                <a:gd name="T3" fmla="*/ 2200 h 2277"/>
                <a:gd name="T4" fmla="*/ 0 w 255"/>
                <a:gd name="T5" fmla="*/ 119 h 2277"/>
                <a:gd name="T6" fmla="*/ 255 w 255"/>
                <a:gd name="T7" fmla="*/ 0 h 2277"/>
                <a:gd name="T8" fmla="*/ 255 w 255"/>
                <a:gd name="T9" fmla="*/ 2277 h 2277"/>
              </a:gdLst>
              <a:ahLst/>
              <a:cxnLst>
                <a:cxn ang="0">
                  <a:pos x="T0" y="T1"/>
                </a:cxn>
                <a:cxn ang="0">
                  <a:pos x="T2" y="T3"/>
                </a:cxn>
                <a:cxn ang="0">
                  <a:pos x="T4" y="T5"/>
                </a:cxn>
                <a:cxn ang="0">
                  <a:pos x="T6" y="T7"/>
                </a:cxn>
                <a:cxn ang="0">
                  <a:pos x="T8" y="T9"/>
                </a:cxn>
              </a:cxnLst>
              <a:rect l="0" t="0" r="r" b="b"/>
              <a:pathLst>
                <a:path w="255" h="2277">
                  <a:moveTo>
                    <a:pt x="255" y="2277"/>
                  </a:moveTo>
                  <a:lnTo>
                    <a:pt x="0" y="2200"/>
                  </a:lnTo>
                  <a:lnTo>
                    <a:pt x="0" y="119"/>
                  </a:lnTo>
                  <a:lnTo>
                    <a:pt x="255" y="0"/>
                  </a:lnTo>
                  <a:lnTo>
                    <a:pt x="255" y="2277"/>
                  </a:lnTo>
                  <a:close/>
                </a:path>
              </a:pathLst>
            </a:custGeom>
            <a:grpFill/>
            <a:ln>
              <a:noFill/>
            </a:ln>
          </p:spPr>
          <p:txBody>
            <a:bodyPr vert="horz" wrap="square" lIns="91440" tIns="45720" rIns="91440" bIns="45720" numCol="1" anchor="t" anchorCtr="0" compatLnSpc="1"/>
            <a:lstStyle/>
            <a:p>
              <a:endParaRPr lang="zh-CN" altLang="en-US"/>
            </a:p>
          </p:txBody>
        </p:sp>
        <p:sp>
          <p:nvSpPr>
            <p:cNvPr id="33" name="Freeform 27"/>
            <p:cNvSpPr/>
            <p:nvPr/>
          </p:nvSpPr>
          <p:spPr bwMode="auto">
            <a:xfrm>
              <a:off x="9667081" y="2043335"/>
              <a:ext cx="282575" cy="3614738"/>
            </a:xfrm>
            <a:custGeom>
              <a:avLst/>
              <a:gdLst>
                <a:gd name="T0" fmla="*/ 0 w 178"/>
                <a:gd name="T1" fmla="*/ 2277 h 2277"/>
                <a:gd name="T2" fmla="*/ 178 w 178"/>
                <a:gd name="T3" fmla="*/ 2200 h 2277"/>
                <a:gd name="T4" fmla="*/ 178 w 178"/>
                <a:gd name="T5" fmla="*/ 111 h 2277"/>
                <a:gd name="T6" fmla="*/ 0 w 178"/>
                <a:gd name="T7" fmla="*/ 0 h 2277"/>
                <a:gd name="T8" fmla="*/ 0 w 178"/>
                <a:gd name="T9" fmla="*/ 2277 h 2277"/>
              </a:gdLst>
              <a:ahLst/>
              <a:cxnLst>
                <a:cxn ang="0">
                  <a:pos x="T0" y="T1"/>
                </a:cxn>
                <a:cxn ang="0">
                  <a:pos x="T2" y="T3"/>
                </a:cxn>
                <a:cxn ang="0">
                  <a:pos x="T4" y="T5"/>
                </a:cxn>
                <a:cxn ang="0">
                  <a:pos x="T6" y="T7"/>
                </a:cxn>
                <a:cxn ang="0">
                  <a:pos x="T8" y="T9"/>
                </a:cxn>
              </a:cxnLst>
              <a:rect l="0" t="0" r="r" b="b"/>
              <a:pathLst>
                <a:path w="178" h="2277">
                  <a:moveTo>
                    <a:pt x="0" y="2277"/>
                  </a:moveTo>
                  <a:lnTo>
                    <a:pt x="178" y="2200"/>
                  </a:lnTo>
                  <a:lnTo>
                    <a:pt x="178" y="111"/>
                  </a:lnTo>
                  <a:lnTo>
                    <a:pt x="0" y="0"/>
                  </a:lnTo>
                  <a:lnTo>
                    <a:pt x="0" y="2277"/>
                  </a:lnTo>
                  <a:close/>
                </a:path>
              </a:pathLst>
            </a:custGeom>
            <a:grpFill/>
            <a:ln>
              <a:noFill/>
            </a:ln>
          </p:spPr>
          <p:txBody>
            <a:bodyPr vert="horz" wrap="square" lIns="91440" tIns="45720" rIns="91440" bIns="45720" numCol="1" anchor="t" anchorCtr="0" compatLnSpc="1"/>
            <a:lstStyle/>
            <a:p>
              <a:endParaRPr lang="zh-CN" altLang="en-US"/>
            </a:p>
          </p:txBody>
        </p:sp>
      </p:grpSp>
      <p:sp>
        <p:nvSpPr>
          <p:cNvPr id="34" name="文本框 48"/>
          <p:cNvSpPr txBox="1"/>
          <p:nvPr/>
        </p:nvSpPr>
        <p:spPr>
          <a:xfrm>
            <a:off x="2236901" y="1433640"/>
            <a:ext cx="747320" cy="400110"/>
          </a:xfrm>
          <a:prstGeom prst="rect">
            <a:avLst/>
          </a:prstGeom>
          <a:noFill/>
        </p:spPr>
        <p:txBody>
          <a:bodyPr wrap="none" rtlCol="0">
            <a:spAutoFit/>
          </a:bodyPr>
          <a:lstStyle/>
          <a:p>
            <a:r>
              <a:rPr lang="en-US" altLang="zh-CN" sz="2000" b="1" dirty="0"/>
              <a:t>100%</a:t>
            </a:r>
            <a:endParaRPr lang="zh-CN" altLang="en-US" sz="2000" b="1" dirty="0"/>
          </a:p>
        </p:txBody>
      </p:sp>
      <p:sp>
        <p:nvSpPr>
          <p:cNvPr id="35" name="文本框 49"/>
          <p:cNvSpPr txBox="1"/>
          <p:nvPr/>
        </p:nvSpPr>
        <p:spPr>
          <a:xfrm>
            <a:off x="9344157" y="1790581"/>
            <a:ext cx="619080" cy="400110"/>
          </a:xfrm>
          <a:prstGeom prst="rect">
            <a:avLst/>
          </a:prstGeom>
          <a:noFill/>
        </p:spPr>
        <p:txBody>
          <a:bodyPr wrap="none" rtlCol="0">
            <a:spAutoFit/>
          </a:bodyPr>
          <a:lstStyle/>
          <a:p>
            <a:r>
              <a:rPr lang="en-US" altLang="zh-CN" sz="2000" b="1" dirty="0"/>
              <a:t>95%</a:t>
            </a:r>
            <a:endParaRPr lang="zh-CN" altLang="en-US" sz="2000" b="1" dirty="0"/>
          </a:p>
        </p:txBody>
      </p:sp>
      <p:sp>
        <p:nvSpPr>
          <p:cNvPr id="36" name="文本框 50"/>
          <p:cNvSpPr txBox="1"/>
          <p:nvPr/>
        </p:nvSpPr>
        <p:spPr>
          <a:xfrm>
            <a:off x="3289432" y="2222623"/>
            <a:ext cx="619080" cy="400110"/>
          </a:xfrm>
          <a:prstGeom prst="rect">
            <a:avLst/>
          </a:prstGeom>
          <a:noFill/>
        </p:spPr>
        <p:txBody>
          <a:bodyPr wrap="none" rtlCol="0">
            <a:spAutoFit/>
          </a:bodyPr>
          <a:lstStyle/>
          <a:p>
            <a:r>
              <a:rPr lang="en-US" altLang="zh-CN" sz="2000" b="1" dirty="0"/>
              <a:t>80%</a:t>
            </a:r>
            <a:endParaRPr lang="zh-CN" altLang="en-US" sz="2000" b="1" dirty="0"/>
          </a:p>
        </p:txBody>
      </p:sp>
      <p:sp>
        <p:nvSpPr>
          <p:cNvPr id="37" name="文本框 51"/>
          <p:cNvSpPr txBox="1"/>
          <p:nvPr/>
        </p:nvSpPr>
        <p:spPr>
          <a:xfrm>
            <a:off x="4287204" y="2768273"/>
            <a:ext cx="619080" cy="400110"/>
          </a:xfrm>
          <a:prstGeom prst="rect">
            <a:avLst/>
          </a:prstGeom>
          <a:noFill/>
        </p:spPr>
        <p:txBody>
          <a:bodyPr wrap="none" rtlCol="0">
            <a:spAutoFit/>
          </a:bodyPr>
          <a:lstStyle/>
          <a:p>
            <a:r>
              <a:rPr lang="en-US" altLang="zh-CN" sz="2000" b="1" dirty="0"/>
              <a:t>70%</a:t>
            </a:r>
            <a:endParaRPr lang="zh-CN" altLang="en-US" sz="2000" b="1" dirty="0"/>
          </a:p>
        </p:txBody>
      </p:sp>
      <p:sp>
        <p:nvSpPr>
          <p:cNvPr id="38" name="文本框 52"/>
          <p:cNvSpPr txBox="1"/>
          <p:nvPr/>
        </p:nvSpPr>
        <p:spPr>
          <a:xfrm>
            <a:off x="5360251" y="3412083"/>
            <a:ext cx="619080" cy="400110"/>
          </a:xfrm>
          <a:prstGeom prst="rect">
            <a:avLst/>
          </a:prstGeom>
          <a:noFill/>
        </p:spPr>
        <p:txBody>
          <a:bodyPr wrap="none" rtlCol="0">
            <a:spAutoFit/>
          </a:bodyPr>
          <a:lstStyle/>
          <a:p>
            <a:r>
              <a:rPr lang="en-US" altLang="zh-CN" sz="2000" b="1" dirty="0"/>
              <a:t>50%</a:t>
            </a:r>
            <a:endParaRPr lang="zh-CN" altLang="en-US" sz="2000" b="1" dirty="0"/>
          </a:p>
        </p:txBody>
      </p:sp>
      <p:sp>
        <p:nvSpPr>
          <p:cNvPr id="39" name="文本框 53"/>
          <p:cNvSpPr txBox="1"/>
          <p:nvPr/>
        </p:nvSpPr>
        <p:spPr>
          <a:xfrm>
            <a:off x="6333958" y="2142259"/>
            <a:ext cx="619080" cy="400110"/>
          </a:xfrm>
          <a:prstGeom prst="rect">
            <a:avLst/>
          </a:prstGeom>
          <a:noFill/>
        </p:spPr>
        <p:txBody>
          <a:bodyPr wrap="none" rtlCol="0">
            <a:spAutoFit/>
          </a:bodyPr>
          <a:lstStyle/>
          <a:p>
            <a:r>
              <a:rPr lang="en-US" altLang="zh-CN" sz="2000" b="1" dirty="0"/>
              <a:t>90%</a:t>
            </a:r>
            <a:endParaRPr lang="zh-CN" altLang="en-US" sz="2000" b="1" dirty="0"/>
          </a:p>
        </p:txBody>
      </p:sp>
      <p:sp>
        <p:nvSpPr>
          <p:cNvPr id="40" name="文本框 55"/>
          <p:cNvSpPr txBox="1"/>
          <p:nvPr/>
        </p:nvSpPr>
        <p:spPr>
          <a:xfrm>
            <a:off x="7297793" y="2868060"/>
            <a:ext cx="619080" cy="400110"/>
          </a:xfrm>
          <a:prstGeom prst="rect">
            <a:avLst/>
          </a:prstGeom>
          <a:noFill/>
        </p:spPr>
        <p:txBody>
          <a:bodyPr wrap="none" rtlCol="0">
            <a:spAutoFit/>
          </a:bodyPr>
          <a:lstStyle/>
          <a:p>
            <a:r>
              <a:rPr lang="en-US" altLang="zh-CN" sz="2000" b="1" dirty="0"/>
              <a:t>65%</a:t>
            </a:r>
            <a:endParaRPr lang="zh-CN" altLang="en-US" sz="2000" b="1" dirty="0"/>
          </a:p>
        </p:txBody>
      </p:sp>
      <p:sp>
        <p:nvSpPr>
          <p:cNvPr id="41" name="文本框 56"/>
          <p:cNvSpPr txBox="1"/>
          <p:nvPr/>
        </p:nvSpPr>
        <p:spPr>
          <a:xfrm>
            <a:off x="8325727" y="2605181"/>
            <a:ext cx="619080" cy="400110"/>
          </a:xfrm>
          <a:prstGeom prst="rect">
            <a:avLst/>
          </a:prstGeom>
          <a:noFill/>
        </p:spPr>
        <p:txBody>
          <a:bodyPr wrap="none" rtlCol="0">
            <a:spAutoFit/>
          </a:bodyPr>
          <a:lstStyle/>
          <a:p>
            <a:r>
              <a:rPr lang="en-US" altLang="zh-CN" sz="2000" b="1" dirty="0"/>
              <a:t>75%</a:t>
            </a:r>
            <a:endParaRPr lang="zh-CN" altLang="en-US" sz="2000" b="1" dirty="0"/>
          </a:p>
        </p:txBody>
      </p:sp>
      <p:sp>
        <p:nvSpPr>
          <p:cNvPr id="42" name="TextBox 36"/>
          <p:cNvSpPr txBox="1"/>
          <p:nvPr/>
        </p:nvSpPr>
        <p:spPr>
          <a:xfrm>
            <a:off x="9235998" y="6120281"/>
            <a:ext cx="704040" cy="400110"/>
          </a:xfrm>
          <a:prstGeom prst="rect">
            <a:avLst/>
          </a:prstGeom>
          <a:noFill/>
        </p:spPr>
        <p:txBody>
          <a:bodyPr wrap="none" rtlCol="0">
            <a:spAutoFit/>
          </a:bodyPr>
          <a:lstStyle/>
          <a:p>
            <a:pPr algn="ctr"/>
            <a:r>
              <a:rPr lang="en-US" sz="2000" b="1" dirty="0"/>
              <a:t>2019</a:t>
            </a:r>
            <a:endParaRPr lang="en-GB" sz="2000" b="1" dirty="0"/>
          </a:p>
        </p:txBody>
      </p:sp>
      <p:sp>
        <p:nvSpPr>
          <p:cNvPr id="43" name="TextBox 37"/>
          <p:cNvSpPr txBox="1"/>
          <p:nvPr/>
        </p:nvSpPr>
        <p:spPr>
          <a:xfrm>
            <a:off x="8212061" y="6120281"/>
            <a:ext cx="704040" cy="400110"/>
          </a:xfrm>
          <a:prstGeom prst="rect">
            <a:avLst/>
          </a:prstGeom>
          <a:noFill/>
        </p:spPr>
        <p:txBody>
          <a:bodyPr wrap="none" rtlCol="0">
            <a:spAutoFit/>
          </a:bodyPr>
          <a:lstStyle/>
          <a:p>
            <a:pPr algn="ctr"/>
            <a:r>
              <a:rPr lang="en-US" sz="2000" b="1" dirty="0"/>
              <a:t>2016</a:t>
            </a:r>
            <a:endParaRPr lang="en-GB" sz="2000" b="1" dirty="0"/>
          </a:p>
        </p:txBody>
      </p:sp>
      <p:sp>
        <p:nvSpPr>
          <p:cNvPr id="44" name="TextBox 38"/>
          <p:cNvSpPr txBox="1"/>
          <p:nvPr/>
        </p:nvSpPr>
        <p:spPr>
          <a:xfrm>
            <a:off x="6208544" y="6120281"/>
            <a:ext cx="723275" cy="400110"/>
          </a:xfrm>
          <a:prstGeom prst="rect">
            <a:avLst/>
          </a:prstGeom>
          <a:noFill/>
        </p:spPr>
        <p:txBody>
          <a:bodyPr wrap="none" rtlCol="0">
            <a:spAutoFit/>
          </a:bodyPr>
          <a:lstStyle/>
          <a:p>
            <a:pPr algn="ctr"/>
            <a:r>
              <a:rPr lang="en-US" sz="2000" b="1"/>
              <a:t>2012</a:t>
            </a:r>
            <a:endParaRPr lang="en-GB" sz="2000" b="1"/>
          </a:p>
        </p:txBody>
      </p:sp>
      <p:sp>
        <p:nvSpPr>
          <p:cNvPr id="45" name="TextBox 39"/>
          <p:cNvSpPr txBox="1"/>
          <p:nvPr/>
        </p:nvSpPr>
        <p:spPr>
          <a:xfrm>
            <a:off x="4167861" y="6120281"/>
            <a:ext cx="723275" cy="400110"/>
          </a:xfrm>
          <a:prstGeom prst="rect">
            <a:avLst/>
          </a:prstGeom>
          <a:noFill/>
        </p:spPr>
        <p:txBody>
          <a:bodyPr wrap="none" rtlCol="0">
            <a:spAutoFit/>
          </a:bodyPr>
          <a:lstStyle/>
          <a:p>
            <a:pPr algn="ctr"/>
            <a:r>
              <a:rPr lang="en-US" sz="2000" b="1"/>
              <a:t>2010</a:t>
            </a:r>
            <a:endParaRPr lang="en-GB" sz="2000" b="1"/>
          </a:p>
        </p:txBody>
      </p:sp>
      <p:sp>
        <p:nvSpPr>
          <p:cNvPr id="46" name="TextBox 40"/>
          <p:cNvSpPr txBox="1"/>
          <p:nvPr/>
        </p:nvSpPr>
        <p:spPr>
          <a:xfrm>
            <a:off x="2215356" y="6120281"/>
            <a:ext cx="723275" cy="400110"/>
          </a:xfrm>
          <a:prstGeom prst="rect">
            <a:avLst/>
          </a:prstGeom>
          <a:noFill/>
        </p:spPr>
        <p:txBody>
          <a:bodyPr wrap="none" rtlCol="0">
            <a:spAutoFit/>
          </a:bodyPr>
          <a:lstStyle/>
          <a:p>
            <a:pPr algn="ctr"/>
            <a:r>
              <a:rPr lang="en-US" sz="2000" b="1"/>
              <a:t>2008</a:t>
            </a:r>
            <a:endParaRPr lang="en-GB" sz="2000" b="1"/>
          </a:p>
        </p:txBody>
      </p:sp>
      <p:sp>
        <p:nvSpPr>
          <p:cNvPr id="47" name="TextBox 41"/>
          <p:cNvSpPr txBox="1"/>
          <p:nvPr/>
        </p:nvSpPr>
        <p:spPr>
          <a:xfrm>
            <a:off x="3149431" y="6120281"/>
            <a:ext cx="723275" cy="400110"/>
          </a:xfrm>
          <a:prstGeom prst="rect">
            <a:avLst/>
          </a:prstGeom>
          <a:noFill/>
        </p:spPr>
        <p:txBody>
          <a:bodyPr wrap="none" rtlCol="0">
            <a:spAutoFit/>
          </a:bodyPr>
          <a:lstStyle/>
          <a:p>
            <a:pPr algn="ctr"/>
            <a:r>
              <a:rPr lang="en-US" sz="2000" b="1"/>
              <a:t>2009</a:t>
            </a:r>
            <a:endParaRPr lang="en-GB" sz="2000" b="1"/>
          </a:p>
        </p:txBody>
      </p:sp>
      <p:sp>
        <p:nvSpPr>
          <p:cNvPr id="48" name="TextBox 42"/>
          <p:cNvSpPr txBox="1"/>
          <p:nvPr/>
        </p:nvSpPr>
        <p:spPr>
          <a:xfrm>
            <a:off x="5217037" y="6120281"/>
            <a:ext cx="723275" cy="400110"/>
          </a:xfrm>
          <a:prstGeom prst="rect">
            <a:avLst/>
          </a:prstGeom>
          <a:noFill/>
        </p:spPr>
        <p:txBody>
          <a:bodyPr wrap="none" rtlCol="0">
            <a:spAutoFit/>
          </a:bodyPr>
          <a:lstStyle/>
          <a:p>
            <a:pPr algn="ctr"/>
            <a:r>
              <a:rPr lang="en-US" sz="2000" b="1"/>
              <a:t>2011</a:t>
            </a:r>
            <a:endParaRPr lang="en-GB" sz="2000" b="1"/>
          </a:p>
        </p:txBody>
      </p:sp>
      <p:sp>
        <p:nvSpPr>
          <p:cNvPr id="49" name="TextBox 43"/>
          <p:cNvSpPr txBox="1"/>
          <p:nvPr/>
        </p:nvSpPr>
        <p:spPr>
          <a:xfrm>
            <a:off x="7159118" y="6120281"/>
            <a:ext cx="723275" cy="400110"/>
          </a:xfrm>
          <a:prstGeom prst="rect">
            <a:avLst/>
          </a:prstGeom>
          <a:noFill/>
        </p:spPr>
        <p:txBody>
          <a:bodyPr wrap="none" rtlCol="0">
            <a:spAutoFit/>
          </a:bodyPr>
          <a:lstStyle/>
          <a:p>
            <a:pPr algn="ctr"/>
            <a:r>
              <a:rPr lang="en-US" sz="2000" b="1"/>
              <a:t>2013</a:t>
            </a:r>
            <a:endParaRPr lang="en-GB"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childTnLst>
                          </p:cTn>
                        </p:par>
                        <p:par>
                          <p:cTn id="22" fill="hold">
                            <p:stCondLst>
                              <p:cond delay="2000"/>
                            </p:stCondLst>
                            <p:childTnLst>
                              <p:par>
                                <p:cTn id="23" presetID="2" presetClass="entr" presetSubtype="4"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par>
                          <p:cTn id="31" fill="hold">
                            <p:stCondLst>
                              <p:cond delay="3000"/>
                            </p:stCondLst>
                            <p:childTnLst>
                              <p:par>
                                <p:cTn id="32" presetID="2" presetClass="entr" presetSubtype="4"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childTnLst>
                                </p:cTn>
                              </p:par>
                            </p:childTnLst>
                          </p:cTn>
                        </p:par>
                        <p:par>
                          <p:cTn id="40" fill="hold">
                            <p:stCondLst>
                              <p:cond delay="4000"/>
                            </p:stCondLst>
                            <p:childTnLst>
                              <p:par>
                                <p:cTn id="41" presetID="2" presetClass="entr" presetSubtype="4" fill="hold" nodeType="after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ppt_x"/>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500"/>
                                        <p:tgtEl>
                                          <p:spTgt spid="39"/>
                                        </p:tgtEl>
                                      </p:cBhvr>
                                    </p:animEffect>
                                  </p:childTnLst>
                                </p:cTn>
                              </p:par>
                            </p:childTnLst>
                          </p:cTn>
                        </p:par>
                        <p:par>
                          <p:cTn id="49" fill="hold">
                            <p:stCondLst>
                              <p:cond delay="5000"/>
                            </p:stCondLst>
                            <p:childTnLst>
                              <p:par>
                                <p:cTn id="50" presetID="2" presetClass="entr" presetSubtype="4" fill="hold" nodeType="afterEffect">
                                  <p:stCondLst>
                                    <p:cond delay="0"/>
                                  </p:stCondLst>
                                  <p:childTnLst>
                                    <p:set>
                                      <p:cBhvr>
                                        <p:cTn id="51" dur="1" fill="hold">
                                          <p:stCondLst>
                                            <p:cond delay="0"/>
                                          </p:stCondLst>
                                        </p:cTn>
                                        <p:tgtEl>
                                          <p:spTgt spid="22"/>
                                        </p:tgtEl>
                                        <p:attrNameLst>
                                          <p:attrName>style.visibility</p:attrName>
                                        </p:attrNameLst>
                                      </p:cBhvr>
                                      <p:to>
                                        <p:strVal val="visible"/>
                                      </p:to>
                                    </p:set>
                                    <p:anim calcmode="lin" valueType="num">
                                      <p:cBhvr additive="base">
                                        <p:cTn id="52" dur="500" fill="hold"/>
                                        <p:tgtEl>
                                          <p:spTgt spid="22"/>
                                        </p:tgtEl>
                                        <p:attrNameLst>
                                          <p:attrName>ppt_x</p:attrName>
                                        </p:attrNameLst>
                                      </p:cBhvr>
                                      <p:tavLst>
                                        <p:tav tm="0">
                                          <p:val>
                                            <p:strVal val="#ppt_x"/>
                                          </p:val>
                                        </p:tav>
                                        <p:tav tm="100000">
                                          <p:val>
                                            <p:strVal val="#ppt_x"/>
                                          </p:val>
                                        </p:tav>
                                      </p:tavLst>
                                    </p:anim>
                                    <p:anim calcmode="lin" valueType="num">
                                      <p:cBhvr additive="base">
                                        <p:cTn id="53" dur="500" fill="hold"/>
                                        <p:tgtEl>
                                          <p:spTgt spid="22"/>
                                        </p:tgtEl>
                                        <p:attrNameLst>
                                          <p:attrName>ppt_y</p:attrName>
                                        </p:attrNameLst>
                                      </p:cBhvr>
                                      <p:tavLst>
                                        <p:tav tm="0">
                                          <p:val>
                                            <p:strVal val="1+#ppt_h/2"/>
                                          </p:val>
                                        </p:tav>
                                        <p:tav tm="100000">
                                          <p:val>
                                            <p:strVal val="#ppt_y"/>
                                          </p:val>
                                        </p:tav>
                                      </p:tavLst>
                                    </p:anim>
                                  </p:childTnLst>
                                </p:cTn>
                              </p:par>
                            </p:childTnLst>
                          </p:cTn>
                        </p:par>
                        <p:par>
                          <p:cTn id="54" fill="hold">
                            <p:stCondLst>
                              <p:cond delay="5500"/>
                            </p:stCondLst>
                            <p:childTnLst>
                              <p:par>
                                <p:cTn id="55" presetID="10" presetClass="entr" presetSubtype="0" fill="hold" grpId="0" nodeType="after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fade">
                                      <p:cBhvr>
                                        <p:cTn id="57" dur="500"/>
                                        <p:tgtEl>
                                          <p:spTgt spid="40"/>
                                        </p:tgtEl>
                                      </p:cBhvr>
                                    </p:animEffect>
                                  </p:childTnLst>
                                </p:cTn>
                              </p:par>
                            </p:childTnLst>
                          </p:cTn>
                        </p:par>
                        <p:par>
                          <p:cTn id="58" fill="hold">
                            <p:stCondLst>
                              <p:cond delay="6000"/>
                            </p:stCondLst>
                            <p:childTnLst>
                              <p:par>
                                <p:cTn id="59" presetID="2" presetClass="entr" presetSubtype="4" fill="hold" nodeType="after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1+#ppt_h/2"/>
                                          </p:val>
                                        </p:tav>
                                        <p:tav tm="100000">
                                          <p:val>
                                            <p:strVal val="#ppt_y"/>
                                          </p:val>
                                        </p:tav>
                                      </p:tavLst>
                                    </p:anim>
                                  </p:childTnLst>
                                </p:cTn>
                              </p:par>
                            </p:childTnLst>
                          </p:cTn>
                        </p:par>
                        <p:par>
                          <p:cTn id="63" fill="hold">
                            <p:stCondLst>
                              <p:cond delay="6500"/>
                            </p:stCondLst>
                            <p:childTnLst>
                              <p:par>
                                <p:cTn id="64" presetID="10" presetClass="entr" presetSubtype="0" fill="hold" grpId="0" nodeType="after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fade">
                                      <p:cBhvr>
                                        <p:cTn id="66" dur="500"/>
                                        <p:tgtEl>
                                          <p:spTgt spid="41"/>
                                        </p:tgtEl>
                                      </p:cBhvr>
                                    </p:animEffect>
                                  </p:childTnLst>
                                </p:cTn>
                              </p:par>
                            </p:childTnLst>
                          </p:cTn>
                        </p:par>
                        <p:par>
                          <p:cTn id="67" fill="hold">
                            <p:stCondLst>
                              <p:cond delay="7000"/>
                            </p:stCondLst>
                            <p:childTnLst>
                              <p:par>
                                <p:cTn id="68" presetID="2" presetClass="entr" presetSubtype="4" fill="hold" nodeType="afterEffect">
                                  <p:stCondLst>
                                    <p:cond delay="0"/>
                                  </p:stCondLst>
                                  <p:childTnLst>
                                    <p:set>
                                      <p:cBhvr>
                                        <p:cTn id="69" dur="1" fill="hold">
                                          <p:stCondLst>
                                            <p:cond delay="0"/>
                                          </p:stCondLst>
                                        </p:cTn>
                                        <p:tgtEl>
                                          <p:spTgt spid="31"/>
                                        </p:tgtEl>
                                        <p:attrNameLst>
                                          <p:attrName>style.visibility</p:attrName>
                                        </p:attrNameLst>
                                      </p:cBhvr>
                                      <p:to>
                                        <p:strVal val="visible"/>
                                      </p:to>
                                    </p:set>
                                    <p:anim calcmode="lin" valueType="num">
                                      <p:cBhvr additive="base">
                                        <p:cTn id="70" dur="500" fill="hold"/>
                                        <p:tgtEl>
                                          <p:spTgt spid="31"/>
                                        </p:tgtEl>
                                        <p:attrNameLst>
                                          <p:attrName>ppt_x</p:attrName>
                                        </p:attrNameLst>
                                      </p:cBhvr>
                                      <p:tavLst>
                                        <p:tav tm="0">
                                          <p:val>
                                            <p:strVal val="#ppt_x"/>
                                          </p:val>
                                        </p:tav>
                                        <p:tav tm="100000">
                                          <p:val>
                                            <p:strVal val="#ppt_x"/>
                                          </p:val>
                                        </p:tav>
                                      </p:tavLst>
                                    </p:anim>
                                    <p:anim calcmode="lin" valueType="num">
                                      <p:cBhvr additive="base">
                                        <p:cTn id="71" dur="500" fill="hold"/>
                                        <p:tgtEl>
                                          <p:spTgt spid="31"/>
                                        </p:tgtEl>
                                        <p:attrNameLst>
                                          <p:attrName>ppt_y</p:attrName>
                                        </p:attrNameLst>
                                      </p:cBhvr>
                                      <p:tavLst>
                                        <p:tav tm="0">
                                          <p:val>
                                            <p:strVal val="1+#ppt_h/2"/>
                                          </p:val>
                                        </p:tav>
                                        <p:tav tm="100000">
                                          <p:val>
                                            <p:strVal val="#ppt_y"/>
                                          </p:val>
                                        </p:tav>
                                      </p:tavLst>
                                    </p:anim>
                                  </p:childTnLst>
                                </p:cTn>
                              </p:par>
                            </p:childTnLst>
                          </p:cTn>
                        </p:par>
                        <p:par>
                          <p:cTn id="72" fill="hold">
                            <p:stCondLst>
                              <p:cond delay="7500"/>
                            </p:stCondLst>
                            <p:childTnLst>
                              <p:par>
                                <p:cTn id="73" presetID="10" presetClass="entr" presetSubtype="0" fill="hold" grpId="0" nodeType="after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fade">
                                      <p:cBhvr>
                                        <p:cTn id="75" dur="500"/>
                                        <p:tgtEl>
                                          <p:spTgt spid="35"/>
                                        </p:tgtEl>
                                      </p:cBhvr>
                                    </p:animEffect>
                                  </p:childTnLst>
                                </p:cTn>
                              </p:par>
                            </p:childTnLst>
                          </p:cTn>
                        </p:par>
                        <p:par>
                          <p:cTn id="76" fill="hold">
                            <p:stCondLst>
                              <p:cond delay="8000"/>
                            </p:stCondLst>
                            <p:childTnLst>
                              <p:par>
                                <p:cTn id="77" presetID="10" presetClass="entr" presetSubtype="0" fill="hold" grpId="0" nodeType="afterEffect">
                                  <p:stCondLst>
                                    <p:cond delay="0"/>
                                  </p:stCondLst>
                                  <p:childTnLst>
                                    <p:set>
                                      <p:cBhvr>
                                        <p:cTn id="78" dur="1" fill="hold">
                                          <p:stCondLst>
                                            <p:cond delay="0"/>
                                          </p:stCondLst>
                                        </p:cTn>
                                        <p:tgtEl>
                                          <p:spTgt spid="46"/>
                                        </p:tgtEl>
                                        <p:attrNameLst>
                                          <p:attrName>style.visibility</p:attrName>
                                        </p:attrNameLst>
                                      </p:cBhvr>
                                      <p:to>
                                        <p:strVal val="visible"/>
                                      </p:to>
                                    </p:set>
                                    <p:animEffect transition="in" filter="fade">
                                      <p:cBhvr>
                                        <p:cTn id="79" dur="500"/>
                                        <p:tgtEl>
                                          <p:spTgt spid="46"/>
                                        </p:tgtEl>
                                      </p:cBhvr>
                                    </p:animEffect>
                                  </p:childTnLst>
                                </p:cTn>
                              </p:par>
                            </p:childTnLst>
                          </p:cTn>
                        </p:par>
                        <p:par>
                          <p:cTn id="80" fill="hold">
                            <p:stCondLst>
                              <p:cond delay="8500"/>
                            </p:stCondLst>
                            <p:childTnLst>
                              <p:par>
                                <p:cTn id="81" presetID="10" presetClass="entr" presetSubtype="0" fill="hold" grpId="0" nodeType="after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fade">
                                      <p:cBhvr>
                                        <p:cTn id="83" dur="500"/>
                                        <p:tgtEl>
                                          <p:spTgt spid="47"/>
                                        </p:tgtEl>
                                      </p:cBhvr>
                                    </p:animEffect>
                                  </p:childTnLst>
                                </p:cTn>
                              </p:par>
                            </p:childTnLst>
                          </p:cTn>
                        </p:par>
                        <p:par>
                          <p:cTn id="84" fill="hold">
                            <p:stCondLst>
                              <p:cond delay="9000"/>
                            </p:stCondLst>
                            <p:childTnLst>
                              <p:par>
                                <p:cTn id="85" presetID="10" presetClass="entr" presetSubtype="0" fill="hold" grpId="0" nodeType="after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500"/>
                                        <p:tgtEl>
                                          <p:spTgt spid="45"/>
                                        </p:tgtEl>
                                      </p:cBhvr>
                                    </p:animEffect>
                                  </p:childTnLst>
                                </p:cTn>
                              </p:par>
                            </p:childTnLst>
                          </p:cTn>
                        </p:par>
                        <p:par>
                          <p:cTn id="88" fill="hold">
                            <p:stCondLst>
                              <p:cond delay="9500"/>
                            </p:stCondLst>
                            <p:childTnLst>
                              <p:par>
                                <p:cTn id="89" presetID="10" presetClass="entr" presetSubtype="0" fill="hold" grpId="0"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fade">
                                      <p:cBhvr>
                                        <p:cTn id="91" dur="500"/>
                                        <p:tgtEl>
                                          <p:spTgt spid="48"/>
                                        </p:tgtEl>
                                      </p:cBhvr>
                                    </p:animEffect>
                                  </p:childTnLst>
                                </p:cTn>
                              </p:par>
                            </p:childTnLst>
                          </p:cTn>
                        </p:par>
                        <p:par>
                          <p:cTn id="92" fill="hold">
                            <p:stCondLst>
                              <p:cond delay="10000"/>
                            </p:stCondLst>
                            <p:childTnLst>
                              <p:par>
                                <p:cTn id="93" presetID="10" presetClass="entr" presetSubtype="0" fill="hold" grpId="0" nodeType="afterEffect">
                                  <p:stCondLst>
                                    <p:cond delay="0"/>
                                  </p:stCondLst>
                                  <p:childTnLst>
                                    <p:set>
                                      <p:cBhvr>
                                        <p:cTn id="94" dur="1" fill="hold">
                                          <p:stCondLst>
                                            <p:cond delay="0"/>
                                          </p:stCondLst>
                                        </p:cTn>
                                        <p:tgtEl>
                                          <p:spTgt spid="44"/>
                                        </p:tgtEl>
                                        <p:attrNameLst>
                                          <p:attrName>style.visibility</p:attrName>
                                        </p:attrNameLst>
                                      </p:cBhvr>
                                      <p:to>
                                        <p:strVal val="visible"/>
                                      </p:to>
                                    </p:set>
                                    <p:animEffect transition="in" filter="fade">
                                      <p:cBhvr>
                                        <p:cTn id="95" dur="500"/>
                                        <p:tgtEl>
                                          <p:spTgt spid="44"/>
                                        </p:tgtEl>
                                      </p:cBhvr>
                                    </p:animEffect>
                                  </p:childTnLst>
                                </p:cTn>
                              </p:par>
                            </p:childTnLst>
                          </p:cTn>
                        </p:par>
                        <p:par>
                          <p:cTn id="96" fill="hold">
                            <p:stCondLst>
                              <p:cond delay="10500"/>
                            </p:stCondLst>
                            <p:childTnLst>
                              <p:par>
                                <p:cTn id="97" presetID="10" presetClass="entr" presetSubtype="0" fill="hold" grpId="0" nodeType="afterEffect">
                                  <p:stCondLst>
                                    <p:cond delay="0"/>
                                  </p:stCondLst>
                                  <p:childTnLst>
                                    <p:set>
                                      <p:cBhvr>
                                        <p:cTn id="98" dur="1" fill="hold">
                                          <p:stCondLst>
                                            <p:cond delay="0"/>
                                          </p:stCondLst>
                                        </p:cTn>
                                        <p:tgtEl>
                                          <p:spTgt spid="49"/>
                                        </p:tgtEl>
                                        <p:attrNameLst>
                                          <p:attrName>style.visibility</p:attrName>
                                        </p:attrNameLst>
                                      </p:cBhvr>
                                      <p:to>
                                        <p:strVal val="visible"/>
                                      </p:to>
                                    </p:set>
                                    <p:animEffect transition="in" filter="fade">
                                      <p:cBhvr>
                                        <p:cTn id="99" dur="500"/>
                                        <p:tgtEl>
                                          <p:spTgt spid="49"/>
                                        </p:tgtEl>
                                      </p:cBhvr>
                                    </p:animEffect>
                                  </p:childTnLst>
                                </p:cTn>
                              </p:par>
                            </p:childTnLst>
                          </p:cTn>
                        </p:par>
                        <p:par>
                          <p:cTn id="100" fill="hold">
                            <p:stCondLst>
                              <p:cond delay="11000"/>
                            </p:stCondLst>
                            <p:childTnLst>
                              <p:par>
                                <p:cTn id="101" presetID="10" presetClass="entr" presetSubtype="0" fill="hold" grpId="0" nodeType="afterEffect">
                                  <p:stCondLst>
                                    <p:cond delay="0"/>
                                  </p:stCondLst>
                                  <p:childTnLst>
                                    <p:set>
                                      <p:cBhvr>
                                        <p:cTn id="102" dur="1" fill="hold">
                                          <p:stCondLst>
                                            <p:cond delay="0"/>
                                          </p:stCondLst>
                                        </p:cTn>
                                        <p:tgtEl>
                                          <p:spTgt spid="43"/>
                                        </p:tgtEl>
                                        <p:attrNameLst>
                                          <p:attrName>style.visibility</p:attrName>
                                        </p:attrNameLst>
                                      </p:cBhvr>
                                      <p:to>
                                        <p:strVal val="visible"/>
                                      </p:to>
                                    </p:set>
                                    <p:animEffect transition="in" filter="fade">
                                      <p:cBhvr>
                                        <p:cTn id="103" dur="500"/>
                                        <p:tgtEl>
                                          <p:spTgt spid="43"/>
                                        </p:tgtEl>
                                      </p:cBhvr>
                                    </p:animEffect>
                                  </p:childTnLst>
                                </p:cTn>
                              </p:par>
                            </p:childTnLst>
                          </p:cTn>
                        </p:par>
                        <p:par>
                          <p:cTn id="104" fill="hold">
                            <p:stCondLst>
                              <p:cond delay="11500"/>
                            </p:stCondLst>
                            <p:childTnLst>
                              <p:par>
                                <p:cTn id="105" presetID="10" presetClass="entr" presetSubtype="0" fill="hold" grpId="0" nodeType="afterEffect">
                                  <p:stCondLst>
                                    <p:cond delay="0"/>
                                  </p:stCondLst>
                                  <p:childTnLst>
                                    <p:set>
                                      <p:cBhvr>
                                        <p:cTn id="106" dur="1" fill="hold">
                                          <p:stCondLst>
                                            <p:cond delay="0"/>
                                          </p:stCondLst>
                                        </p:cTn>
                                        <p:tgtEl>
                                          <p:spTgt spid="42"/>
                                        </p:tgtEl>
                                        <p:attrNameLst>
                                          <p:attrName>style.visibility</p:attrName>
                                        </p:attrNameLst>
                                      </p:cBhvr>
                                      <p:to>
                                        <p:strVal val="visible"/>
                                      </p:to>
                                    </p:set>
                                    <p:animEffect transition="in" filter="fade">
                                      <p:cBhvr>
                                        <p:cTn id="10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04</a:t>
            </a:r>
            <a:endParaRPr lang="zh-CN" altLang="en-US" sz="2400" dirty="0">
              <a:solidFill>
                <a:schemeClr val="bg1"/>
              </a:solidFill>
            </a:endParaRPr>
          </a:p>
        </p:txBody>
      </p:sp>
      <p:sp>
        <p:nvSpPr>
          <p:cNvPr id="5" name="文本框 4"/>
          <p:cNvSpPr txBox="1"/>
          <p:nvPr/>
        </p:nvSpPr>
        <p:spPr>
          <a:xfrm>
            <a:off x="2057400" y="319415"/>
            <a:ext cx="3489158"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下半年工作计划</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TextBox 48"/>
          <p:cNvSpPr txBox="1"/>
          <p:nvPr/>
        </p:nvSpPr>
        <p:spPr>
          <a:xfrm>
            <a:off x="6630572" y="1955637"/>
            <a:ext cx="662361" cy="646331"/>
          </a:xfrm>
          <a:prstGeom prst="rect">
            <a:avLst/>
          </a:prstGeom>
          <a:noFill/>
        </p:spPr>
        <p:txBody>
          <a:bodyPr wrap="none" rtlCol="0">
            <a:spAutoFit/>
          </a:bodyPr>
          <a:lstStyle/>
          <a:p>
            <a:r>
              <a:rPr lang="en-US" sz="3600" b="1" dirty="0">
                <a:solidFill>
                  <a:srgbClr val="656564"/>
                </a:solidFill>
                <a:latin typeface="+mj-lt"/>
              </a:rPr>
              <a:t>01</a:t>
            </a:r>
            <a:endParaRPr lang="en-GB" sz="3600" b="1" dirty="0">
              <a:solidFill>
                <a:srgbClr val="656564"/>
              </a:solidFill>
              <a:latin typeface="+mj-lt"/>
            </a:endParaRPr>
          </a:p>
        </p:txBody>
      </p:sp>
      <p:sp>
        <p:nvSpPr>
          <p:cNvPr id="7" name="TextBox 53"/>
          <p:cNvSpPr txBox="1"/>
          <p:nvPr/>
        </p:nvSpPr>
        <p:spPr>
          <a:xfrm>
            <a:off x="6630572" y="3059533"/>
            <a:ext cx="662361" cy="646331"/>
          </a:xfrm>
          <a:prstGeom prst="rect">
            <a:avLst/>
          </a:prstGeom>
          <a:noFill/>
        </p:spPr>
        <p:txBody>
          <a:bodyPr wrap="none" rtlCol="0">
            <a:spAutoFit/>
          </a:bodyPr>
          <a:lstStyle/>
          <a:p>
            <a:r>
              <a:rPr lang="en-US" sz="3600" b="1">
                <a:solidFill>
                  <a:srgbClr val="656564"/>
                </a:solidFill>
                <a:latin typeface="+mj-lt"/>
              </a:rPr>
              <a:t>02</a:t>
            </a:r>
            <a:endParaRPr lang="en-GB" sz="3600" b="1">
              <a:solidFill>
                <a:srgbClr val="656564"/>
              </a:solidFill>
              <a:latin typeface="+mj-lt"/>
            </a:endParaRPr>
          </a:p>
        </p:txBody>
      </p:sp>
      <p:sp>
        <p:nvSpPr>
          <p:cNvPr id="8" name="TextBox 58"/>
          <p:cNvSpPr txBox="1"/>
          <p:nvPr/>
        </p:nvSpPr>
        <p:spPr>
          <a:xfrm>
            <a:off x="6630572" y="4163429"/>
            <a:ext cx="662361" cy="646331"/>
          </a:xfrm>
          <a:prstGeom prst="rect">
            <a:avLst/>
          </a:prstGeom>
          <a:noFill/>
        </p:spPr>
        <p:txBody>
          <a:bodyPr wrap="none" rtlCol="0">
            <a:spAutoFit/>
          </a:bodyPr>
          <a:lstStyle/>
          <a:p>
            <a:r>
              <a:rPr lang="en-US" sz="3600" b="1">
                <a:solidFill>
                  <a:srgbClr val="656564"/>
                </a:solidFill>
                <a:latin typeface="+mj-lt"/>
              </a:rPr>
              <a:t>03</a:t>
            </a:r>
            <a:endParaRPr lang="en-GB" sz="3600" b="1">
              <a:solidFill>
                <a:srgbClr val="656564"/>
              </a:solidFill>
              <a:latin typeface="+mj-lt"/>
            </a:endParaRPr>
          </a:p>
        </p:txBody>
      </p:sp>
      <p:sp>
        <p:nvSpPr>
          <p:cNvPr id="9" name="TextBox 63"/>
          <p:cNvSpPr txBox="1"/>
          <p:nvPr/>
        </p:nvSpPr>
        <p:spPr>
          <a:xfrm>
            <a:off x="6630572" y="5267939"/>
            <a:ext cx="662361" cy="646331"/>
          </a:xfrm>
          <a:prstGeom prst="rect">
            <a:avLst/>
          </a:prstGeom>
          <a:noFill/>
        </p:spPr>
        <p:txBody>
          <a:bodyPr wrap="none" rtlCol="0">
            <a:spAutoFit/>
          </a:bodyPr>
          <a:lstStyle/>
          <a:p>
            <a:r>
              <a:rPr lang="en-US" sz="3600" b="1">
                <a:solidFill>
                  <a:srgbClr val="656564"/>
                </a:solidFill>
                <a:latin typeface="+mj-lt"/>
              </a:rPr>
              <a:t>04</a:t>
            </a:r>
            <a:endParaRPr lang="en-GB" sz="3600" b="1">
              <a:solidFill>
                <a:srgbClr val="656564"/>
              </a:solidFill>
              <a:latin typeface="+mj-lt"/>
            </a:endParaRPr>
          </a:p>
        </p:txBody>
      </p:sp>
      <p:grpSp>
        <p:nvGrpSpPr>
          <p:cNvPr id="10" name="Group 139"/>
          <p:cNvGrpSpPr/>
          <p:nvPr/>
        </p:nvGrpSpPr>
        <p:grpSpPr>
          <a:xfrm>
            <a:off x="1097422" y="1848345"/>
            <a:ext cx="4474174" cy="4474173"/>
            <a:chOff x="3389124" y="722124"/>
            <a:chExt cx="5413750" cy="5413750"/>
          </a:xfrm>
        </p:grpSpPr>
        <p:sp>
          <p:nvSpPr>
            <p:cNvPr id="11" name="Block Arc 173"/>
            <p:cNvSpPr/>
            <p:nvPr/>
          </p:nvSpPr>
          <p:spPr>
            <a:xfrm>
              <a:off x="4012380" y="1345380"/>
              <a:ext cx="4167238" cy="4167238"/>
            </a:xfrm>
            <a:prstGeom prst="blockArc">
              <a:avLst>
                <a:gd name="adj1" fmla="val 10800000"/>
                <a:gd name="adj2" fmla="val 16200000"/>
                <a:gd name="adj3" fmla="val 4642"/>
              </a:avLst>
            </a:prstGeom>
            <a:solidFill>
              <a:srgbClr val="828282"/>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2" name="Block Arc 174"/>
            <p:cNvSpPr/>
            <p:nvPr/>
          </p:nvSpPr>
          <p:spPr>
            <a:xfrm>
              <a:off x="4012380" y="1345380"/>
              <a:ext cx="4167238" cy="4167238"/>
            </a:xfrm>
            <a:prstGeom prst="blockArc">
              <a:avLst>
                <a:gd name="adj1" fmla="val 5400000"/>
                <a:gd name="adj2" fmla="val 10800000"/>
                <a:gd name="adj3" fmla="val 4642"/>
              </a:avLst>
            </a:prstGeom>
            <a:solidFill>
              <a:srgbClr val="828282"/>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3" name="Block Arc 175"/>
            <p:cNvSpPr/>
            <p:nvPr/>
          </p:nvSpPr>
          <p:spPr>
            <a:xfrm>
              <a:off x="4012380" y="1345380"/>
              <a:ext cx="4167238" cy="4167238"/>
            </a:xfrm>
            <a:prstGeom prst="blockArc">
              <a:avLst>
                <a:gd name="adj1" fmla="val 0"/>
                <a:gd name="adj2" fmla="val 5400000"/>
                <a:gd name="adj3" fmla="val 4642"/>
              </a:avLst>
            </a:prstGeom>
            <a:solidFill>
              <a:srgbClr val="828282"/>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dirty="0"/>
            </a:p>
          </p:txBody>
        </p:sp>
        <p:sp>
          <p:nvSpPr>
            <p:cNvPr id="14" name="Block Arc 176"/>
            <p:cNvSpPr/>
            <p:nvPr/>
          </p:nvSpPr>
          <p:spPr>
            <a:xfrm>
              <a:off x="4012380" y="1345380"/>
              <a:ext cx="4167238" cy="4167238"/>
            </a:xfrm>
            <a:prstGeom prst="blockArc">
              <a:avLst>
                <a:gd name="adj1" fmla="val 16200000"/>
                <a:gd name="adj2" fmla="val 0"/>
                <a:gd name="adj3" fmla="val 4642"/>
              </a:avLst>
            </a:prstGeom>
            <a:solidFill>
              <a:srgbClr val="828282"/>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5" name="Freeform 177"/>
            <p:cNvSpPr/>
            <p:nvPr/>
          </p:nvSpPr>
          <p:spPr>
            <a:xfrm>
              <a:off x="5136554" y="2469554"/>
              <a:ext cx="1918890" cy="1918890"/>
            </a:xfrm>
            <a:custGeom>
              <a:avLst/>
              <a:gdLst>
                <a:gd name="connsiteX0" fmla="*/ 0 w 1918890"/>
                <a:gd name="connsiteY0" fmla="*/ 959445 h 1918890"/>
                <a:gd name="connsiteX1" fmla="*/ 959445 w 1918890"/>
                <a:gd name="connsiteY1" fmla="*/ 0 h 1918890"/>
                <a:gd name="connsiteX2" fmla="*/ 1918890 w 1918890"/>
                <a:gd name="connsiteY2" fmla="*/ 959445 h 1918890"/>
                <a:gd name="connsiteX3" fmla="*/ 959445 w 1918890"/>
                <a:gd name="connsiteY3" fmla="*/ 1918890 h 1918890"/>
                <a:gd name="connsiteX4" fmla="*/ 0 w 1918890"/>
                <a:gd name="connsiteY4" fmla="*/ 959445 h 1918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8890" h="1918890">
                  <a:moveTo>
                    <a:pt x="0" y="959445"/>
                  </a:moveTo>
                  <a:cubicBezTo>
                    <a:pt x="0" y="429558"/>
                    <a:pt x="429558" y="0"/>
                    <a:pt x="959445" y="0"/>
                  </a:cubicBezTo>
                  <a:cubicBezTo>
                    <a:pt x="1489332" y="0"/>
                    <a:pt x="1918890" y="429558"/>
                    <a:pt x="1918890" y="959445"/>
                  </a:cubicBezTo>
                  <a:cubicBezTo>
                    <a:pt x="1918890" y="1489332"/>
                    <a:pt x="1489332" y="1918890"/>
                    <a:pt x="959445" y="1918890"/>
                  </a:cubicBezTo>
                  <a:cubicBezTo>
                    <a:pt x="429558" y="1918890"/>
                    <a:pt x="0" y="1489332"/>
                    <a:pt x="0" y="959445"/>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5625" tIns="335625" rIns="335625" bIns="335625" numCol="1" spcCol="1270" anchor="ctr" anchorCtr="0">
              <a:noAutofit/>
            </a:bodyPr>
            <a:lstStyle/>
            <a:p>
              <a:pPr lvl="0" algn="ctr" defTabSz="1911350">
                <a:lnSpc>
                  <a:spcPct val="90000"/>
                </a:lnSpc>
                <a:spcBef>
                  <a:spcPct val="0"/>
                </a:spcBef>
                <a:spcAft>
                  <a:spcPct val="35000"/>
                </a:spcAft>
              </a:pPr>
              <a:r>
                <a:rPr lang="en-US" sz="2000" kern="1200" dirty="0">
                  <a:solidFill>
                    <a:srgbClr val="656564"/>
                  </a:solidFill>
                  <a:latin typeface="+mj-lt"/>
                </a:rPr>
                <a:t>BULLET</a:t>
              </a:r>
            </a:p>
            <a:p>
              <a:pPr lvl="0" algn="ctr" defTabSz="1911350">
                <a:lnSpc>
                  <a:spcPct val="90000"/>
                </a:lnSpc>
                <a:spcBef>
                  <a:spcPct val="0"/>
                </a:spcBef>
                <a:spcAft>
                  <a:spcPct val="35000"/>
                </a:spcAft>
              </a:pPr>
              <a:r>
                <a:rPr lang="en-US" sz="2000" dirty="0">
                  <a:solidFill>
                    <a:srgbClr val="656564"/>
                  </a:solidFill>
                  <a:latin typeface="+mj-lt"/>
                </a:rPr>
                <a:t>FLOW</a:t>
              </a:r>
              <a:endParaRPr lang="en-GB" sz="2000" kern="1200" dirty="0">
                <a:solidFill>
                  <a:srgbClr val="656564"/>
                </a:solidFill>
                <a:latin typeface="+mj-lt"/>
              </a:endParaRPr>
            </a:p>
          </p:txBody>
        </p:sp>
        <p:sp>
          <p:nvSpPr>
            <p:cNvPr id="16" name="Freeform 178"/>
            <p:cNvSpPr/>
            <p:nvPr/>
          </p:nvSpPr>
          <p:spPr>
            <a:xfrm>
              <a:off x="5424388" y="722124"/>
              <a:ext cx="1343223" cy="1343223"/>
            </a:xfrm>
            <a:custGeom>
              <a:avLst/>
              <a:gdLst>
                <a:gd name="connsiteX0" fmla="*/ 0 w 1343223"/>
                <a:gd name="connsiteY0" fmla="*/ 671612 h 1343223"/>
                <a:gd name="connsiteX1" fmla="*/ 671612 w 1343223"/>
                <a:gd name="connsiteY1" fmla="*/ 0 h 1343223"/>
                <a:gd name="connsiteX2" fmla="*/ 1343224 w 1343223"/>
                <a:gd name="connsiteY2" fmla="*/ 671612 h 1343223"/>
                <a:gd name="connsiteX3" fmla="*/ 671612 w 1343223"/>
                <a:gd name="connsiteY3" fmla="*/ 1343224 h 1343223"/>
                <a:gd name="connsiteX4" fmla="*/ 0 w 1343223"/>
                <a:gd name="connsiteY4" fmla="*/ 671612 h 1343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223" h="1343223">
                  <a:moveTo>
                    <a:pt x="0" y="671612"/>
                  </a:moveTo>
                  <a:cubicBezTo>
                    <a:pt x="0" y="300691"/>
                    <a:pt x="300691" y="0"/>
                    <a:pt x="671612" y="0"/>
                  </a:cubicBezTo>
                  <a:cubicBezTo>
                    <a:pt x="1042533" y="0"/>
                    <a:pt x="1343224" y="300691"/>
                    <a:pt x="1343224" y="671612"/>
                  </a:cubicBezTo>
                  <a:cubicBezTo>
                    <a:pt x="1343224" y="1042533"/>
                    <a:pt x="1042533" y="1343224"/>
                    <a:pt x="671612" y="1343224"/>
                  </a:cubicBezTo>
                  <a:cubicBezTo>
                    <a:pt x="300691" y="1343224"/>
                    <a:pt x="0" y="1042533"/>
                    <a:pt x="0" y="671612"/>
                  </a:cubicBezTo>
                  <a:close/>
                </a:path>
              </a:pathLst>
            </a:custGeom>
            <a:solidFill>
              <a:srgbClr val="65656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4810" tIns="234810" rIns="234810" bIns="234810" numCol="1" spcCol="1270" anchor="ctr" anchorCtr="0">
              <a:noAutofit/>
            </a:bodyPr>
            <a:lstStyle/>
            <a:p>
              <a:pPr lvl="0" algn="ctr" defTabSz="1333500">
                <a:lnSpc>
                  <a:spcPct val="90000"/>
                </a:lnSpc>
                <a:spcBef>
                  <a:spcPct val="0"/>
                </a:spcBef>
                <a:spcAft>
                  <a:spcPct val="35000"/>
                </a:spcAft>
              </a:pPr>
              <a:endParaRPr lang="en-GB" sz="3000" kern="1200"/>
            </a:p>
          </p:txBody>
        </p:sp>
        <p:sp>
          <p:nvSpPr>
            <p:cNvPr id="17" name="Freeform 179"/>
            <p:cNvSpPr/>
            <p:nvPr/>
          </p:nvSpPr>
          <p:spPr>
            <a:xfrm>
              <a:off x="7459651" y="2757387"/>
              <a:ext cx="1343223" cy="1343223"/>
            </a:xfrm>
            <a:custGeom>
              <a:avLst/>
              <a:gdLst>
                <a:gd name="connsiteX0" fmla="*/ 0 w 1343223"/>
                <a:gd name="connsiteY0" fmla="*/ 671612 h 1343223"/>
                <a:gd name="connsiteX1" fmla="*/ 671612 w 1343223"/>
                <a:gd name="connsiteY1" fmla="*/ 0 h 1343223"/>
                <a:gd name="connsiteX2" fmla="*/ 1343224 w 1343223"/>
                <a:gd name="connsiteY2" fmla="*/ 671612 h 1343223"/>
                <a:gd name="connsiteX3" fmla="*/ 671612 w 1343223"/>
                <a:gd name="connsiteY3" fmla="*/ 1343224 h 1343223"/>
                <a:gd name="connsiteX4" fmla="*/ 0 w 1343223"/>
                <a:gd name="connsiteY4" fmla="*/ 671612 h 1343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223" h="1343223">
                  <a:moveTo>
                    <a:pt x="0" y="671612"/>
                  </a:moveTo>
                  <a:cubicBezTo>
                    <a:pt x="0" y="300691"/>
                    <a:pt x="300691" y="0"/>
                    <a:pt x="671612" y="0"/>
                  </a:cubicBezTo>
                  <a:cubicBezTo>
                    <a:pt x="1042533" y="0"/>
                    <a:pt x="1343224" y="300691"/>
                    <a:pt x="1343224" y="671612"/>
                  </a:cubicBezTo>
                  <a:cubicBezTo>
                    <a:pt x="1343224" y="1042533"/>
                    <a:pt x="1042533" y="1343224"/>
                    <a:pt x="671612" y="1343224"/>
                  </a:cubicBezTo>
                  <a:cubicBezTo>
                    <a:pt x="300691" y="1343224"/>
                    <a:pt x="0" y="1042533"/>
                    <a:pt x="0" y="671612"/>
                  </a:cubicBezTo>
                  <a:close/>
                </a:path>
              </a:pathLst>
            </a:custGeom>
            <a:solidFill>
              <a:srgbClr val="65656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4810" tIns="234810" rIns="234810" bIns="234810" numCol="1" spcCol="1270" anchor="ctr" anchorCtr="0">
              <a:noAutofit/>
            </a:bodyPr>
            <a:lstStyle/>
            <a:p>
              <a:pPr lvl="0" algn="ctr" defTabSz="1333500">
                <a:lnSpc>
                  <a:spcPct val="90000"/>
                </a:lnSpc>
                <a:spcBef>
                  <a:spcPct val="0"/>
                </a:spcBef>
                <a:spcAft>
                  <a:spcPct val="35000"/>
                </a:spcAft>
              </a:pPr>
              <a:endParaRPr lang="en-GB" sz="3000" kern="1200"/>
            </a:p>
          </p:txBody>
        </p:sp>
        <p:sp>
          <p:nvSpPr>
            <p:cNvPr id="18" name="Freeform 180"/>
            <p:cNvSpPr/>
            <p:nvPr/>
          </p:nvSpPr>
          <p:spPr>
            <a:xfrm>
              <a:off x="5424388" y="4792651"/>
              <a:ext cx="1343223" cy="1343223"/>
            </a:xfrm>
            <a:custGeom>
              <a:avLst/>
              <a:gdLst>
                <a:gd name="connsiteX0" fmla="*/ 0 w 1343223"/>
                <a:gd name="connsiteY0" fmla="*/ 671612 h 1343223"/>
                <a:gd name="connsiteX1" fmla="*/ 671612 w 1343223"/>
                <a:gd name="connsiteY1" fmla="*/ 0 h 1343223"/>
                <a:gd name="connsiteX2" fmla="*/ 1343224 w 1343223"/>
                <a:gd name="connsiteY2" fmla="*/ 671612 h 1343223"/>
                <a:gd name="connsiteX3" fmla="*/ 671612 w 1343223"/>
                <a:gd name="connsiteY3" fmla="*/ 1343224 h 1343223"/>
                <a:gd name="connsiteX4" fmla="*/ 0 w 1343223"/>
                <a:gd name="connsiteY4" fmla="*/ 671612 h 1343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223" h="1343223">
                  <a:moveTo>
                    <a:pt x="0" y="671612"/>
                  </a:moveTo>
                  <a:cubicBezTo>
                    <a:pt x="0" y="300691"/>
                    <a:pt x="300691" y="0"/>
                    <a:pt x="671612" y="0"/>
                  </a:cubicBezTo>
                  <a:cubicBezTo>
                    <a:pt x="1042533" y="0"/>
                    <a:pt x="1343224" y="300691"/>
                    <a:pt x="1343224" y="671612"/>
                  </a:cubicBezTo>
                  <a:cubicBezTo>
                    <a:pt x="1343224" y="1042533"/>
                    <a:pt x="1042533" y="1343224"/>
                    <a:pt x="671612" y="1343224"/>
                  </a:cubicBezTo>
                  <a:cubicBezTo>
                    <a:pt x="300691" y="1343224"/>
                    <a:pt x="0" y="1042533"/>
                    <a:pt x="0" y="671612"/>
                  </a:cubicBezTo>
                  <a:close/>
                </a:path>
              </a:pathLst>
            </a:custGeom>
            <a:solidFill>
              <a:srgbClr val="65656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4810" tIns="234810" rIns="234810" bIns="234810" numCol="1" spcCol="1270" anchor="ctr" anchorCtr="0">
              <a:noAutofit/>
            </a:bodyPr>
            <a:lstStyle/>
            <a:p>
              <a:pPr lvl="0" algn="ctr" defTabSz="1333500">
                <a:lnSpc>
                  <a:spcPct val="90000"/>
                </a:lnSpc>
                <a:spcBef>
                  <a:spcPct val="0"/>
                </a:spcBef>
                <a:spcAft>
                  <a:spcPct val="35000"/>
                </a:spcAft>
              </a:pPr>
              <a:endParaRPr lang="en-GB" sz="3000" kern="1200"/>
            </a:p>
          </p:txBody>
        </p:sp>
        <p:sp>
          <p:nvSpPr>
            <p:cNvPr id="19" name="Freeform 181"/>
            <p:cNvSpPr/>
            <p:nvPr/>
          </p:nvSpPr>
          <p:spPr>
            <a:xfrm>
              <a:off x="3389124" y="2757387"/>
              <a:ext cx="1343223" cy="1343223"/>
            </a:xfrm>
            <a:custGeom>
              <a:avLst/>
              <a:gdLst>
                <a:gd name="connsiteX0" fmla="*/ 0 w 1343223"/>
                <a:gd name="connsiteY0" fmla="*/ 671612 h 1343223"/>
                <a:gd name="connsiteX1" fmla="*/ 671612 w 1343223"/>
                <a:gd name="connsiteY1" fmla="*/ 0 h 1343223"/>
                <a:gd name="connsiteX2" fmla="*/ 1343224 w 1343223"/>
                <a:gd name="connsiteY2" fmla="*/ 671612 h 1343223"/>
                <a:gd name="connsiteX3" fmla="*/ 671612 w 1343223"/>
                <a:gd name="connsiteY3" fmla="*/ 1343224 h 1343223"/>
                <a:gd name="connsiteX4" fmla="*/ 0 w 1343223"/>
                <a:gd name="connsiteY4" fmla="*/ 671612 h 1343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223" h="1343223">
                  <a:moveTo>
                    <a:pt x="0" y="671612"/>
                  </a:moveTo>
                  <a:cubicBezTo>
                    <a:pt x="0" y="300691"/>
                    <a:pt x="300691" y="0"/>
                    <a:pt x="671612" y="0"/>
                  </a:cubicBezTo>
                  <a:cubicBezTo>
                    <a:pt x="1042533" y="0"/>
                    <a:pt x="1343224" y="300691"/>
                    <a:pt x="1343224" y="671612"/>
                  </a:cubicBezTo>
                  <a:cubicBezTo>
                    <a:pt x="1343224" y="1042533"/>
                    <a:pt x="1042533" y="1343224"/>
                    <a:pt x="671612" y="1343224"/>
                  </a:cubicBezTo>
                  <a:cubicBezTo>
                    <a:pt x="300691" y="1343224"/>
                    <a:pt x="0" y="1042533"/>
                    <a:pt x="0" y="671612"/>
                  </a:cubicBezTo>
                  <a:close/>
                </a:path>
              </a:pathLst>
            </a:custGeom>
            <a:solidFill>
              <a:srgbClr val="65656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4810" tIns="234810" rIns="234810" bIns="234810" numCol="1" spcCol="1270" anchor="ctr" anchorCtr="0">
              <a:noAutofit/>
            </a:bodyPr>
            <a:lstStyle/>
            <a:p>
              <a:pPr lvl="0" algn="ctr" defTabSz="1333500">
                <a:lnSpc>
                  <a:spcPct val="90000"/>
                </a:lnSpc>
                <a:spcBef>
                  <a:spcPct val="0"/>
                </a:spcBef>
                <a:spcAft>
                  <a:spcPct val="35000"/>
                </a:spcAft>
              </a:pPr>
              <a:endParaRPr lang="en-GB" sz="3000" kern="1200"/>
            </a:p>
          </p:txBody>
        </p:sp>
      </p:grpSp>
      <p:sp>
        <p:nvSpPr>
          <p:cNvPr id="20" name="Oval 140"/>
          <p:cNvSpPr/>
          <p:nvPr/>
        </p:nvSpPr>
        <p:spPr>
          <a:xfrm>
            <a:off x="5276942" y="3530380"/>
            <a:ext cx="469232" cy="469232"/>
          </a:xfrm>
          <a:prstGeom prst="ellipse">
            <a:avLst/>
          </a:prstGeom>
          <a:solidFill>
            <a:schemeClr val="bg1"/>
          </a:solidFill>
          <a:ln w="44450">
            <a:solidFill>
              <a:srgbClr val="6565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141"/>
          <p:cNvSpPr/>
          <p:nvPr/>
        </p:nvSpPr>
        <p:spPr>
          <a:xfrm>
            <a:off x="3420329" y="1688470"/>
            <a:ext cx="469232" cy="469232"/>
          </a:xfrm>
          <a:prstGeom prst="ellipse">
            <a:avLst/>
          </a:prstGeom>
          <a:solidFill>
            <a:schemeClr val="bg1"/>
          </a:solidFill>
          <a:ln w="44450">
            <a:solidFill>
              <a:srgbClr val="6565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solidFill>
                <a:schemeClr val="tx1"/>
              </a:solidFill>
            </a:endParaRPr>
          </a:p>
        </p:txBody>
      </p:sp>
      <p:sp>
        <p:nvSpPr>
          <p:cNvPr id="22" name="Oval 142"/>
          <p:cNvSpPr/>
          <p:nvPr/>
        </p:nvSpPr>
        <p:spPr>
          <a:xfrm>
            <a:off x="3420328" y="5108279"/>
            <a:ext cx="469232" cy="469232"/>
          </a:xfrm>
          <a:prstGeom prst="ellipse">
            <a:avLst/>
          </a:prstGeom>
          <a:solidFill>
            <a:schemeClr val="bg1"/>
          </a:solidFill>
          <a:ln w="44450">
            <a:solidFill>
              <a:srgbClr val="6565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143"/>
          <p:cNvSpPr/>
          <p:nvPr/>
        </p:nvSpPr>
        <p:spPr>
          <a:xfrm>
            <a:off x="1913526" y="3530379"/>
            <a:ext cx="469232" cy="469232"/>
          </a:xfrm>
          <a:prstGeom prst="ellipse">
            <a:avLst/>
          </a:prstGeom>
          <a:solidFill>
            <a:schemeClr val="bg1"/>
          </a:solidFill>
          <a:ln w="44450">
            <a:solidFill>
              <a:srgbClr val="6565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144"/>
          <p:cNvSpPr txBox="1"/>
          <p:nvPr/>
        </p:nvSpPr>
        <p:spPr>
          <a:xfrm>
            <a:off x="3419943" y="1738237"/>
            <a:ext cx="470001" cy="400110"/>
          </a:xfrm>
          <a:prstGeom prst="rect">
            <a:avLst/>
          </a:prstGeom>
          <a:noFill/>
        </p:spPr>
        <p:txBody>
          <a:bodyPr wrap="none" rtlCol="0">
            <a:spAutoFit/>
          </a:bodyPr>
          <a:lstStyle/>
          <a:p>
            <a:pPr algn="ctr"/>
            <a:r>
              <a:rPr lang="en-US" sz="2000" b="1" dirty="0">
                <a:solidFill>
                  <a:srgbClr val="656564"/>
                </a:solidFill>
              </a:rPr>
              <a:t>01</a:t>
            </a:r>
            <a:endParaRPr lang="en-GB" sz="2000" b="1" dirty="0">
              <a:solidFill>
                <a:srgbClr val="656564"/>
              </a:solidFill>
            </a:endParaRPr>
          </a:p>
        </p:txBody>
      </p:sp>
      <p:sp>
        <p:nvSpPr>
          <p:cNvPr id="25" name="TextBox 145"/>
          <p:cNvSpPr txBox="1"/>
          <p:nvPr/>
        </p:nvSpPr>
        <p:spPr>
          <a:xfrm>
            <a:off x="5276557" y="3583126"/>
            <a:ext cx="470001" cy="400110"/>
          </a:xfrm>
          <a:prstGeom prst="rect">
            <a:avLst/>
          </a:prstGeom>
          <a:noFill/>
        </p:spPr>
        <p:txBody>
          <a:bodyPr wrap="none" rtlCol="0">
            <a:spAutoFit/>
          </a:bodyPr>
          <a:lstStyle/>
          <a:p>
            <a:pPr algn="ctr"/>
            <a:r>
              <a:rPr lang="en-US" sz="2000" b="1">
                <a:solidFill>
                  <a:srgbClr val="656564"/>
                </a:solidFill>
              </a:rPr>
              <a:t>02</a:t>
            </a:r>
            <a:endParaRPr lang="en-GB" sz="2000" b="1">
              <a:solidFill>
                <a:srgbClr val="656564"/>
              </a:solidFill>
            </a:endParaRPr>
          </a:p>
        </p:txBody>
      </p:sp>
      <p:sp>
        <p:nvSpPr>
          <p:cNvPr id="29" name="TextBox 146"/>
          <p:cNvSpPr txBox="1"/>
          <p:nvPr/>
        </p:nvSpPr>
        <p:spPr>
          <a:xfrm>
            <a:off x="3419943" y="5161027"/>
            <a:ext cx="470001" cy="400110"/>
          </a:xfrm>
          <a:prstGeom prst="rect">
            <a:avLst/>
          </a:prstGeom>
          <a:noFill/>
        </p:spPr>
        <p:txBody>
          <a:bodyPr wrap="none" rtlCol="0">
            <a:spAutoFit/>
          </a:bodyPr>
          <a:lstStyle/>
          <a:p>
            <a:pPr algn="ctr"/>
            <a:r>
              <a:rPr lang="en-US" sz="2000" b="1">
                <a:solidFill>
                  <a:srgbClr val="656564"/>
                </a:solidFill>
              </a:rPr>
              <a:t>03</a:t>
            </a:r>
            <a:endParaRPr lang="en-GB" sz="2000" b="1">
              <a:solidFill>
                <a:srgbClr val="656564"/>
              </a:solidFill>
            </a:endParaRPr>
          </a:p>
        </p:txBody>
      </p:sp>
      <p:sp>
        <p:nvSpPr>
          <p:cNvPr id="30" name="TextBox 147"/>
          <p:cNvSpPr txBox="1"/>
          <p:nvPr/>
        </p:nvSpPr>
        <p:spPr>
          <a:xfrm>
            <a:off x="1910829" y="3583126"/>
            <a:ext cx="470001" cy="400110"/>
          </a:xfrm>
          <a:prstGeom prst="rect">
            <a:avLst/>
          </a:prstGeom>
          <a:noFill/>
        </p:spPr>
        <p:txBody>
          <a:bodyPr wrap="none" rtlCol="0">
            <a:spAutoFit/>
          </a:bodyPr>
          <a:lstStyle/>
          <a:p>
            <a:pPr algn="ctr"/>
            <a:r>
              <a:rPr lang="en-US" sz="2000" b="1">
                <a:solidFill>
                  <a:srgbClr val="656564"/>
                </a:solidFill>
              </a:rPr>
              <a:t>04</a:t>
            </a:r>
            <a:endParaRPr lang="en-GB" sz="2000" b="1">
              <a:solidFill>
                <a:srgbClr val="656564"/>
              </a:solidFill>
            </a:endParaRPr>
          </a:p>
        </p:txBody>
      </p:sp>
      <p:grpSp>
        <p:nvGrpSpPr>
          <p:cNvPr id="31" name="Group 148"/>
          <p:cNvGrpSpPr/>
          <p:nvPr/>
        </p:nvGrpSpPr>
        <p:grpSpPr>
          <a:xfrm>
            <a:off x="3123445" y="5551605"/>
            <a:ext cx="422131" cy="422853"/>
            <a:chOff x="9145588" y="4435475"/>
            <a:chExt cx="464344" cy="465138"/>
          </a:xfrm>
          <a:solidFill>
            <a:schemeClr val="bg1"/>
          </a:solidFill>
        </p:grpSpPr>
        <p:sp>
          <p:nvSpPr>
            <p:cNvPr id="32"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33"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34"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35"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36"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37"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38"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39"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40"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grpSp>
      <p:grpSp>
        <p:nvGrpSpPr>
          <p:cNvPr id="41" name="Group 149"/>
          <p:cNvGrpSpPr/>
          <p:nvPr/>
        </p:nvGrpSpPr>
        <p:grpSpPr>
          <a:xfrm>
            <a:off x="3123445" y="2206111"/>
            <a:ext cx="422853" cy="396154"/>
            <a:chOff x="5368132" y="3540125"/>
            <a:chExt cx="465138" cy="435769"/>
          </a:xfrm>
          <a:solidFill>
            <a:schemeClr val="bg1"/>
          </a:solidFill>
        </p:grpSpPr>
        <p:sp>
          <p:nvSpPr>
            <p:cNvPr id="42"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3"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44" name="Group 150"/>
          <p:cNvGrpSpPr/>
          <p:nvPr/>
        </p:nvGrpSpPr>
        <p:grpSpPr>
          <a:xfrm>
            <a:off x="1444917" y="3868232"/>
            <a:ext cx="422131" cy="422131"/>
            <a:chOff x="4439444" y="1652588"/>
            <a:chExt cx="464344" cy="464344"/>
          </a:xfrm>
          <a:solidFill>
            <a:schemeClr val="bg1"/>
          </a:solidFill>
        </p:grpSpPr>
        <p:sp>
          <p:nvSpPr>
            <p:cNvPr id="45" name="AutoShape 136"/>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46" name="AutoShape 137"/>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47" name="AutoShape 138"/>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grpSp>
      <p:grpSp>
        <p:nvGrpSpPr>
          <p:cNvPr id="48" name="Group 151"/>
          <p:cNvGrpSpPr/>
          <p:nvPr/>
        </p:nvGrpSpPr>
        <p:grpSpPr>
          <a:xfrm>
            <a:off x="4801405" y="3920547"/>
            <a:ext cx="422131" cy="329767"/>
            <a:chOff x="2581275" y="1710532"/>
            <a:chExt cx="464344" cy="362744"/>
          </a:xfrm>
          <a:solidFill>
            <a:schemeClr val="bg1"/>
          </a:solidFill>
        </p:grpSpPr>
        <p:sp>
          <p:nvSpPr>
            <p:cNvPr id="49" name="AutoShape 140"/>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50" name="AutoShape 141"/>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51" name="AutoShape 142"/>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52" name="AutoShape 143"/>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53" name="AutoShape 144"/>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54" name="AutoShape 145"/>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55" name="AutoShape 146"/>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grpSp>
      <p:grpSp>
        <p:nvGrpSpPr>
          <p:cNvPr id="56" name="组合 55"/>
          <p:cNvGrpSpPr/>
          <p:nvPr/>
        </p:nvGrpSpPr>
        <p:grpSpPr>
          <a:xfrm>
            <a:off x="7135493" y="1900435"/>
            <a:ext cx="4374277" cy="925995"/>
            <a:chOff x="5524105" y="1845669"/>
            <a:chExt cx="4374277" cy="925995"/>
          </a:xfrm>
        </p:grpSpPr>
        <p:sp>
          <p:nvSpPr>
            <p:cNvPr id="57" name="文本框 36"/>
            <p:cNvSpPr txBox="1"/>
            <p:nvPr/>
          </p:nvSpPr>
          <p:spPr>
            <a:xfrm>
              <a:off x="5524105" y="1845669"/>
              <a:ext cx="3695989"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sym typeface="+mn-ea"/>
                </a:rPr>
                <a:t>添加文字内容</a:t>
              </a:r>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p>
          </p:txBody>
        </p:sp>
        <p:sp>
          <p:nvSpPr>
            <p:cNvPr id="58" name="Text Placeholder 32"/>
            <p:cNvSpPr txBox="1"/>
            <p:nvPr/>
          </p:nvSpPr>
          <p:spPr>
            <a:xfrm>
              <a:off x="5680322" y="2250233"/>
              <a:ext cx="4218060" cy="52143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en-US" sz="1400" dirty="0">
                  <a:solidFill>
                    <a:schemeClr val="tx1">
                      <a:lumMod val="75000"/>
                      <a:lumOff val="25000"/>
                    </a:schemeClr>
                  </a:solidFill>
                  <a:latin typeface="微软雅黑" panose="020B0503020204020204" pitchFamily="34" charset="-122"/>
                  <a:ea typeface="微软雅黑" panose="020B0503020204020204" pitchFamily="34" charset="-122"/>
                </a:rPr>
                <a:t>Lemon drops oat cake oat cake sugar plum. Jelly beans macaroon I love topping danish cake</a:t>
              </a:r>
            </a:p>
          </p:txBody>
        </p:sp>
      </p:grpSp>
      <p:grpSp>
        <p:nvGrpSpPr>
          <p:cNvPr id="59" name="组合 58"/>
          <p:cNvGrpSpPr/>
          <p:nvPr/>
        </p:nvGrpSpPr>
        <p:grpSpPr>
          <a:xfrm>
            <a:off x="7135493" y="3059533"/>
            <a:ext cx="4374277" cy="925995"/>
            <a:chOff x="5524105" y="1845669"/>
            <a:chExt cx="4374277" cy="925995"/>
          </a:xfrm>
        </p:grpSpPr>
        <p:sp>
          <p:nvSpPr>
            <p:cNvPr id="60" name="文本框 36"/>
            <p:cNvSpPr txBox="1"/>
            <p:nvPr/>
          </p:nvSpPr>
          <p:spPr>
            <a:xfrm>
              <a:off x="5524105" y="1845669"/>
              <a:ext cx="3695989"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sym typeface="+mn-ea"/>
                </a:rPr>
                <a:t>添加文字内容</a:t>
              </a:r>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p>
          </p:txBody>
        </p:sp>
        <p:sp>
          <p:nvSpPr>
            <p:cNvPr id="61" name="Text Placeholder 32"/>
            <p:cNvSpPr txBox="1"/>
            <p:nvPr/>
          </p:nvSpPr>
          <p:spPr>
            <a:xfrm>
              <a:off x="5680322" y="2250233"/>
              <a:ext cx="4218060" cy="52143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en-US" sz="1400" dirty="0">
                  <a:solidFill>
                    <a:schemeClr val="tx1">
                      <a:lumMod val="75000"/>
                      <a:lumOff val="25000"/>
                    </a:schemeClr>
                  </a:solidFill>
                  <a:latin typeface="微软雅黑" panose="020B0503020204020204" pitchFamily="34" charset="-122"/>
                  <a:ea typeface="微软雅黑" panose="020B0503020204020204" pitchFamily="34" charset="-122"/>
                </a:rPr>
                <a:t>Lemon drops oat cake oat cake sugar plum. Jelly beans macaroon I love topping danish cake</a:t>
              </a:r>
            </a:p>
          </p:txBody>
        </p:sp>
      </p:grpSp>
      <p:grpSp>
        <p:nvGrpSpPr>
          <p:cNvPr id="62" name="组合 61"/>
          <p:cNvGrpSpPr/>
          <p:nvPr/>
        </p:nvGrpSpPr>
        <p:grpSpPr>
          <a:xfrm>
            <a:off x="7135493" y="4027847"/>
            <a:ext cx="4374277" cy="925995"/>
            <a:chOff x="5524105" y="1845669"/>
            <a:chExt cx="4374277" cy="925995"/>
          </a:xfrm>
        </p:grpSpPr>
        <p:sp>
          <p:nvSpPr>
            <p:cNvPr id="63" name="文本框 36"/>
            <p:cNvSpPr txBox="1"/>
            <p:nvPr/>
          </p:nvSpPr>
          <p:spPr>
            <a:xfrm>
              <a:off x="5524105" y="1845669"/>
              <a:ext cx="3695989"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sym typeface="+mn-ea"/>
                </a:rPr>
                <a:t>添加文字内容</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64" name="Text Placeholder 32"/>
            <p:cNvSpPr txBox="1"/>
            <p:nvPr/>
          </p:nvSpPr>
          <p:spPr>
            <a:xfrm>
              <a:off x="5680322" y="2250233"/>
              <a:ext cx="4218060" cy="52143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en-US" sz="1400" dirty="0">
                  <a:solidFill>
                    <a:schemeClr val="tx1">
                      <a:lumMod val="75000"/>
                      <a:lumOff val="25000"/>
                    </a:schemeClr>
                  </a:solidFill>
                  <a:latin typeface="微软雅黑" panose="020B0503020204020204" pitchFamily="34" charset="-122"/>
                  <a:ea typeface="微软雅黑" panose="020B0503020204020204" pitchFamily="34" charset="-122"/>
                </a:rPr>
                <a:t>Lemon drops oat cake oat cake sugar plum. Jelly beans macaroon I love topping danish cake</a:t>
              </a:r>
            </a:p>
          </p:txBody>
        </p:sp>
      </p:grpSp>
      <p:grpSp>
        <p:nvGrpSpPr>
          <p:cNvPr id="65" name="组合 64"/>
          <p:cNvGrpSpPr/>
          <p:nvPr/>
        </p:nvGrpSpPr>
        <p:grpSpPr>
          <a:xfrm>
            <a:off x="7135493" y="5154993"/>
            <a:ext cx="4374277" cy="925995"/>
            <a:chOff x="5524105" y="1845669"/>
            <a:chExt cx="4374277" cy="925995"/>
          </a:xfrm>
        </p:grpSpPr>
        <p:sp>
          <p:nvSpPr>
            <p:cNvPr id="66" name="文本框 36"/>
            <p:cNvSpPr txBox="1"/>
            <p:nvPr/>
          </p:nvSpPr>
          <p:spPr>
            <a:xfrm>
              <a:off x="5524105" y="1845669"/>
              <a:ext cx="3695989"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sym typeface="+mn-ea"/>
                </a:rPr>
                <a:t>添加文字内容</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67" name="Text Placeholder 32"/>
            <p:cNvSpPr txBox="1"/>
            <p:nvPr/>
          </p:nvSpPr>
          <p:spPr>
            <a:xfrm>
              <a:off x="5680322" y="2250233"/>
              <a:ext cx="4218060" cy="52143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en-US" sz="1400" dirty="0">
                  <a:solidFill>
                    <a:schemeClr val="tx1">
                      <a:lumMod val="75000"/>
                      <a:lumOff val="25000"/>
                    </a:schemeClr>
                  </a:solidFill>
                  <a:latin typeface="微软雅黑" panose="020B0503020204020204" pitchFamily="34" charset="-122"/>
                  <a:ea typeface="微软雅黑" panose="020B0503020204020204" pitchFamily="34" charset="-122"/>
                </a:rPr>
                <a:t>Lemon drops oat cake oat cake sugar plum. Jelly beans macaroon I love topping danish cake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pic>
        <p:nvPicPr>
          <p:cNvPr id="25" name="图片 2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02871" y="182301"/>
            <a:ext cx="11586258" cy="6493398"/>
          </a:xfrm>
          <a:prstGeom prst="rect">
            <a:avLst/>
          </a:prstGeom>
        </p:spPr>
      </p:pic>
      <p:grpSp>
        <p:nvGrpSpPr>
          <p:cNvPr id="24" name="组合 23"/>
          <p:cNvGrpSpPr/>
          <p:nvPr/>
        </p:nvGrpSpPr>
        <p:grpSpPr>
          <a:xfrm>
            <a:off x="598613" y="1630680"/>
            <a:ext cx="1258922" cy="3596640"/>
            <a:chOff x="1107899" y="1630680"/>
            <a:chExt cx="1258922" cy="3596640"/>
          </a:xfrm>
        </p:grpSpPr>
        <p:pic>
          <p:nvPicPr>
            <p:cNvPr id="5" name="图片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07899" y="1630680"/>
              <a:ext cx="1258922" cy="3596640"/>
            </a:xfrm>
            <a:prstGeom prst="rect">
              <a:avLst/>
            </a:prstGeom>
          </p:spPr>
        </p:pic>
        <p:pic>
          <p:nvPicPr>
            <p:cNvPr id="6" name="图片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7583" y="4068149"/>
              <a:ext cx="366198" cy="839187"/>
            </a:xfrm>
            <a:prstGeom prst="rect">
              <a:avLst/>
            </a:prstGeom>
          </p:spPr>
        </p:pic>
        <p:pic>
          <p:nvPicPr>
            <p:cNvPr id="9" name="图片 8"/>
            <p:cNvPicPr>
              <a:picLocks noChangeAspect="1"/>
            </p:cNvPicPr>
            <p:nvPr/>
          </p:nvPicPr>
          <p:blipFill rotWithShape="1">
            <a:blip r:embed="rId5" cstate="screen">
              <a:extLst>
                <a:ext uri="{28A0092B-C50C-407E-A947-70E740481C1C}">
                  <a14:useLocalDpi xmlns:a14="http://schemas.microsoft.com/office/drawing/2010/main"/>
                </a:ext>
              </a:extLst>
            </a:blip>
            <a:srcRect l="10025" t="32025" r="83776" b="58000"/>
            <a:stretch>
              <a:fillRect/>
            </a:stretch>
          </p:blipFill>
          <p:spPr>
            <a:xfrm>
              <a:off x="1427583" y="2341983"/>
              <a:ext cx="755780" cy="447869"/>
            </a:xfrm>
            <a:prstGeom prst="rect">
              <a:avLst/>
            </a:prstGeom>
          </p:spPr>
        </p:pic>
      </p:grpSp>
      <p:grpSp>
        <p:nvGrpSpPr>
          <p:cNvPr id="23" name="组合 22"/>
          <p:cNvGrpSpPr/>
          <p:nvPr/>
        </p:nvGrpSpPr>
        <p:grpSpPr>
          <a:xfrm>
            <a:off x="7257327" y="1645164"/>
            <a:ext cx="4336060" cy="3702340"/>
            <a:chOff x="7749446" y="1583064"/>
            <a:chExt cx="3865578" cy="3104683"/>
          </a:xfrm>
        </p:grpSpPr>
        <p:pic>
          <p:nvPicPr>
            <p:cNvPr id="10" name="图片 9"/>
            <p:cNvPicPr>
              <a:picLocks noChangeAspect="1"/>
            </p:cNvPicPr>
            <p:nvPr/>
          </p:nvPicPr>
          <p:blipFill rotWithShape="1">
            <a:blip r:embed="rId6" cstate="screen">
              <a:extLst>
                <a:ext uri="{28A0092B-C50C-407E-A947-70E740481C1C}">
                  <a14:useLocalDpi xmlns:a14="http://schemas.microsoft.com/office/drawing/2010/main"/>
                </a:ext>
              </a:extLst>
            </a:blip>
            <a:srcRect l="76454" t="12285" r="18266" b="77118"/>
            <a:stretch>
              <a:fillRect/>
            </a:stretch>
          </p:blipFill>
          <p:spPr>
            <a:xfrm>
              <a:off x="9321282" y="1735493"/>
              <a:ext cx="643812" cy="475861"/>
            </a:xfrm>
            <a:prstGeom prst="rect">
              <a:avLst/>
            </a:prstGeom>
          </p:spPr>
        </p:pic>
        <p:pic>
          <p:nvPicPr>
            <p:cNvPr id="11" name="图片 10"/>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254411" y="1583064"/>
              <a:ext cx="777554" cy="780718"/>
            </a:xfrm>
            <a:prstGeom prst="rect">
              <a:avLst/>
            </a:prstGeom>
          </p:spPr>
        </p:pic>
        <p:pic>
          <p:nvPicPr>
            <p:cNvPr id="13" name="图片 12"/>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flipV="1">
              <a:off x="8803432" y="2509016"/>
              <a:ext cx="721568" cy="723432"/>
            </a:xfrm>
            <a:prstGeom prst="rect">
              <a:avLst/>
            </a:prstGeom>
          </p:spPr>
        </p:pic>
        <p:pic>
          <p:nvPicPr>
            <p:cNvPr id="18" name="图片 1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063073" y="2838902"/>
              <a:ext cx="1160230" cy="1163228"/>
            </a:xfrm>
            <a:prstGeom prst="rect">
              <a:avLst/>
            </a:prstGeom>
          </p:spPr>
        </p:pic>
        <p:pic>
          <p:nvPicPr>
            <p:cNvPr id="12" name="图片 11"/>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flipV="1">
              <a:off x="9728717" y="2130384"/>
              <a:ext cx="1244084" cy="1247298"/>
            </a:xfrm>
            <a:prstGeom prst="rect">
              <a:avLst/>
            </a:prstGeom>
          </p:spPr>
        </p:pic>
        <p:pic>
          <p:nvPicPr>
            <p:cNvPr id="20" name="图片 19"/>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749446" y="3053605"/>
              <a:ext cx="994394" cy="996964"/>
            </a:xfrm>
            <a:prstGeom prst="rect">
              <a:avLst/>
            </a:prstGeom>
          </p:spPr>
        </p:pic>
        <p:pic>
          <p:nvPicPr>
            <p:cNvPr id="19" name="图片 18"/>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8246643" y="3552087"/>
              <a:ext cx="1515892" cy="840846"/>
            </a:xfrm>
            <a:prstGeom prst="rect">
              <a:avLst/>
            </a:prstGeom>
          </p:spPr>
        </p:pic>
        <p:pic>
          <p:nvPicPr>
            <p:cNvPr id="21" name="图片 20"/>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8126573" y="1945473"/>
              <a:ext cx="593790" cy="595324"/>
            </a:xfrm>
            <a:prstGeom prst="rect">
              <a:avLst/>
            </a:prstGeom>
          </p:spPr>
        </p:pic>
        <p:pic>
          <p:nvPicPr>
            <p:cNvPr id="22" name="图片 21"/>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0681431" y="3751742"/>
              <a:ext cx="933593" cy="936005"/>
            </a:xfrm>
            <a:prstGeom prst="rect">
              <a:avLst/>
            </a:prstGeom>
          </p:spPr>
        </p:pic>
      </p:grpSp>
      <p:grpSp>
        <p:nvGrpSpPr>
          <p:cNvPr id="45" name="组合 44"/>
          <p:cNvGrpSpPr/>
          <p:nvPr/>
        </p:nvGrpSpPr>
        <p:grpSpPr>
          <a:xfrm>
            <a:off x="2415246" y="3106869"/>
            <a:ext cx="4429097" cy="1569661"/>
            <a:chOff x="1798957" y="2454354"/>
            <a:chExt cx="4429097" cy="1569661"/>
          </a:xfrm>
        </p:grpSpPr>
        <p:sp>
          <p:nvSpPr>
            <p:cNvPr id="46" name="0"/>
            <p:cNvSpPr>
              <a:spLocks noChangeArrowheads="1"/>
            </p:cNvSpPr>
            <p:nvPr/>
          </p:nvSpPr>
          <p:spPr bwMode="auto">
            <a:xfrm>
              <a:off x="2166845" y="3285351"/>
              <a:ext cx="369331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defRPr/>
              </a:pPr>
              <a:r>
                <a:rPr lang="zh-CN" altLang="en-US" sz="4800" dirty="0">
                  <a:solidFill>
                    <a:srgbClr val="656564"/>
                  </a:solidFill>
                  <a:latin typeface="华康俪金黑W8(P)" panose="020B0800000000000000" pitchFamily="34" charset="-122"/>
                  <a:ea typeface="华康俪金黑W8(P)" panose="020B0800000000000000" pitchFamily="34" charset="-122"/>
                  <a:cs typeface="hakuyoxingshu7000" panose="02000600000000000000" pitchFamily="2" charset="-122"/>
                </a:rPr>
                <a:t>感谢各位观看</a:t>
              </a:r>
              <a:endParaRPr lang="en-US" altLang="zh-CN" sz="4800" dirty="0">
                <a:solidFill>
                  <a:srgbClr val="656564"/>
                </a:solidFill>
                <a:latin typeface="华康俪金黑W8(P)" panose="020B0800000000000000" pitchFamily="34" charset="-122"/>
                <a:ea typeface="华康俪金黑W8(P)" panose="020B0800000000000000" pitchFamily="34" charset="-122"/>
                <a:cs typeface="hakuyoxingshu7000" panose="02000600000000000000" pitchFamily="2" charset="-122"/>
              </a:endParaRPr>
            </a:p>
          </p:txBody>
        </p:sp>
        <p:sp>
          <p:nvSpPr>
            <p:cNvPr id="47" name="0"/>
            <p:cNvSpPr>
              <a:spLocks noChangeArrowheads="1"/>
            </p:cNvSpPr>
            <p:nvPr/>
          </p:nvSpPr>
          <p:spPr bwMode="auto">
            <a:xfrm>
              <a:off x="1798957" y="2454354"/>
              <a:ext cx="442909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5400" dirty="0">
                  <a:solidFill>
                    <a:srgbClr val="656564"/>
                  </a:solidFill>
                  <a:latin typeface="Eras Bold ITC" panose="020B0907030504020204" pitchFamily="34" charset="0"/>
                  <a:ea typeface="华文行楷" panose="02010800040101010101" pitchFamily="2" charset="-122"/>
                  <a:cs typeface="hakuyoxingshu7000" panose="02000600000000000000" pitchFamily="2" charset="-122"/>
                </a:rPr>
                <a:t>THANK YOU</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1052" name="Slide Number"/>
          <p:cNvSpPr txBox="1">
            <a:spLocks noGrp="1"/>
          </p:cNvSpPr>
          <p:nvPr>
            <p:ph type="sldNum" sz="quarter" idx="2"/>
          </p:nvPr>
        </p:nvSpPr>
        <p:spPr>
          <a:prstGeom prst="rect">
            <a:avLst/>
          </a:prstGeom>
        </p:spPr>
        <p:txBody>
          <a:bodyPr/>
          <a:lstStyle/>
          <a:p>
            <a:fld id="{86CB4B4D-7CA3-9044-876B-883B54F8677D}" type="slidenum">
              <a:rPr sz="600"/>
              <a:t>2</a:t>
            </a:fld>
            <a:endParaRPr sz="600"/>
          </a:p>
        </p:txBody>
      </p:sp>
      <p:pic>
        <p:nvPicPr>
          <p:cNvPr id="8" name="图片占位符 7"/>
          <p:cNvPicPr>
            <a:picLocks noGrp="1" noChangeAspect="1"/>
          </p:cNvPicPr>
          <p:nvPr>
            <p:ph type="pic" sz="quarter" idx="10"/>
          </p:nvPr>
        </p:nvPicPr>
        <p:blipFill>
          <a:blip r:embed="rId15">
            <a:extLst>
              <a:ext uri="{28A0092B-C50C-407E-A947-70E740481C1C}">
                <a14:useLocalDpi xmlns:a14="http://schemas.microsoft.com/office/drawing/2010/main"/>
              </a:ext>
            </a:extLst>
          </a:blip>
          <a:srcRect l="2642" r="2642"/>
          <a:stretch>
            <a:fillRect/>
          </a:stretch>
        </p:blipFill>
        <p:spPr/>
      </p:pic>
      <p:sp>
        <p:nvSpPr>
          <p:cNvPr id="1053" name="PA_库_Special Price Tittle…"/>
          <p:cNvSpPr txBox="1"/>
          <p:nvPr>
            <p:custDataLst>
              <p:tags r:id="rId1"/>
            </p:custDataLst>
          </p:nvPr>
        </p:nvSpPr>
        <p:spPr>
          <a:xfrm>
            <a:off x="1074721" y="4826916"/>
            <a:ext cx="1510030" cy="415290"/>
          </a:xfrm>
          <a:prstGeom prst="rect">
            <a:avLst/>
          </a:prstGeom>
          <a:ln w="12700">
            <a:miter lim="400000"/>
          </a:ln>
        </p:spPr>
        <p:txBody>
          <a:bodyPr wrap="none" lIns="0" tIns="0" rIns="0" bIns="0">
            <a:spAutoFit/>
          </a:bodyPr>
          <a:lstStyle/>
          <a:p>
            <a:pPr algn="l">
              <a:lnSpc>
                <a:spcPct val="150000"/>
              </a:lnSpc>
              <a:defRPr sz="1800">
                <a:solidFill>
                  <a:srgbClr val="677180"/>
                </a:solidFill>
                <a:latin typeface="Aileron"/>
                <a:ea typeface="Aileron"/>
                <a:cs typeface="Aileron"/>
                <a:sym typeface="Aileron"/>
              </a:defRPr>
            </a:pPr>
            <a:r>
              <a:rPr sz="900"/>
              <a:t>Special Price Tittle</a:t>
            </a:r>
          </a:p>
          <a:p>
            <a:pPr algn="l">
              <a:lnSpc>
                <a:spcPct val="150000"/>
              </a:lnSpc>
              <a:defRPr sz="1800" b="0">
                <a:solidFill>
                  <a:srgbClr val="677180"/>
                </a:solidFill>
                <a:latin typeface="Aileron Light"/>
                <a:ea typeface="Aileron Light"/>
                <a:cs typeface="Aileron Light"/>
                <a:sym typeface="Aileron Light"/>
              </a:defRPr>
            </a:pPr>
            <a:r>
              <a:rPr sz="900"/>
              <a:t>Focused services processes.</a:t>
            </a:r>
          </a:p>
        </p:txBody>
      </p:sp>
      <p:sp>
        <p:nvSpPr>
          <p:cNvPr id="1054" name="PA_库_$30"/>
          <p:cNvSpPr txBox="1"/>
          <p:nvPr>
            <p:custDataLst>
              <p:tags r:id="rId2"/>
            </p:custDataLst>
          </p:nvPr>
        </p:nvSpPr>
        <p:spPr>
          <a:xfrm>
            <a:off x="2459651" y="4984038"/>
            <a:ext cx="438150" cy="1273810"/>
          </a:xfrm>
          <a:prstGeom prst="rect">
            <a:avLst/>
          </a:prstGeom>
          <a:ln w="12700">
            <a:miter lim="400000"/>
          </a:ln>
        </p:spPr>
        <p:txBody>
          <a:bodyPr wrap="none" lIns="0" tIns="0" rIns="0" bIns="0">
            <a:spAutoFit/>
          </a:bodyPr>
          <a:lstStyle>
            <a:lvl1pPr algn="l">
              <a:lnSpc>
                <a:spcPct val="120000"/>
              </a:lnSpc>
              <a:defRPr sz="5500" b="0">
                <a:solidFill>
                  <a:srgbClr val="30353E"/>
                </a:solidFill>
                <a:latin typeface="Aileron Heavy"/>
                <a:ea typeface="Aileron Heavy"/>
                <a:cs typeface="Aileron Heavy"/>
                <a:sym typeface="Aileron Heavy"/>
              </a:defRPr>
            </a:lvl1pPr>
          </a:lstStyle>
          <a:p>
            <a:r>
              <a:rPr lang="en-US" sz="6900" dirty="0">
                <a:latin typeface="汉仪清庭-55简" panose="00020600040101010101" pitchFamily="18" charset="-122"/>
                <a:ea typeface="汉仪清庭-55简" panose="00020600040101010101" pitchFamily="18" charset="-122"/>
              </a:rPr>
              <a:t>1</a:t>
            </a:r>
            <a:endParaRPr sz="6900" dirty="0">
              <a:latin typeface="汉仪清庭-55简" panose="00020600040101010101" pitchFamily="18" charset="-122"/>
              <a:ea typeface="汉仪清庭-55简" panose="00020600040101010101" pitchFamily="18" charset="-122"/>
            </a:endParaRPr>
          </a:p>
        </p:txBody>
      </p:sp>
      <p:sp>
        <p:nvSpPr>
          <p:cNvPr id="1055" name="PA_库_Special Price Tittle…"/>
          <p:cNvSpPr txBox="1"/>
          <p:nvPr>
            <p:custDataLst>
              <p:tags r:id="rId3"/>
            </p:custDataLst>
          </p:nvPr>
        </p:nvSpPr>
        <p:spPr>
          <a:xfrm>
            <a:off x="3725493" y="4810406"/>
            <a:ext cx="1510030" cy="415290"/>
          </a:xfrm>
          <a:prstGeom prst="rect">
            <a:avLst/>
          </a:prstGeom>
          <a:ln w="12700">
            <a:miter lim="400000"/>
          </a:ln>
        </p:spPr>
        <p:txBody>
          <a:bodyPr wrap="none" lIns="0" tIns="0" rIns="0" bIns="0">
            <a:spAutoFit/>
          </a:bodyPr>
          <a:lstStyle/>
          <a:p>
            <a:pPr algn="l">
              <a:lnSpc>
                <a:spcPct val="150000"/>
              </a:lnSpc>
              <a:defRPr sz="1800">
                <a:solidFill>
                  <a:srgbClr val="677180"/>
                </a:solidFill>
                <a:latin typeface="Aileron"/>
                <a:ea typeface="Aileron"/>
                <a:cs typeface="Aileron"/>
                <a:sym typeface="Aileron"/>
              </a:defRPr>
            </a:pPr>
            <a:r>
              <a:rPr sz="900"/>
              <a:t>Special Price Tittle</a:t>
            </a:r>
          </a:p>
          <a:p>
            <a:pPr algn="l">
              <a:lnSpc>
                <a:spcPct val="150000"/>
              </a:lnSpc>
              <a:defRPr sz="1800" b="0">
                <a:solidFill>
                  <a:srgbClr val="677180"/>
                </a:solidFill>
                <a:latin typeface="Aileron Light"/>
                <a:ea typeface="Aileron Light"/>
                <a:cs typeface="Aileron Light"/>
                <a:sym typeface="Aileron Light"/>
              </a:defRPr>
            </a:pPr>
            <a:r>
              <a:rPr sz="900"/>
              <a:t>Focused services processes.</a:t>
            </a:r>
          </a:p>
        </p:txBody>
      </p:sp>
      <p:sp>
        <p:nvSpPr>
          <p:cNvPr id="1056" name="PA_库_$60"/>
          <p:cNvSpPr txBox="1"/>
          <p:nvPr>
            <p:custDataLst>
              <p:tags r:id="rId4"/>
            </p:custDataLst>
          </p:nvPr>
        </p:nvSpPr>
        <p:spPr>
          <a:xfrm>
            <a:off x="5107247" y="4984038"/>
            <a:ext cx="438150" cy="1273810"/>
          </a:xfrm>
          <a:prstGeom prst="rect">
            <a:avLst/>
          </a:prstGeom>
          <a:ln w="12700">
            <a:miter lim="400000"/>
          </a:ln>
        </p:spPr>
        <p:txBody>
          <a:bodyPr wrap="none" lIns="0" tIns="0" rIns="0" bIns="0">
            <a:spAutoFit/>
          </a:bodyPr>
          <a:lstStyle>
            <a:lvl1pPr algn="l">
              <a:lnSpc>
                <a:spcPct val="120000"/>
              </a:lnSpc>
              <a:defRPr sz="5500" b="0">
                <a:solidFill>
                  <a:srgbClr val="30353E"/>
                </a:solidFill>
                <a:latin typeface="Aileron Heavy"/>
                <a:ea typeface="Aileron Heavy"/>
                <a:cs typeface="Aileron Heavy"/>
                <a:sym typeface="Aileron Heavy"/>
              </a:defRPr>
            </a:lvl1pPr>
          </a:lstStyle>
          <a:p>
            <a:r>
              <a:rPr lang="en-US" altLang="zh-CN" sz="6900" dirty="0">
                <a:latin typeface="汉仪清庭-55简" panose="00020600040101010101" pitchFamily="18" charset="-122"/>
                <a:ea typeface="汉仪清庭-55简" panose="00020600040101010101" pitchFamily="18" charset="-122"/>
              </a:rPr>
              <a:t>2</a:t>
            </a:r>
            <a:endParaRPr sz="6900" dirty="0">
              <a:latin typeface="汉仪清庭-55简" panose="00020600040101010101" pitchFamily="18" charset="-122"/>
              <a:ea typeface="汉仪清庭-55简" panose="00020600040101010101" pitchFamily="18" charset="-122"/>
            </a:endParaRPr>
          </a:p>
        </p:txBody>
      </p:sp>
      <p:sp>
        <p:nvSpPr>
          <p:cNvPr id="1057" name="PA_库_Special Price Tittle…"/>
          <p:cNvSpPr txBox="1"/>
          <p:nvPr>
            <p:custDataLst>
              <p:tags r:id="rId5"/>
            </p:custDataLst>
          </p:nvPr>
        </p:nvSpPr>
        <p:spPr>
          <a:xfrm>
            <a:off x="9020687" y="4810406"/>
            <a:ext cx="1510030" cy="415290"/>
          </a:xfrm>
          <a:prstGeom prst="rect">
            <a:avLst/>
          </a:prstGeom>
          <a:ln w="12700">
            <a:miter lim="400000"/>
          </a:ln>
        </p:spPr>
        <p:txBody>
          <a:bodyPr wrap="none" lIns="0" tIns="0" rIns="0" bIns="0">
            <a:spAutoFit/>
          </a:bodyPr>
          <a:lstStyle/>
          <a:p>
            <a:pPr algn="l">
              <a:lnSpc>
                <a:spcPct val="150000"/>
              </a:lnSpc>
              <a:defRPr sz="1800">
                <a:solidFill>
                  <a:srgbClr val="677180"/>
                </a:solidFill>
                <a:latin typeface="Aileron"/>
                <a:ea typeface="Aileron"/>
                <a:cs typeface="Aileron"/>
                <a:sym typeface="Aileron"/>
              </a:defRPr>
            </a:pPr>
            <a:r>
              <a:rPr sz="900"/>
              <a:t>Special Price Tittle</a:t>
            </a:r>
          </a:p>
          <a:p>
            <a:pPr algn="l">
              <a:lnSpc>
                <a:spcPct val="150000"/>
              </a:lnSpc>
              <a:defRPr sz="1800" b="0">
                <a:solidFill>
                  <a:srgbClr val="677180"/>
                </a:solidFill>
                <a:latin typeface="Aileron Light"/>
                <a:ea typeface="Aileron Light"/>
                <a:cs typeface="Aileron Light"/>
                <a:sym typeface="Aileron Light"/>
              </a:defRPr>
            </a:pPr>
            <a:r>
              <a:rPr sz="900"/>
              <a:t>Focused services processes.</a:t>
            </a:r>
          </a:p>
        </p:txBody>
      </p:sp>
      <p:sp>
        <p:nvSpPr>
          <p:cNvPr id="1058" name="PA_库_$90"/>
          <p:cNvSpPr txBox="1"/>
          <p:nvPr>
            <p:custDataLst>
              <p:tags r:id="rId6"/>
            </p:custDataLst>
          </p:nvPr>
        </p:nvSpPr>
        <p:spPr>
          <a:xfrm>
            <a:off x="10402441" y="4984038"/>
            <a:ext cx="438150" cy="1273810"/>
          </a:xfrm>
          <a:prstGeom prst="rect">
            <a:avLst/>
          </a:prstGeom>
          <a:ln w="12700">
            <a:miter lim="400000"/>
          </a:ln>
        </p:spPr>
        <p:txBody>
          <a:bodyPr wrap="none" lIns="0" tIns="0" rIns="0" bIns="0">
            <a:spAutoFit/>
          </a:bodyPr>
          <a:lstStyle>
            <a:lvl1pPr algn="l">
              <a:lnSpc>
                <a:spcPct val="120000"/>
              </a:lnSpc>
              <a:defRPr sz="5500" b="0">
                <a:solidFill>
                  <a:srgbClr val="30353E"/>
                </a:solidFill>
                <a:latin typeface="Aileron Heavy"/>
                <a:ea typeface="Aileron Heavy"/>
                <a:cs typeface="Aileron Heavy"/>
                <a:sym typeface="Aileron Heavy"/>
              </a:defRPr>
            </a:lvl1pPr>
          </a:lstStyle>
          <a:p>
            <a:r>
              <a:rPr lang="en-US" altLang="zh-CN" sz="6900" dirty="0">
                <a:latin typeface="汉仪清庭-55简" panose="00020600040101010101" pitchFamily="18" charset="-122"/>
                <a:ea typeface="汉仪清庭-55简" panose="00020600040101010101" pitchFamily="18" charset="-122"/>
              </a:rPr>
              <a:t>4</a:t>
            </a:r>
            <a:endParaRPr sz="6900" dirty="0">
              <a:latin typeface="汉仪清庭-55简" panose="00020600040101010101" pitchFamily="18" charset="-122"/>
              <a:ea typeface="汉仪清庭-55简" panose="00020600040101010101" pitchFamily="18" charset="-122"/>
            </a:endParaRPr>
          </a:p>
        </p:txBody>
      </p:sp>
      <p:sp>
        <p:nvSpPr>
          <p:cNvPr id="1059" name="PA_库_Special Price Tittle…"/>
          <p:cNvSpPr txBox="1"/>
          <p:nvPr>
            <p:custDataLst>
              <p:tags r:id="rId7"/>
            </p:custDataLst>
          </p:nvPr>
        </p:nvSpPr>
        <p:spPr>
          <a:xfrm>
            <a:off x="6373090" y="4810406"/>
            <a:ext cx="1510030" cy="415290"/>
          </a:xfrm>
          <a:prstGeom prst="rect">
            <a:avLst/>
          </a:prstGeom>
          <a:ln w="12700">
            <a:miter lim="400000"/>
          </a:ln>
        </p:spPr>
        <p:txBody>
          <a:bodyPr wrap="none" lIns="0" tIns="0" rIns="0" bIns="0">
            <a:spAutoFit/>
          </a:bodyPr>
          <a:lstStyle/>
          <a:p>
            <a:pPr algn="l">
              <a:lnSpc>
                <a:spcPct val="150000"/>
              </a:lnSpc>
              <a:defRPr sz="1800">
                <a:solidFill>
                  <a:srgbClr val="677180"/>
                </a:solidFill>
                <a:latin typeface="Aileron"/>
                <a:ea typeface="Aileron"/>
                <a:cs typeface="Aileron"/>
                <a:sym typeface="Aileron"/>
              </a:defRPr>
            </a:pPr>
            <a:r>
              <a:rPr sz="900"/>
              <a:t>Special Price Tittle</a:t>
            </a:r>
          </a:p>
          <a:p>
            <a:pPr algn="l">
              <a:lnSpc>
                <a:spcPct val="150000"/>
              </a:lnSpc>
              <a:defRPr sz="1800" b="0">
                <a:solidFill>
                  <a:srgbClr val="677180"/>
                </a:solidFill>
                <a:latin typeface="Aileron Light"/>
                <a:ea typeface="Aileron Light"/>
                <a:cs typeface="Aileron Light"/>
                <a:sym typeface="Aileron Light"/>
              </a:defRPr>
            </a:pPr>
            <a:r>
              <a:rPr sz="900"/>
              <a:t>Focused services processes.</a:t>
            </a:r>
          </a:p>
        </p:txBody>
      </p:sp>
      <p:sp>
        <p:nvSpPr>
          <p:cNvPr id="1060" name="PA_库_$80"/>
          <p:cNvSpPr txBox="1"/>
          <p:nvPr>
            <p:custDataLst>
              <p:tags r:id="rId8"/>
            </p:custDataLst>
          </p:nvPr>
        </p:nvSpPr>
        <p:spPr>
          <a:xfrm>
            <a:off x="7754845" y="4984038"/>
            <a:ext cx="438150" cy="1273810"/>
          </a:xfrm>
          <a:prstGeom prst="rect">
            <a:avLst/>
          </a:prstGeom>
          <a:ln w="12700">
            <a:miter lim="400000"/>
          </a:ln>
        </p:spPr>
        <p:txBody>
          <a:bodyPr wrap="none" lIns="0" tIns="0" rIns="0" bIns="0">
            <a:spAutoFit/>
          </a:bodyPr>
          <a:lstStyle>
            <a:lvl1pPr algn="l">
              <a:lnSpc>
                <a:spcPct val="120000"/>
              </a:lnSpc>
              <a:defRPr sz="5500" b="0">
                <a:solidFill>
                  <a:srgbClr val="30353E"/>
                </a:solidFill>
                <a:latin typeface="Aileron Heavy"/>
                <a:ea typeface="Aileron Heavy"/>
                <a:cs typeface="Aileron Heavy"/>
                <a:sym typeface="Aileron Heavy"/>
              </a:defRPr>
            </a:lvl1pPr>
          </a:lstStyle>
          <a:p>
            <a:r>
              <a:rPr lang="en-US" altLang="zh-CN" sz="6900" dirty="0">
                <a:latin typeface="汉仪清庭-55简" panose="00020600040101010101" pitchFamily="18" charset="-122"/>
                <a:ea typeface="汉仪清庭-55简" panose="00020600040101010101" pitchFamily="18" charset="-122"/>
              </a:rPr>
              <a:t>3</a:t>
            </a:r>
            <a:endParaRPr sz="6900" dirty="0">
              <a:latin typeface="汉仪清庭-55简" panose="00020600040101010101" pitchFamily="18" charset="-122"/>
              <a:ea typeface="汉仪清庭-55简" panose="00020600040101010101" pitchFamily="18" charset="-122"/>
            </a:endParaRPr>
          </a:p>
        </p:txBody>
      </p:sp>
      <p:sp>
        <p:nvSpPr>
          <p:cNvPr id="1061" name="PA_库_Line "/>
          <p:cNvSpPr/>
          <p:nvPr>
            <p:custDataLst>
              <p:tags r:id="rId9"/>
            </p:custDataLst>
          </p:nvPr>
        </p:nvSpPr>
        <p:spPr>
          <a:xfrm>
            <a:off x="3725493" y="3429000"/>
            <a:ext cx="1" cy="1029042"/>
          </a:xfrm>
          <a:prstGeom prst="line">
            <a:avLst/>
          </a:prstGeom>
          <a:ln w="12700">
            <a:solidFill>
              <a:srgbClr val="C8CBD1"/>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sp>
        <p:nvSpPr>
          <p:cNvPr id="1062" name="PA_库_Line "/>
          <p:cNvSpPr/>
          <p:nvPr>
            <p:custDataLst>
              <p:tags r:id="rId10"/>
            </p:custDataLst>
          </p:nvPr>
        </p:nvSpPr>
        <p:spPr>
          <a:xfrm>
            <a:off x="6369915" y="3429000"/>
            <a:ext cx="1" cy="1029042"/>
          </a:xfrm>
          <a:prstGeom prst="line">
            <a:avLst/>
          </a:prstGeom>
          <a:ln w="12700">
            <a:solidFill>
              <a:srgbClr val="C8CBD1"/>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sp>
        <p:nvSpPr>
          <p:cNvPr id="1063" name="PA_库_Line "/>
          <p:cNvSpPr/>
          <p:nvPr>
            <p:custDataLst>
              <p:tags r:id="rId11"/>
            </p:custDataLst>
          </p:nvPr>
        </p:nvSpPr>
        <p:spPr>
          <a:xfrm>
            <a:off x="9023862" y="3429000"/>
            <a:ext cx="1" cy="1029042"/>
          </a:xfrm>
          <a:prstGeom prst="line">
            <a:avLst/>
          </a:prstGeom>
          <a:ln w="12700">
            <a:solidFill>
              <a:srgbClr val="C8CBD1"/>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sp>
        <p:nvSpPr>
          <p:cNvPr id="1064" name="PA_库_Line "/>
          <p:cNvSpPr/>
          <p:nvPr>
            <p:custDataLst>
              <p:tags r:id="rId12"/>
            </p:custDataLst>
          </p:nvPr>
        </p:nvSpPr>
        <p:spPr>
          <a:xfrm flipH="1">
            <a:off x="1074721" y="3429000"/>
            <a:ext cx="1" cy="1029042"/>
          </a:xfrm>
          <a:prstGeom prst="line">
            <a:avLst/>
          </a:prstGeom>
          <a:ln w="12700">
            <a:solidFill>
              <a:srgbClr val="C8CBD1"/>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sp>
        <p:nvSpPr>
          <p:cNvPr id="22" name="文本框 21"/>
          <p:cNvSpPr txBox="1"/>
          <p:nvPr/>
        </p:nvSpPr>
        <p:spPr>
          <a:xfrm>
            <a:off x="6714823" y="2351258"/>
            <a:ext cx="3556000" cy="1112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5400" tIns="25400" rIns="25400" bIns="254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6900" b="0" i="0" u="none" strike="noStrike" cap="none" spc="0" normalizeH="0" baseline="0" dirty="0">
                <a:ln>
                  <a:noFill/>
                </a:ln>
                <a:solidFill>
                  <a:schemeClr val="bg1"/>
                </a:solidFill>
                <a:effectLst/>
                <a:uFillTx/>
                <a:latin typeface="汉仪清庭-55简" panose="00020600040101010101" pitchFamily="18" charset="-122"/>
                <a:ea typeface="汉仪清庭-55简" panose="00020600040101010101" pitchFamily="18" charset="-122"/>
                <a:sym typeface="Helvetica Neue"/>
              </a:rPr>
              <a:t>CONTENTS</a:t>
            </a:r>
            <a:endParaRPr kumimoji="0" lang="zh-CN" altLang="en-US" sz="6900" b="0" i="0" u="none" strike="noStrike" cap="none" spc="0" normalizeH="0" baseline="0" dirty="0">
              <a:ln>
                <a:noFill/>
              </a:ln>
              <a:solidFill>
                <a:schemeClr val="bg1"/>
              </a:solidFill>
              <a:effectLst/>
              <a:uFillTx/>
              <a:latin typeface="汉仪清庭-55简" panose="00020600040101010101" pitchFamily="18" charset="-122"/>
              <a:ea typeface="汉仪清庭-55简" panose="00020600040101010101" pitchFamily="18" charset="-122"/>
              <a:sym typeface="Helvetica Neue"/>
            </a:endParaRPr>
          </a:p>
        </p:txBody>
      </p:sp>
      <p:sp>
        <p:nvSpPr>
          <p:cNvPr id="2" name="文本框 1" hidden="1"/>
          <p:cNvSpPr txBox="1"/>
          <p:nvPr/>
        </p:nvSpPr>
        <p:spPr>
          <a:xfrm>
            <a:off x="954405" y="4520565"/>
            <a:ext cx="1689735" cy="368300"/>
          </a:xfrm>
          <a:prstGeom prst="rect">
            <a:avLst/>
          </a:prstGeom>
          <a:noFill/>
        </p:spPr>
        <p:txBody>
          <a:bodyPr wrap="square" rtlCol="0">
            <a:spAutoFit/>
          </a:bodyPr>
          <a:lstStyle/>
          <a:p>
            <a:r>
              <a:rPr lang="zh-CN" altLang="en-US" b="1">
                <a:solidFill>
                  <a:schemeClr val="tx1">
                    <a:lumMod val="75000"/>
                    <a:lumOff val="25000"/>
                  </a:schemeClr>
                </a:solidFill>
                <a:latin typeface="微软雅黑" panose="020B0503020204020204" pitchFamily="34" charset="-122"/>
                <a:ea typeface="微软雅黑" panose="020B0503020204020204" pitchFamily="34" charset="-122"/>
              </a:rPr>
              <a:t>添加文字内容</a:t>
            </a:r>
          </a:p>
        </p:txBody>
      </p:sp>
      <p:sp>
        <p:nvSpPr>
          <p:cNvPr id="3" name="文本框 2" hidden="1"/>
          <p:cNvSpPr txBox="1"/>
          <p:nvPr/>
        </p:nvSpPr>
        <p:spPr>
          <a:xfrm>
            <a:off x="3636010" y="4535805"/>
            <a:ext cx="1689735" cy="368300"/>
          </a:xfrm>
          <a:prstGeom prst="rect">
            <a:avLst/>
          </a:prstGeom>
          <a:noFill/>
        </p:spPr>
        <p:txBody>
          <a:bodyPr wrap="square" rtlCol="0">
            <a:spAutoFit/>
          </a:bodyPr>
          <a:lstStyle/>
          <a:p>
            <a:r>
              <a:rPr lang="zh-CN" altLang="en-US" b="1">
                <a:solidFill>
                  <a:schemeClr val="tx1">
                    <a:lumMod val="75000"/>
                    <a:lumOff val="25000"/>
                  </a:schemeClr>
                </a:solidFill>
                <a:latin typeface="微软雅黑" panose="020B0503020204020204" pitchFamily="34" charset="-122"/>
                <a:ea typeface="微软雅黑" panose="020B0503020204020204" pitchFamily="34" charset="-122"/>
              </a:rPr>
              <a:t>添加文字内容</a:t>
            </a:r>
          </a:p>
        </p:txBody>
      </p:sp>
      <p:sp>
        <p:nvSpPr>
          <p:cNvPr id="4" name="文本框 3" hidden="1"/>
          <p:cNvSpPr txBox="1"/>
          <p:nvPr/>
        </p:nvSpPr>
        <p:spPr>
          <a:xfrm>
            <a:off x="6293485" y="4504055"/>
            <a:ext cx="1689735" cy="368300"/>
          </a:xfrm>
          <a:prstGeom prst="rect">
            <a:avLst/>
          </a:prstGeom>
          <a:noFill/>
        </p:spPr>
        <p:txBody>
          <a:bodyPr wrap="square" rtlCol="0">
            <a:spAutoFit/>
          </a:bodyPr>
          <a:lstStyle/>
          <a:p>
            <a:r>
              <a:rPr lang="zh-CN" altLang="en-US" b="1">
                <a:solidFill>
                  <a:schemeClr val="tx1">
                    <a:lumMod val="75000"/>
                    <a:lumOff val="25000"/>
                  </a:schemeClr>
                </a:solidFill>
                <a:latin typeface="微软雅黑" panose="020B0503020204020204" pitchFamily="34" charset="-122"/>
                <a:ea typeface="微软雅黑" panose="020B0503020204020204" pitchFamily="34" charset="-122"/>
              </a:rPr>
              <a:t>添加文字内容</a:t>
            </a:r>
          </a:p>
        </p:txBody>
      </p:sp>
      <p:sp>
        <p:nvSpPr>
          <p:cNvPr id="5" name="文本框 4" hidden="1"/>
          <p:cNvSpPr txBox="1"/>
          <p:nvPr/>
        </p:nvSpPr>
        <p:spPr>
          <a:xfrm>
            <a:off x="8931275" y="4519295"/>
            <a:ext cx="1689735" cy="368300"/>
          </a:xfrm>
          <a:prstGeom prst="rect">
            <a:avLst/>
          </a:prstGeom>
          <a:noFill/>
        </p:spPr>
        <p:txBody>
          <a:bodyPr wrap="square" rtlCol="0">
            <a:spAutoFit/>
          </a:bodyPr>
          <a:lstStyle/>
          <a:p>
            <a:r>
              <a:rPr lang="zh-CN" altLang="en-US" b="1">
                <a:solidFill>
                  <a:schemeClr val="tx1">
                    <a:lumMod val="75000"/>
                    <a:lumOff val="25000"/>
                  </a:schemeClr>
                </a:solidFill>
                <a:latin typeface="微软雅黑" panose="020B0503020204020204" pitchFamily="34" charset="-122"/>
                <a:ea typeface="微软雅黑" panose="020B0503020204020204" pitchFamily="34" charset="-122"/>
              </a:rPr>
              <a:t>添加文字内容</a:t>
            </a:r>
          </a:p>
        </p:txBody>
      </p:sp>
      <p:pic>
        <p:nvPicPr>
          <p:cNvPr id="25" name="图片 24"/>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02871" y="182301"/>
            <a:ext cx="11586258" cy="6493398"/>
          </a:xfrm>
          <a:prstGeom prst="rect">
            <a:avLst/>
          </a:prstGeom>
        </p:spPr>
      </p:pic>
      <p:sp>
        <p:nvSpPr>
          <p:cNvPr id="6" name="文本框 5">
            <a:extLst>
              <a:ext uri="{FF2B5EF4-FFF2-40B4-BE49-F238E27FC236}">
                <a16:creationId xmlns:a16="http://schemas.microsoft.com/office/drawing/2014/main" id="{4E097366-3ECB-46CF-B94E-E0415AA319FE}"/>
              </a:ext>
            </a:extLst>
          </p:cNvPr>
          <p:cNvSpPr txBox="1"/>
          <p:nvPr/>
        </p:nvSpPr>
        <p:spPr>
          <a:xfrm>
            <a:off x="954405" y="4500258"/>
            <a:ext cx="2156173" cy="369332"/>
          </a:xfrm>
          <a:prstGeom prst="rect">
            <a:avLst/>
          </a:prstGeom>
          <a:noFill/>
        </p:spPr>
        <p:txBody>
          <a:bodyPr wrap="square" rtlCol="0">
            <a:spAutoFit/>
          </a:bodyPr>
          <a:lstStyle/>
          <a:p>
            <a:r>
              <a:rPr lang="zh-CN" altLang="en-US" dirty="0">
                <a:solidFill>
                  <a:srgbClr val="404040"/>
                </a:solidFill>
                <a:latin typeface="黑体" panose="02010609060101010101" pitchFamily="49" charset="-122"/>
                <a:ea typeface="黑体" panose="02010609060101010101" pitchFamily="49" charset="-122"/>
              </a:rPr>
              <a:t>个人简介</a:t>
            </a:r>
          </a:p>
        </p:txBody>
      </p:sp>
      <p:sp>
        <p:nvSpPr>
          <p:cNvPr id="23" name="文本框 22">
            <a:extLst>
              <a:ext uri="{FF2B5EF4-FFF2-40B4-BE49-F238E27FC236}">
                <a16:creationId xmlns:a16="http://schemas.microsoft.com/office/drawing/2014/main" id="{07FE9F53-C82E-4A62-9F65-6745122F13C8}"/>
              </a:ext>
            </a:extLst>
          </p:cNvPr>
          <p:cNvSpPr txBox="1"/>
          <p:nvPr/>
        </p:nvSpPr>
        <p:spPr>
          <a:xfrm>
            <a:off x="3602714" y="4500258"/>
            <a:ext cx="2156173" cy="369332"/>
          </a:xfrm>
          <a:prstGeom prst="rect">
            <a:avLst/>
          </a:prstGeom>
          <a:noFill/>
        </p:spPr>
        <p:txBody>
          <a:bodyPr wrap="square" rtlCol="0">
            <a:spAutoFit/>
          </a:bodyPr>
          <a:lstStyle/>
          <a:p>
            <a:r>
              <a:rPr lang="zh-CN" altLang="en-US" dirty="0">
                <a:solidFill>
                  <a:srgbClr val="404040"/>
                </a:solidFill>
                <a:latin typeface="黑体" panose="02010609060101010101" pitchFamily="49" charset="-122"/>
                <a:ea typeface="黑体" panose="02010609060101010101" pitchFamily="49" charset="-122"/>
              </a:rPr>
              <a:t>学校学习</a:t>
            </a:r>
            <a:r>
              <a:rPr lang="en-US" altLang="zh-CN" dirty="0">
                <a:solidFill>
                  <a:srgbClr val="404040"/>
                </a:solidFill>
                <a:latin typeface="黑体" panose="02010609060101010101" pitchFamily="49" charset="-122"/>
                <a:ea typeface="黑体" panose="02010609060101010101" pitchFamily="49" charset="-122"/>
              </a:rPr>
              <a:t>&amp;</a:t>
            </a:r>
            <a:r>
              <a:rPr lang="zh-CN" altLang="en-US" dirty="0">
                <a:solidFill>
                  <a:srgbClr val="404040"/>
                </a:solidFill>
                <a:latin typeface="黑体" panose="02010609060101010101" pitchFamily="49" charset="-122"/>
                <a:ea typeface="黑体" panose="02010609060101010101" pitchFamily="49" charset="-122"/>
              </a:rPr>
              <a:t>实习工作</a:t>
            </a:r>
          </a:p>
        </p:txBody>
      </p:sp>
      <p:sp>
        <p:nvSpPr>
          <p:cNvPr id="24" name="文本框 23">
            <a:extLst>
              <a:ext uri="{FF2B5EF4-FFF2-40B4-BE49-F238E27FC236}">
                <a16:creationId xmlns:a16="http://schemas.microsoft.com/office/drawing/2014/main" id="{82F8F189-1479-4F65-B797-85BEDD315D28}"/>
              </a:ext>
            </a:extLst>
          </p:cNvPr>
          <p:cNvSpPr txBox="1"/>
          <p:nvPr/>
        </p:nvSpPr>
        <p:spPr>
          <a:xfrm>
            <a:off x="6251024" y="4503023"/>
            <a:ext cx="2156173" cy="369332"/>
          </a:xfrm>
          <a:prstGeom prst="rect">
            <a:avLst/>
          </a:prstGeom>
          <a:noFill/>
        </p:spPr>
        <p:txBody>
          <a:bodyPr wrap="square" rtlCol="0">
            <a:spAutoFit/>
          </a:bodyPr>
          <a:lstStyle/>
          <a:p>
            <a:r>
              <a:rPr lang="zh-CN" altLang="en-US" dirty="0">
                <a:solidFill>
                  <a:srgbClr val="404040"/>
                </a:solidFill>
                <a:latin typeface="黑体" panose="02010609060101010101" pitchFamily="49" charset="-122"/>
                <a:ea typeface="黑体" panose="02010609060101010101" pitchFamily="49" charset="-122"/>
              </a:rPr>
              <a:t>成长收获</a:t>
            </a:r>
          </a:p>
        </p:txBody>
      </p:sp>
      <p:sp>
        <p:nvSpPr>
          <p:cNvPr id="26" name="文本框 25">
            <a:extLst>
              <a:ext uri="{FF2B5EF4-FFF2-40B4-BE49-F238E27FC236}">
                <a16:creationId xmlns:a16="http://schemas.microsoft.com/office/drawing/2014/main" id="{0BBE5BCB-DC4D-402C-BC77-4BC2FCC15ECC}"/>
              </a:ext>
            </a:extLst>
          </p:cNvPr>
          <p:cNvSpPr txBox="1"/>
          <p:nvPr/>
        </p:nvSpPr>
        <p:spPr>
          <a:xfrm>
            <a:off x="8899334" y="4503463"/>
            <a:ext cx="2156173" cy="369332"/>
          </a:xfrm>
          <a:prstGeom prst="rect">
            <a:avLst/>
          </a:prstGeom>
          <a:noFill/>
        </p:spPr>
        <p:txBody>
          <a:bodyPr wrap="square" rtlCol="0">
            <a:spAutoFit/>
          </a:bodyPr>
          <a:lstStyle/>
          <a:p>
            <a:r>
              <a:rPr lang="zh-CN" altLang="en-US" dirty="0">
                <a:solidFill>
                  <a:srgbClr val="404040"/>
                </a:solidFill>
                <a:latin typeface="黑体" panose="02010609060101010101" pitchFamily="49" charset="-122"/>
                <a:ea typeface="黑体" panose="02010609060101010101" pitchFamily="49" charset="-122"/>
              </a:rPr>
              <a:t>问题探讨</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50"/>
                                  </p:stCondLst>
                                  <p:childTnLst>
                                    <p:set>
                                      <p:cBhvr>
                                        <p:cTn id="6" dur="1" fill="hold">
                                          <p:stCondLst>
                                            <p:cond delay="0"/>
                                          </p:stCondLst>
                                        </p:cTn>
                                        <p:tgtEl>
                                          <p:spTgt spid="1053">
                                            <p:txEl>
                                              <p:charRg st="4294967295" end="4294967295"/>
                                            </p:txEl>
                                          </p:spTgt>
                                        </p:tgtEl>
                                        <p:attrNameLst>
                                          <p:attrName>style.visibility</p:attrName>
                                        </p:attrNameLst>
                                      </p:cBhvr>
                                      <p:to>
                                        <p:strVal val="visible"/>
                                      </p:to>
                                    </p:set>
                                    <p:animEffect transition="in" filter="wipe(up)">
                                      <p:cBhvr>
                                        <p:cTn id="7" dur="1000"/>
                                        <p:tgtEl>
                                          <p:spTgt spid="1053">
                                            <p:txEl>
                                              <p:charRg st="4294967295" end="4294967295"/>
                                            </p:txEl>
                                          </p:spTgt>
                                        </p:tgtEl>
                                      </p:cBhvr>
                                    </p:animEffect>
                                  </p:childTnLst>
                                </p:cTn>
                              </p:par>
                              <p:par>
                                <p:cTn id="8" presetID="22" presetClass="entr" presetSubtype="1" fill="hold" grpId="0" nodeType="withEffect">
                                  <p:stCondLst>
                                    <p:cond delay="250"/>
                                  </p:stCondLst>
                                  <p:childTnLst>
                                    <p:set>
                                      <p:cBhvr>
                                        <p:cTn id="9" dur="1" fill="hold">
                                          <p:stCondLst>
                                            <p:cond delay="0"/>
                                          </p:stCondLst>
                                        </p:cTn>
                                        <p:tgtEl>
                                          <p:spTgt spid="1054">
                                            <p:txEl>
                                              <p:charRg st="4294967295" end="4294967295"/>
                                            </p:txEl>
                                          </p:spTgt>
                                        </p:tgtEl>
                                        <p:attrNameLst>
                                          <p:attrName>style.visibility</p:attrName>
                                        </p:attrNameLst>
                                      </p:cBhvr>
                                      <p:to>
                                        <p:strVal val="visible"/>
                                      </p:to>
                                    </p:set>
                                    <p:animEffect transition="in" filter="wipe(up)">
                                      <p:cBhvr>
                                        <p:cTn id="10" dur="1000"/>
                                        <p:tgtEl>
                                          <p:spTgt spid="1054">
                                            <p:txEl>
                                              <p:charRg st="4294967295" end="4294967295"/>
                                            </p:txEl>
                                          </p:spTgt>
                                        </p:tgtEl>
                                      </p:cBhvr>
                                    </p:animEffect>
                                  </p:childTnLst>
                                </p:cTn>
                              </p:par>
                              <p:par>
                                <p:cTn id="11" presetID="22" presetClass="entr" presetSubtype="1" fill="hold" grpId="0" nodeType="withEffect">
                                  <p:stCondLst>
                                    <p:cond delay="250"/>
                                  </p:stCondLst>
                                  <p:childTnLst>
                                    <p:set>
                                      <p:cBhvr>
                                        <p:cTn id="12" dur="1" fill="hold">
                                          <p:stCondLst>
                                            <p:cond delay="0"/>
                                          </p:stCondLst>
                                        </p:cTn>
                                        <p:tgtEl>
                                          <p:spTgt spid="1055">
                                            <p:txEl>
                                              <p:charRg st="4294967295" end="4294967295"/>
                                            </p:txEl>
                                          </p:spTgt>
                                        </p:tgtEl>
                                        <p:attrNameLst>
                                          <p:attrName>style.visibility</p:attrName>
                                        </p:attrNameLst>
                                      </p:cBhvr>
                                      <p:to>
                                        <p:strVal val="visible"/>
                                      </p:to>
                                    </p:set>
                                    <p:animEffect transition="in" filter="wipe(up)">
                                      <p:cBhvr>
                                        <p:cTn id="13" dur="1000"/>
                                        <p:tgtEl>
                                          <p:spTgt spid="1055">
                                            <p:txEl>
                                              <p:charRg st="4294967295" end="4294967295"/>
                                            </p:txEl>
                                          </p:spTgt>
                                        </p:tgtEl>
                                      </p:cBhvr>
                                    </p:animEffect>
                                  </p:childTnLst>
                                </p:cTn>
                              </p:par>
                              <p:par>
                                <p:cTn id="14" presetID="22" presetClass="entr" presetSubtype="1" fill="hold" grpId="0" nodeType="withEffect">
                                  <p:stCondLst>
                                    <p:cond delay="250"/>
                                  </p:stCondLst>
                                  <p:childTnLst>
                                    <p:set>
                                      <p:cBhvr>
                                        <p:cTn id="15" dur="1" fill="hold">
                                          <p:stCondLst>
                                            <p:cond delay="0"/>
                                          </p:stCondLst>
                                        </p:cTn>
                                        <p:tgtEl>
                                          <p:spTgt spid="1056">
                                            <p:txEl>
                                              <p:charRg st="4294967295" end="4294967295"/>
                                            </p:txEl>
                                          </p:spTgt>
                                        </p:tgtEl>
                                        <p:attrNameLst>
                                          <p:attrName>style.visibility</p:attrName>
                                        </p:attrNameLst>
                                      </p:cBhvr>
                                      <p:to>
                                        <p:strVal val="visible"/>
                                      </p:to>
                                    </p:set>
                                    <p:animEffect transition="in" filter="wipe(up)">
                                      <p:cBhvr>
                                        <p:cTn id="16" dur="1000"/>
                                        <p:tgtEl>
                                          <p:spTgt spid="1056">
                                            <p:txEl>
                                              <p:charRg st="4294967295" end="4294967295"/>
                                            </p:txEl>
                                          </p:spTgt>
                                        </p:tgtEl>
                                      </p:cBhvr>
                                    </p:animEffect>
                                  </p:childTnLst>
                                </p:cTn>
                              </p:par>
                              <p:par>
                                <p:cTn id="17" presetID="22" presetClass="entr" presetSubtype="1" fill="hold" grpId="0" nodeType="withEffect">
                                  <p:stCondLst>
                                    <p:cond delay="250"/>
                                  </p:stCondLst>
                                  <p:childTnLst>
                                    <p:set>
                                      <p:cBhvr>
                                        <p:cTn id="18" dur="1" fill="hold">
                                          <p:stCondLst>
                                            <p:cond delay="0"/>
                                          </p:stCondLst>
                                        </p:cTn>
                                        <p:tgtEl>
                                          <p:spTgt spid="1057">
                                            <p:txEl>
                                              <p:charRg st="4294967295" end="4294967295"/>
                                            </p:txEl>
                                          </p:spTgt>
                                        </p:tgtEl>
                                        <p:attrNameLst>
                                          <p:attrName>style.visibility</p:attrName>
                                        </p:attrNameLst>
                                      </p:cBhvr>
                                      <p:to>
                                        <p:strVal val="visible"/>
                                      </p:to>
                                    </p:set>
                                    <p:animEffect transition="in" filter="wipe(up)">
                                      <p:cBhvr>
                                        <p:cTn id="19" dur="1000"/>
                                        <p:tgtEl>
                                          <p:spTgt spid="1057">
                                            <p:txEl>
                                              <p:charRg st="4294967295" end="4294967295"/>
                                            </p:txEl>
                                          </p:spTgt>
                                        </p:tgtEl>
                                      </p:cBhvr>
                                    </p:animEffect>
                                  </p:childTnLst>
                                </p:cTn>
                              </p:par>
                              <p:par>
                                <p:cTn id="20" presetID="22" presetClass="entr" presetSubtype="1" fill="hold" grpId="0" nodeType="withEffect">
                                  <p:stCondLst>
                                    <p:cond delay="250"/>
                                  </p:stCondLst>
                                  <p:childTnLst>
                                    <p:set>
                                      <p:cBhvr>
                                        <p:cTn id="21" dur="1" fill="hold">
                                          <p:stCondLst>
                                            <p:cond delay="0"/>
                                          </p:stCondLst>
                                        </p:cTn>
                                        <p:tgtEl>
                                          <p:spTgt spid="1058">
                                            <p:txEl>
                                              <p:charRg st="4294967295" end="4294967295"/>
                                            </p:txEl>
                                          </p:spTgt>
                                        </p:tgtEl>
                                        <p:attrNameLst>
                                          <p:attrName>style.visibility</p:attrName>
                                        </p:attrNameLst>
                                      </p:cBhvr>
                                      <p:to>
                                        <p:strVal val="visible"/>
                                      </p:to>
                                    </p:set>
                                    <p:animEffect transition="in" filter="wipe(up)">
                                      <p:cBhvr>
                                        <p:cTn id="22" dur="1000"/>
                                        <p:tgtEl>
                                          <p:spTgt spid="1058">
                                            <p:txEl>
                                              <p:charRg st="4294967295" end="4294967295"/>
                                            </p:txEl>
                                          </p:spTgt>
                                        </p:tgtEl>
                                      </p:cBhvr>
                                    </p:animEffect>
                                  </p:childTnLst>
                                </p:cTn>
                              </p:par>
                              <p:par>
                                <p:cTn id="23" presetID="22" presetClass="entr" presetSubtype="1" fill="hold" grpId="0" nodeType="withEffect">
                                  <p:stCondLst>
                                    <p:cond delay="250"/>
                                  </p:stCondLst>
                                  <p:childTnLst>
                                    <p:set>
                                      <p:cBhvr>
                                        <p:cTn id="24" dur="1" fill="hold">
                                          <p:stCondLst>
                                            <p:cond delay="0"/>
                                          </p:stCondLst>
                                        </p:cTn>
                                        <p:tgtEl>
                                          <p:spTgt spid="1059">
                                            <p:txEl>
                                              <p:charRg st="4294967295" end="4294967295"/>
                                            </p:txEl>
                                          </p:spTgt>
                                        </p:tgtEl>
                                        <p:attrNameLst>
                                          <p:attrName>style.visibility</p:attrName>
                                        </p:attrNameLst>
                                      </p:cBhvr>
                                      <p:to>
                                        <p:strVal val="visible"/>
                                      </p:to>
                                    </p:set>
                                    <p:animEffect transition="in" filter="wipe(up)">
                                      <p:cBhvr>
                                        <p:cTn id="25" dur="1000"/>
                                        <p:tgtEl>
                                          <p:spTgt spid="1059">
                                            <p:txEl>
                                              <p:charRg st="4294967295" end="4294967295"/>
                                            </p:txEl>
                                          </p:spTgt>
                                        </p:tgtEl>
                                      </p:cBhvr>
                                    </p:animEffect>
                                  </p:childTnLst>
                                </p:cTn>
                              </p:par>
                              <p:par>
                                <p:cTn id="26" presetID="22" presetClass="entr" presetSubtype="1" fill="hold" grpId="0" nodeType="withEffect">
                                  <p:stCondLst>
                                    <p:cond delay="250"/>
                                  </p:stCondLst>
                                  <p:childTnLst>
                                    <p:set>
                                      <p:cBhvr>
                                        <p:cTn id="27" dur="1" fill="hold">
                                          <p:stCondLst>
                                            <p:cond delay="0"/>
                                          </p:stCondLst>
                                        </p:cTn>
                                        <p:tgtEl>
                                          <p:spTgt spid="1060">
                                            <p:txEl>
                                              <p:charRg st="4294967295" end="4294967295"/>
                                            </p:txEl>
                                          </p:spTgt>
                                        </p:tgtEl>
                                        <p:attrNameLst>
                                          <p:attrName>style.visibility</p:attrName>
                                        </p:attrNameLst>
                                      </p:cBhvr>
                                      <p:to>
                                        <p:strVal val="visible"/>
                                      </p:to>
                                    </p:set>
                                    <p:animEffect transition="in" filter="wipe(up)">
                                      <p:cBhvr>
                                        <p:cTn id="28" dur="1000"/>
                                        <p:tgtEl>
                                          <p:spTgt spid="1060">
                                            <p:txEl>
                                              <p:charRg st="4294967295" end="4294967295"/>
                                            </p:txEl>
                                          </p:spTgt>
                                        </p:tgtEl>
                                      </p:cBhvr>
                                    </p:animEffect>
                                  </p:childTnLst>
                                </p:cTn>
                              </p:par>
                              <p:par>
                                <p:cTn id="29" presetID="22" presetClass="entr" presetSubtype="1" fill="hold" grpId="0" nodeType="withEffect" nodePh="1">
                                  <p:stCondLst>
                                    <p:cond delay="250"/>
                                  </p:stCondLst>
                                  <p:endCondLst>
                                    <p:cond evt="begin" delay="0">
                                      <p:tn val="29"/>
                                    </p:cond>
                                  </p:endCondLst>
                                  <p:childTnLst>
                                    <p:set>
                                      <p:cBhvr>
                                        <p:cTn id="30" dur="1" fill="hold">
                                          <p:stCondLst>
                                            <p:cond delay="0"/>
                                          </p:stCondLst>
                                        </p:cTn>
                                        <p:tgtEl>
                                          <p:spTgt spid="1061">
                                            <p:txEl>
                                              <p:charRg st="4294967295" end="4294967295"/>
                                            </p:txEl>
                                          </p:spTgt>
                                        </p:tgtEl>
                                        <p:attrNameLst>
                                          <p:attrName>style.visibility</p:attrName>
                                        </p:attrNameLst>
                                      </p:cBhvr>
                                      <p:to>
                                        <p:strVal val="visible"/>
                                      </p:to>
                                    </p:set>
                                    <p:animEffect transition="in" filter="wipe(up)">
                                      <p:cBhvr>
                                        <p:cTn id="31" dur="1000"/>
                                        <p:tgtEl>
                                          <p:spTgt spid="1061">
                                            <p:txEl>
                                              <p:charRg st="4294967295" end="4294967295"/>
                                            </p:txEl>
                                          </p:spTgt>
                                        </p:tgtEl>
                                      </p:cBhvr>
                                    </p:animEffect>
                                  </p:childTnLst>
                                </p:cTn>
                              </p:par>
                              <p:par>
                                <p:cTn id="32" presetID="22" presetClass="entr" presetSubtype="1" fill="hold" grpId="0" nodeType="withEffect" nodePh="1">
                                  <p:stCondLst>
                                    <p:cond delay="250"/>
                                  </p:stCondLst>
                                  <p:endCondLst>
                                    <p:cond evt="begin" delay="0">
                                      <p:tn val="32"/>
                                    </p:cond>
                                  </p:endCondLst>
                                  <p:childTnLst>
                                    <p:set>
                                      <p:cBhvr>
                                        <p:cTn id="33" dur="1" fill="hold">
                                          <p:stCondLst>
                                            <p:cond delay="0"/>
                                          </p:stCondLst>
                                        </p:cTn>
                                        <p:tgtEl>
                                          <p:spTgt spid="1062">
                                            <p:txEl>
                                              <p:charRg st="4294967295" end="4294967295"/>
                                            </p:txEl>
                                          </p:spTgt>
                                        </p:tgtEl>
                                        <p:attrNameLst>
                                          <p:attrName>style.visibility</p:attrName>
                                        </p:attrNameLst>
                                      </p:cBhvr>
                                      <p:to>
                                        <p:strVal val="visible"/>
                                      </p:to>
                                    </p:set>
                                    <p:animEffect transition="in" filter="wipe(up)">
                                      <p:cBhvr>
                                        <p:cTn id="34" dur="1000"/>
                                        <p:tgtEl>
                                          <p:spTgt spid="1062">
                                            <p:txEl>
                                              <p:charRg st="4294967295" end="4294967295"/>
                                            </p:txEl>
                                          </p:spTgt>
                                        </p:tgtEl>
                                      </p:cBhvr>
                                    </p:animEffect>
                                  </p:childTnLst>
                                </p:cTn>
                              </p:par>
                              <p:par>
                                <p:cTn id="35" presetID="22" presetClass="entr" presetSubtype="1" fill="hold" grpId="0" nodeType="withEffect" nodePh="1">
                                  <p:stCondLst>
                                    <p:cond delay="250"/>
                                  </p:stCondLst>
                                  <p:endCondLst>
                                    <p:cond evt="begin" delay="0">
                                      <p:tn val="35"/>
                                    </p:cond>
                                  </p:endCondLst>
                                  <p:childTnLst>
                                    <p:set>
                                      <p:cBhvr>
                                        <p:cTn id="36" dur="1" fill="hold">
                                          <p:stCondLst>
                                            <p:cond delay="0"/>
                                          </p:stCondLst>
                                        </p:cTn>
                                        <p:tgtEl>
                                          <p:spTgt spid="1063">
                                            <p:txEl>
                                              <p:charRg st="4294967295" end="4294967295"/>
                                            </p:txEl>
                                          </p:spTgt>
                                        </p:tgtEl>
                                        <p:attrNameLst>
                                          <p:attrName>style.visibility</p:attrName>
                                        </p:attrNameLst>
                                      </p:cBhvr>
                                      <p:to>
                                        <p:strVal val="visible"/>
                                      </p:to>
                                    </p:set>
                                    <p:animEffect transition="in" filter="wipe(up)">
                                      <p:cBhvr>
                                        <p:cTn id="37" dur="1000"/>
                                        <p:tgtEl>
                                          <p:spTgt spid="1063">
                                            <p:txEl>
                                              <p:charRg st="4294967295" end="4294967295"/>
                                            </p:txEl>
                                          </p:spTgt>
                                        </p:tgtEl>
                                      </p:cBhvr>
                                    </p:animEffect>
                                  </p:childTnLst>
                                </p:cTn>
                              </p:par>
                              <p:par>
                                <p:cTn id="38" presetID="22" presetClass="entr" presetSubtype="1" fill="hold" grpId="0" nodeType="withEffect" nodePh="1">
                                  <p:stCondLst>
                                    <p:cond delay="250"/>
                                  </p:stCondLst>
                                  <p:endCondLst>
                                    <p:cond evt="begin" delay="0">
                                      <p:tn val="38"/>
                                    </p:cond>
                                  </p:endCondLst>
                                  <p:childTnLst>
                                    <p:set>
                                      <p:cBhvr>
                                        <p:cTn id="39" dur="1" fill="hold">
                                          <p:stCondLst>
                                            <p:cond delay="0"/>
                                          </p:stCondLst>
                                        </p:cTn>
                                        <p:tgtEl>
                                          <p:spTgt spid="1064">
                                            <p:txEl>
                                              <p:charRg st="4294967295" end="4294967295"/>
                                            </p:txEl>
                                          </p:spTgt>
                                        </p:tgtEl>
                                        <p:attrNameLst>
                                          <p:attrName>style.visibility</p:attrName>
                                        </p:attrNameLst>
                                      </p:cBhvr>
                                      <p:to>
                                        <p:strVal val="visible"/>
                                      </p:to>
                                    </p:set>
                                    <p:animEffect transition="in" filter="wipe(up)">
                                      <p:cBhvr>
                                        <p:cTn id="40" dur="1000"/>
                                        <p:tgtEl>
                                          <p:spTgt spid="1064">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3" grpId="0" autoUpdateAnimBg="0"/>
      <p:bldP spid="1054" grpId="0" autoUpdateAnimBg="0"/>
      <p:bldP spid="1055" grpId="0" autoUpdateAnimBg="0"/>
      <p:bldP spid="1056" grpId="0" autoUpdateAnimBg="0"/>
      <p:bldP spid="1057" grpId="0" autoUpdateAnimBg="0"/>
      <p:bldP spid="1058" grpId="0" autoUpdateAnimBg="0"/>
      <p:bldP spid="1059" grpId="0" autoUpdateAnimBg="0"/>
      <p:bldP spid="1060" grpId="0" autoUpdateAnimBg="0"/>
      <p:bldP spid="1061" grpId="0" bldLvl="0" animBg="1" autoUpdateAnimBg="0"/>
      <p:bldP spid="1062" grpId="0" bldLvl="0" animBg="1" autoUpdateAnimBg="0"/>
      <p:bldP spid="1063" grpId="0" bldLvl="0" animBg="1" autoUpdateAnimBg="0"/>
      <p:bldP spid="1064" grpId="0" bldLvl="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pic>
        <p:nvPicPr>
          <p:cNvPr id="25" name="图片 2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02871" y="182301"/>
            <a:ext cx="11586258" cy="6493398"/>
          </a:xfrm>
          <a:prstGeom prst="rect">
            <a:avLst/>
          </a:prstGeom>
        </p:spPr>
      </p:pic>
      <p:grpSp>
        <p:nvGrpSpPr>
          <p:cNvPr id="24" name="组合 23"/>
          <p:cNvGrpSpPr/>
          <p:nvPr/>
        </p:nvGrpSpPr>
        <p:grpSpPr>
          <a:xfrm>
            <a:off x="598613" y="1630680"/>
            <a:ext cx="1258922" cy="3596640"/>
            <a:chOff x="1107899" y="1630680"/>
            <a:chExt cx="1258922" cy="3596640"/>
          </a:xfrm>
        </p:grpSpPr>
        <p:pic>
          <p:nvPicPr>
            <p:cNvPr id="5" name="图片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07899" y="1630680"/>
              <a:ext cx="1258922" cy="3596640"/>
            </a:xfrm>
            <a:prstGeom prst="rect">
              <a:avLst/>
            </a:prstGeom>
          </p:spPr>
        </p:pic>
        <p:pic>
          <p:nvPicPr>
            <p:cNvPr id="6" name="图片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7583" y="4068149"/>
              <a:ext cx="366198" cy="839187"/>
            </a:xfrm>
            <a:prstGeom prst="rect">
              <a:avLst/>
            </a:prstGeom>
          </p:spPr>
        </p:pic>
        <p:pic>
          <p:nvPicPr>
            <p:cNvPr id="9" name="图片 8"/>
            <p:cNvPicPr>
              <a:picLocks noChangeAspect="1"/>
            </p:cNvPicPr>
            <p:nvPr/>
          </p:nvPicPr>
          <p:blipFill rotWithShape="1">
            <a:blip r:embed="rId5" cstate="screen">
              <a:extLst>
                <a:ext uri="{28A0092B-C50C-407E-A947-70E740481C1C}">
                  <a14:useLocalDpi xmlns:a14="http://schemas.microsoft.com/office/drawing/2010/main"/>
                </a:ext>
              </a:extLst>
            </a:blip>
            <a:srcRect l="10025" t="32025" r="83776" b="58000"/>
            <a:stretch>
              <a:fillRect/>
            </a:stretch>
          </p:blipFill>
          <p:spPr>
            <a:xfrm>
              <a:off x="1427583" y="2341983"/>
              <a:ext cx="755780" cy="447869"/>
            </a:xfrm>
            <a:prstGeom prst="rect">
              <a:avLst/>
            </a:prstGeom>
          </p:spPr>
        </p:pic>
      </p:grpSp>
      <p:grpSp>
        <p:nvGrpSpPr>
          <p:cNvPr id="23" name="组合 22"/>
          <p:cNvGrpSpPr/>
          <p:nvPr/>
        </p:nvGrpSpPr>
        <p:grpSpPr>
          <a:xfrm>
            <a:off x="7257327" y="1645164"/>
            <a:ext cx="4336060" cy="3702340"/>
            <a:chOff x="7749446" y="1583064"/>
            <a:chExt cx="3865578" cy="3104683"/>
          </a:xfrm>
        </p:grpSpPr>
        <p:pic>
          <p:nvPicPr>
            <p:cNvPr id="10" name="图片 9"/>
            <p:cNvPicPr>
              <a:picLocks noChangeAspect="1"/>
            </p:cNvPicPr>
            <p:nvPr/>
          </p:nvPicPr>
          <p:blipFill rotWithShape="1">
            <a:blip r:embed="rId6" cstate="screen">
              <a:extLst>
                <a:ext uri="{28A0092B-C50C-407E-A947-70E740481C1C}">
                  <a14:useLocalDpi xmlns:a14="http://schemas.microsoft.com/office/drawing/2010/main"/>
                </a:ext>
              </a:extLst>
            </a:blip>
            <a:srcRect l="76454" t="12285" r="18266" b="77118"/>
            <a:stretch>
              <a:fillRect/>
            </a:stretch>
          </p:blipFill>
          <p:spPr>
            <a:xfrm>
              <a:off x="9321282" y="1735493"/>
              <a:ext cx="643812" cy="475861"/>
            </a:xfrm>
            <a:prstGeom prst="rect">
              <a:avLst/>
            </a:prstGeom>
          </p:spPr>
        </p:pic>
        <p:pic>
          <p:nvPicPr>
            <p:cNvPr id="11" name="图片 10"/>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254411" y="1583064"/>
              <a:ext cx="777554" cy="780718"/>
            </a:xfrm>
            <a:prstGeom prst="rect">
              <a:avLst/>
            </a:prstGeom>
          </p:spPr>
        </p:pic>
        <p:pic>
          <p:nvPicPr>
            <p:cNvPr id="13" name="图片 12"/>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flipV="1">
              <a:off x="8803432" y="2509016"/>
              <a:ext cx="721568" cy="723432"/>
            </a:xfrm>
            <a:prstGeom prst="rect">
              <a:avLst/>
            </a:prstGeom>
          </p:spPr>
        </p:pic>
        <p:pic>
          <p:nvPicPr>
            <p:cNvPr id="18" name="图片 1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063073" y="2838902"/>
              <a:ext cx="1160230" cy="1163228"/>
            </a:xfrm>
            <a:prstGeom prst="rect">
              <a:avLst/>
            </a:prstGeom>
          </p:spPr>
        </p:pic>
        <p:pic>
          <p:nvPicPr>
            <p:cNvPr id="12" name="图片 11"/>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flipV="1">
              <a:off x="9728717" y="2130384"/>
              <a:ext cx="1244084" cy="1247298"/>
            </a:xfrm>
            <a:prstGeom prst="rect">
              <a:avLst/>
            </a:prstGeom>
          </p:spPr>
        </p:pic>
        <p:pic>
          <p:nvPicPr>
            <p:cNvPr id="20" name="图片 19"/>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749446" y="3053605"/>
              <a:ext cx="994394" cy="996964"/>
            </a:xfrm>
            <a:prstGeom prst="rect">
              <a:avLst/>
            </a:prstGeom>
          </p:spPr>
        </p:pic>
        <p:pic>
          <p:nvPicPr>
            <p:cNvPr id="19" name="图片 18"/>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8246643" y="3552087"/>
              <a:ext cx="1515892" cy="840846"/>
            </a:xfrm>
            <a:prstGeom prst="rect">
              <a:avLst/>
            </a:prstGeom>
          </p:spPr>
        </p:pic>
        <p:pic>
          <p:nvPicPr>
            <p:cNvPr id="21" name="图片 20"/>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8126573" y="1945473"/>
              <a:ext cx="593790" cy="595324"/>
            </a:xfrm>
            <a:prstGeom prst="rect">
              <a:avLst/>
            </a:prstGeom>
          </p:spPr>
        </p:pic>
        <p:pic>
          <p:nvPicPr>
            <p:cNvPr id="22" name="图片 21"/>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0681431" y="3751742"/>
              <a:ext cx="933593" cy="936005"/>
            </a:xfrm>
            <a:prstGeom prst="rect">
              <a:avLst/>
            </a:prstGeom>
          </p:spPr>
        </p:pic>
      </p:grpSp>
      <p:grpSp>
        <p:nvGrpSpPr>
          <p:cNvPr id="36" name="组合 35"/>
          <p:cNvGrpSpPr/>
          <p:nvPr/>
        </p:nvGrpSpPr>
        <p:grpSpPr>
          <a:xfrm>
            <a:off x="2595824" y="2408963"/>
            <a:ext cx="4203065" cy="2040073"/>
            <a:chOff x="3994468" y="2438995"/>
            <a:chExt cx="4203065" cy="2040073"/>
          </a:xfrm>
        </p:grpSpPr>
        <p:sp>
          <p:nvSpPr>
            <p:cNvPr id="37" name="文本框 36"/>
            <p:cNvSpPr txBox="1"/>
            <p:nvPr/>
          </p:nvSpPr>
          <p:spPr>
            <a:xfrm>
              <a:off x="3994468" y="2438995"/>
              <a:ext cx="4203065" cy="1200329"/>
            </a:xfrm>
            <a:prstGeom prst="rect">
              <a:avLst/>
            </a:prstGeom>
            <a:noFill/>
          </p:spPr>
          <p:txBody>
            <a:bodyPr wrap="square" rtlCol="0">
              <a:spAutoFit/>
            </a:bodyPr>
            <a:lstStyle/>
            <a:p>
              <a:pPr algn="ctr"/>
              <a:r>
                <a:rPr lang="en-US" altLang="zh-CN" sz="7200" dirty="0">
                  <a:solidFill>
                    <a:srgbClr val="656564"/>
                  </a:solidFill>
                  <a:latin typeface="Eras Bold ITC" panose="020B0907030504020204" pitchFamily="34" charset="0"/>
                  <a:ea typeface="微软雅黑" panose="020B0503020204020204" pitchFamily="34" charset="-122"/>
                </a:rPr>
                <a:t>PART 01</a:t>
              </a:r>
            </a:p>
          </p:txBody>
        </p:sp>
        <p:sp>
          <p:nvSpPr>
            <p:cNvPr id="38" name="文本框 37"/>
            <p:cNvSpPr txBox="1"/>
            <p:nvPr/>
          </p:nvSpPr>
          <p:spPr>
            <a:xfrm>
              <a:off x="4351421" y="3552239"/>
              <a:ext cx="3489158" cy="646331"/>
            </a:xfrm>
            <a:prstGeom prst="rect">
              <a:avLst/>
            </a:prstGeom>
            <a:noFill/>
          </p:spPr>
          <p:txBody>
            <a:bodyPr wrap="square" rtlCol="0">
              <a:spAutoFit/>
            </a:bodyPr>
            <a:lstStyle/>
            <a:p>
              <a:pPr algn="ctr"/>
              <a:r>
                <a:rPr lang="zh-CN" altLang="en-US" sz="3600" dirty="0">
                  <a:solidFill>
                    <a:srgbClr val="656564"/>
                  </a:solidFill>
                  <a:latin typeface="微软雅黑" panose="020B0503020204020204" pitchFamily="34" charset="-122"/>
                  <a:ea typeface="微软雅黑" panose="020B0503020204020204" pitchFamily="34" charset="-122"/>
                </a:rPr>
                <a:t>个人简介</a:t>
              </a:r>
              <a:endParaRPr lang="en-US" altLang="zh-CN" sz="3600" dirty="0">
                <a:solidFill>
                  <a:srgbClr val="656564"/>
                </a:solidFill>
                <a:latin typeface="微软雅黑" panose="020B0503020204020204" pitchFamily="34" charset="-122"/>
                <a:ea typeface="微软雅黑" panose="020B0503020204020204" pitchFamily="34" charset="-122"/>
              </a:endParaRPr>
            </a:p>
          </p:txBody>
        </p:sp>
        <p:sp>
          <p:nvSpPr>
            <p:cNvPr id="39" name="矩形 38"/>
            <p:cNvSpPr/>
            <p:nvPr/>
          </p:nvSpPr>
          <p:spPr>
            <a:xfrm>
              <a:off x="5030132" y="4140514"/>
              <a:ext cx="2131737" cy="338554"/>
            </a:xfrm>
            <a:prstGeom prst="rect">
              <a:avLst/>
            </a:prstGeom>
          </p:spPr>
          <p:txBody>
            <a:bodyPr wrap="none">
              <a:spAutoFit/>
            </a:bodyPr>
            <a:lstStyle/>
            <a:p>
              <a:pPr algn="ctr"/>
              <a:r>
                <a:rPr lang="en-US" altLang="zh-CN" sz="1600" dirty="0">
                  <a:solidFill>
                    <a:srgbClr val="656564"/>
                  </a:solidFill>
                  <a:latin typeface="微软雅黑" panose="020B0503020204020204" pitchFamily="34" charset="-122"/>
                  <a:ea typeface="微软雅黑" panose="020B0503020204020204" pitchFamily="34" charset="-122"/>
                </a:rPr>
                <a:t>PERSONAL PROFILE</a:t>
              </a:r>
              <a:endParaRPr lang="zh-CN" altLang="en-US" sz="1600" dirty="0">
                <a:solidFill>
                  <a:srgbClr val="656564"/>
                </a:solidFill>
                <a:latin typeface="微软雅黑" panose="020B0503020204020204" pitchFamily="34" charset="-122"/>
                <a:ea typeface="微软雅黑" panose="020B0503020204020204" pitchFamily="34" charset="-122"/>
              </a:endParaRPr>
            </a:p>
          </p:txBody>
        </p:sp>
      </p:gr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01</a:t>
            </a:r>
            <a:endParaRPr lang="zh-CN" altLang="en-US" sz="2400" dirty="0">
              <a:solidFill>
                <a:schemeClr val="bg1"/>
              </a:solidFill>
            </a:endParaRPr>
          </a:p>
        </p:txBody>
      </p:sp>
      <p:sp>
        <p:nvSpPr>
          <p:cNvPr id="29" name="文本框 28"/>
          <p:cNvSpPr txBox="1"/>
          <p:nvPr/>
        </p:nvSpPr>
        <p:spPr>
          <a:xfrm>
            <a:off x="2057400" y="319415"/>
            <a:ext cx="3489158"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个人简介</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7" name="组 56"/>
          <p:cNvGrpSpPr/>
          <p:nvPr/>
        </p:nvGrpSpPr>
        <p:grpSpPr>
          <a:xfrm>
            <a:off x="1724329" y="2058017"/>
            <a:ext cx="2668507" cy="3181219"/>
            <a:chOff x="2440821" y="3254699"/>
            <a:chExt cx="2668507" cy="3181219"/>
          </a:xfrm>
        </p:grpSpPr>
        <p:grpSp>
          <p:nvGrpSpPr>
            <p:cNvPr id="58" name="组合 13"/>
            <p:cNvGrpSpPr/>
            <p:nvPr/>
          </p:nvGrpSpPr>
          <p:grpSpPr>
            <a:xfrm>
              <a:off x="2440821" y="3254699"/>
              <a:ext cx="1279553" cy="1354859"/>
              <a:chOff x="2029538" y="2261909"/>
              <a:chExt cx="959665" cy="1016144"/>
            </a:xfrm>
          </p:grpSpPr>
          <p:sp>
            <p:nvSpPr>
              <p:cNvPr id="62" name="Rectangle 13"/>
              <p:cNvSpPr>
                <a:spLocks noChangeArrowheads="1"/>
              </p:cNvSpPr>
              <p:nvPr userDrawn="1"/>
            </p:nvSpPr>
            <p:spPr bwMode="auto">
              <a:xfrm>
                <a:off x="2114063" y="2261909"/>
                <a:ext cx="772282" cy="1016144"/>
              </a:xfrm>
              <a:prstGeom prst="rect">
                <a:avLst/>
              </a:prstGeom>
              <a:solidFill>
                <a:srgbClr val="6565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en-US" sz="2400">
                  <a:latin typeface="Roboto Light" panose="02000000000000000000" pitchFamily="2" charset="0"/>
                  <a:ea typeface="Roboto Light" panose="02000000000000000000" pitchFamily="2" charset="0"/>
                </a:endParaRPr>
              </a:p>
            </p:txBody>
          </p:sp>
          <p:sp>
            <p:nvSpPr>
              <p:cNvPr id="63" name="Text Placeholder 59"/>
              <p:cNvSpPr txBox="1"/>
              <p:nvPr/>
            </p:nvSpPr>
            <p:spPr>
              <a:xfrm>
                <a:off x="2029538"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665" dirty="0">
                    <a:latin typeface="微软雅黑" panose="020B0503020204020204" pitchFamily="34" charset="-122"/>
                    <a:ea typeface="微软雅黑" panose="020B0503020204020204" pitchFamily="34" charset="-122"/>
                    <a:cs typeface="微软雅黑" panose="020B0503020204020204" pitchFamily="34" charset="-122"/>
                  </a:rPr>
                  <a:t>来自</a:t>
                </a:r>
                <a:endParaRPr lang="en-US" sz="2665" dirty="0">
                  <a:latin typeface="微软雅黑" panose="020B0503020204020204" pitchFamily="34" charset="-122"/>
                  <a:ea typeface="微软雅黑" panose="020B0503020204020204" pitchFamily="34" charset="-122"/>
                  <a:cs typeface="微软雅黑" panose="020B0503020204020204" pitchFamily="34" charset="-122"/>
                </a:endParaRPr>
              </a:p>
            </p:txBody>
          </p:sp>
        </p:grpSp>
        <p:cxnSp>
          <p:nvCxnSpPr>
            <p:cNvPr id="59" name="Straight Connector 54"/>
            <p:cNvCxnSpPr/>
            <p:nvPr/>
          </p:nvCxnSpPr>
          <p:spPr>
            <a:xfrm>
              <a:off x="2553520" y="4602419"/>
              <a:ext cx="0" cy="146566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0" name="Text Placeholder 59"/>
            <p:cNvSpPr txBox="1"/>
            <p:nvPr/>
          </p:nvSpPr>
          <p:spPr>
            <a:xfrm>
              <a:off x="2550223" y="5187779"/>
              <a:ext cx="2559105" cy="1248139"/>
            </a:xfrm>
            <a:prstGeom prst="rect">
              <a:avLst/>
            </a:prstGeom>
          </p:spPr>
          <p:txBody>
            <a:bodyPr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4000"/>
                </a:lnSpc>
              </a:pPr>
              <a:endParaRPr lang="en-US" altLang="zh-CN" sz="1100" dirty="0">
                <a:solidFill>
                  <a:schemeClr val="tx1">
                    <a:lumMod val="65000"/>
                    <a:lumOff val="35000"/>
                  </a:schemeClr>
                </a:solidFill>
                <a:latin typeface="Century Gothic" panose="020B0502020202020204" pitchFamily="34" charset="0"/>
              </a:endParaRPr>
            </a:p>
          </p:txBody>
        </p:sp>
        <p:sp>
          <p:nvSpPr>
            <p:cNvPr id="61" name="矩形 60"/>
            <p:cNvSpPr/>
            <p:nvPr/>
          </p:nvSpPr>
          <p:spPr>
            <a:xfrm>
              <a:off x="2556818" y="5003113"/>
              <a:ext cx="1866558" cy="369332"/>
            </a:xfrm>
            <a:prstGeom prst="rect">
              <a:avLst/>
            </a:prstGeom>
          </p:spPr>
          <p:txBody>
            <a:bodyPr wrap="square">
              <a:spAutoFit/>
            </a:bodyPr>
            <a:lstStyle/>
            <a:p>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江西省</a:t>
              </a:r>
            </a:p>
          </p:txBody>
        </p:sp>
      </p:grpSp>
      <p:grpSp>
        <p:nvGrpSpPr>
          <p:cNvPr id="64" name="组 63"/>
          <p:cNvGrpSpPr/>
          <p:nvPr/>
        </p:nvGrpSpPr>
        <p:grpSpPr>
          <a:xfrm>
            <a:off x="4912689" y="2058017"/>
            <a:ext cx="2668507" cy="3181219"/>
            <a:chOff x="2440821" y="3254699"/>
            <a:chExt cx="2668507" cy="3181219"/>
          </a:xfrm>
        </p:grpSpPr>
        <p:grpSp>
          <p:nvGrpSpPr>
            <p:cNvPr id="65" name="组合 13"/>
            <p:cNvGrpSpPr/>
            <p:nvPr/>
          </p:nvGrpSpPr>
          <p:grpSpPr>
            <a:xfrm>
              <a:off x="2440821" y="3254699"/>
              <a:ext cx="1279553" cy="1354859"/>
              <a:chOff x="2029538" y="2261909"/>
              <a:chExt cx="959665" cy="1016144"/>
            </a:xfrm>
          </p:grpSpPr>
          <p:sp>
            <p:nvSpPr>
              <p:cNvPr id="69" name="Rectangle 13"/>
              <p:cNvSpPr>
                <a:spLocks noChangeArrowheads="1"/>
              </p:cNvSpPr>
              <p:nvPr userDrawn="1"/>
            </p:nvSpPr>
            <p:spPr bwMode="auto">
              <a:xfrm>
                <a:off x="2114063" y="2261909"/>
                <a:ext cx="772282" cy="1016144"/>
              </a:xfrm>
              <a:prstGeom prst="rect">
                <a:avLst/>
              </a:prstGeom>
              <a:solidFill>
                <a:srgbClr val="6565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en-US" sz="2400">
                  <a:latin typeface="Roboto Light" panose="02000000000000000000" pitchFamily="2" charset="0"/>
                  <a:ea typeface="Roboto Light" panose="02000000000000000000" pitchFamily="2" charset="0"/>
                </a:endParaRPr>
              </a:p>
            </p:txBody>
          </p:sp>
          <p:sp>
            <p:nvSpPr>
              <p:cNvPr id="70" name="Text Placeholder 59"/>
              <p:cNvSpPr txBox="1"/>
              <p:nvPr/>
            </p:nvSpPr>
            <p:spPr>
              <a:xfrm>
                <a:off x="2029538"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665" dirty="0">
                    <a:latin typeface="微软雅黑" panose="020B0503020204020204" pitchFamily="34" charset="-122"/>
                    <a:ea typeface="微软雅黑" panose="020B0503020204020204" pitchFamily="34" charset="-122"/>
                    <a:cs typeface="微软雅黑" panose="020B0503020204020204" pitchFamily="34" charset="-122"/>
                  </a:rPr>
                  <a:t>学校</a:t>
                </a:r>
                <a:endParaRPr lang="en-US" sz="2665" dirty="0">
                  <a:latin typeface="微软雅黑" panose="020B0503020204020204" pitchFamily="34" charset="-122"/>
                  <a:ea typeface="微软雅黑" panose="020B0503020204020204" pitchFamily="34" charset="-122"/>
                  <a:cs typeface="微软雅黑" panose="020B0503020204020204" pitchFamily="34" charset="-122"/>
                </a:endParaRPr>
              </a:p>
            </p:txBody>
          </p:sp>
        </p:grpSp>
        <p:cxnSp>
          <p:nvCxnSpPr>
            <p:cNvPr id="66" name="Straight Connector 54"/>
            <p:cNvCxnSpPr/>
            <p:nvPr/>
          </p:nvCxnSpPr>
          <p:spPr>
            <a:xfrm>
              <a:off x="2553520" y="4602419"/>
              <a:ext cx="0" cy="146566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7" name="Text Placeholder 59"/>
            <p:cNvSpPr txBox="1"/>
            <p:nvPr/>
          </p:nvSpPr>
          <p:spPr>
            <a:xfrm>
              <a:off x="2550223" y="5187779"/>
              <a:ext cx="2559105" cy="1248139"/>
            </a:xfrm>
            <a:prstGeom prst="rect">
              <a:avLst/>
            </a:prstGeom>
          </p:spPr>
          <p:txBody>
            <a:bodyPr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4000"/>
                </a:lnSpc>
              </a:pPr>
              <a:r>
                <a:rPr lang="en-US" altLang="zh-CN" sz="1100" dirty="0">
                  <a:solidFill>
                    <a:schemeClr val="tx1">
                      <a:lumMod val="65000"/>
                      <a:lumOff val="35000"/>
                    </a:schemeClr>
                  </a:solidFill>
                  <a:latin typeface="Century Gothic" panose="020B0502020202020204" pitchFamily="34" charset="0"/>
                </a:rPr>
                <a:t>Jiangxi Agricultural University</a:t>
              </a:r>
            </a:p>
          </p:txBody>
        </p:sp>
        <p:sp>
          <p:nvSpPr>
            <p:cNvPr id="68" name="矩形 67"/>
            <p:cNvSpPr/>
            <p:nvPr/>
          </p:nvSpPr>
          <p:spPr>
            <a:xfrm>
              <a:off x="2550223" y="4807600"/>
              <a:ext cx="1733269" cy="369332"/>
            </a:xfrm>
            <a:prstGeom prst="rect">
              <a:avLst/>
            </a:prstGeom>
          </p:spPr>
          <p:txBody>
            <a:bodyPr wrap="square">
              <a:spAutoFit/>
            </a:bodyPr>
            <a:lstStyle/>
            <a:p>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江西农业大学</a:t>
              </a:r>
            </a:p>
          </p:txBody>
        </p:sp>
      </p:grpSp>
      <p:grpSp>
        <p:nvGrpSpPr>
          <p:cNvPr id="71" name="组 70"/>
          <p:cNvGrpSpPr/>
          <p:nvPr/>
        </p:nvGrpSpPr>
        <p:grpSpPr>
          <a:xfrm>
            <a:off x="8101049" y="2058017"/>
            <a:ext cx="2668507" cy="3181219"/>
            <a:chOff x="2440821" y="3254699"/>
            <a:chExt cx="2668507" cy="3181219"/>
          </a:xfrm>
        </p:grpSpPr>
        <p:grpSp>
          <p:nvGrpSpPr>
            <p:cNvPr id="72" name="组合 13"/>
            <p:cNvGrpSpPr/>
            <p:nvPr/>
          </p:nvGrpSpPr>
          <p:grpSpPr>
            <a:xfrm>
              <a:off x="2440821" y="3254699"/>
              <a:ext cx="1279553" cy="1354859"/>
              <a:chOff x="2029538" y="2261909"/>
              <a:chExt cx="959665" cy="1016144"/>
            </a:xfrm>
          </p:grpSpPr>
          <p:sp>
            <p:nvSpPr>
              <p:cNvPr id="76" name="Rectangle 13"/>
              <p:cNvSpPr>
                <a:spLocks noChangeArrowheads="1"/>
              </p:cNvSpPr>
              <p:nvPr userDrawn="1"/>
            </p:nvSpPr>
            <p:spPr bwMode="auto">
              <a:xfrm>
                <a:off x="2114063" y="2261909"/>
                <a:ext cx="772282" cy="1016144"/>
              </a:xfrm>
              <a:prstGeom prst="rect">
                <a:avLst/>
              </a:prstGeom>
              <a:solidFill>
                <a:srgbClr val="6565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en-US" sz="2400">
                  <a:latin typeface="Roboto Light" panose="02000000000000000000" pitchFamily="2" charset="0"/>
                  <a:ea typeface="Roboto Light" panose="02000000000000000000" pitchFamily="2" charset="0"/>
                </a:endParaRPr>
              </a:p>
            </p:txBody>
          </p:sp>
          <p:sp>
            <p:nvSpPr>
              <p:cNvPr id="77" name="Text Placeholder 59"/>
              <p:cNvSpPr txBox="1"/>
              <p:nvPr/>
            </p:nvSpPr>
            <p:spPr>
              <a:xfrm>
                <a:off x="2029538"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665" dirty="0">
                    <a:latin typeface="微软雅黑" panose="020B0503020204020204" pitchFamily="34" charset="-122"/>
                    <a:ea typeface="微软雅黑" panose="020B0503020204020204" pitchFamily="34" charset="-122"/>
                    <a:cs typeface="微软雅黑" panose="020B0503020204020204" pitchFamily="34" charset="-122"/>
                  </a:rPr>
                  <a:t>专业</a:t>
                </a:r>
                <a:endParaRPr lang="en-US" sz="2665" dirty="0">
                  <a:latin typeface="微软雅黑" panose="020B0503020204020204" pitchFamily="34" charset="-122"/>
                  <a:ea typeface="微软雅黑" panose="020B0503020204020204" pitchFamily="34" charset="-122"/>
                  <a:cs typeface="微软雅黑" panose="020B0503020204020204" pitchFamily="34" charset="-122"/>
                </a:endParaRPr>
              </a:p>
            </p:txBody>
          </p:sp>
        </p:grpSp>
        <p:cxnSp>
          <p:nvCxnSpPr>
            <p:cNvPr id="73" name="Straight Connector 54"/>
            <p:cNvCxnSpPr/>
            <p:nvPr/>
          </p:nvCxnSpPr>
          <p:spPr>
            <a:xfrm>
              <a:off x="2553520" y="4602419"/>
              <a:ext cx="0" cy="146566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4" name="Text Placeholder 59"/>
            <p:cNvSpPr txBox="1"/>
            <p:nvPr/>
          </p:nvSpPr>
          <p:spPr>
            <a:xfrm>
              <a:off x="2550223" y="5187779"/>
              <a:ext cx="2559105" cy="1248139"/>
            </a:xfrm>
            <a:prstGeom prst="rect">
              <a:avLst/>
            </a:prstGeom>
          </p:spPr>
          <p:txBody>
            <a:bodyPr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4000"/>
                </a:lnSpc>
              </a:pPr>
              <a:r>
                <a:rPr lang="en-US" altLang="zh-CN" sz="1100" dirty="0">
                  <a:solidFill>
                    <a:schemeClr val="tx1">
                      <a:lumMod val="65000"/>
                      <a:lumOff val="35000"/>
                    </a:schemeClr>
                  </a:solidFill>
                  <a:latin typeface="Century Gothic" panose="020B0502020202020204" pitchFamily="34" charset="0"/>
                </a:rPr>
                <a:t>The user can demonstrate on a projector or computer, or presentation and make it film to be used in a wider field</a:t>
              </a:r>
            </a:p>
          </p:txBody>
        </p:sp>
        <p:sp>
          <p:nvSpPr>
            <p:cNvPr id="75" name="矩形 74"/>
            <p:cNvSpPr/>
            <p:nvPr/>
          </p:nvSpPr>
          <p:spPr>
            <a:xfrm>
              <a:off x="2550223" y="4807600"/>
              <a:ext cx="1866607" cy="369332"/>
            </a:xfrm>
            <a:prstGeom prst="rect">
              <a:avLst/>
            </a:prstGeom>
          </p:spPr>
          <p:txBody>
            <a:bodyPr wrap="square">
              <a:spAutoFit/>
            </a:bodyPr>
            <a:lstStyle/>
            <a:p>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软件工程专业</a:t>
              </a:r>
            </a:p>
          </p:txBody>
        </p:sp>
      </p:gr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pic>
        <p:nvPicPr>
          <p:cNvPr id="25" name="图片 2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02871" y="182301"/>
            <a:ext cx="11586258" cy="6493398"/>
          </a:xfrm>
          <a:prstGeom prst="rect">
            <a:avLst/>
          </a:prstGeom>
        </p:spPr>
      </p:pic>
      <p:grpSp>
        <p:nvGrpSpPr>
          <p:cNvPr id="24" name="组合 23"/>
          <p:cNvGrpSpPr/>
          <p:nvPr/>
        </p:nvGrpSpPr>
        <p:grpSpPr>
          <a:xfrm>
            <a:off x="598613" y="1630680"/>
            <a:ext cx="1258922" cy="3596640"/>
            <a:chOff x="1107899" y="1630680"/>
            <a:chExt cx="1258922" cy="3596640"/>
          </a:xfrm>
        </p:grpSpPr>
        <p:pic>
          <p:nvPicPr>
            <p:cNvPr id="5" name="图片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07899" y="1630680"/>
              <a:ext cx="1258922" cy="3596640"/>
            </a:xfrm>
            <a:prstGeom prst="rect">
              <a:avLst/>
            </a:prstGeom>
          </p:spPr>
        </p:pic>
        <p:pic>
          <p:nvPicPr>
            <p:cNvPr id="6" name="图片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7583" y="4068149"/>
              <a:ext cx="366198" cy="839187"/>
            </a:xfrm>
            <a:prstGeom prst="rect">
              <a:avLst/>
            </a:prstGeom>
          </p:spPr>
        </p:pic>
        <p:pic>
          <p:nvPicPr>
            <p:cNvPr id="9" name="图片 8"/>
            <p:cNvPicPr>
              <a:picLocks noChangeAspect="1"/>
            </p:cNvPicPr>
            <p:nvPr/>
          </p:nvPicPr>
          <p:blipFill rotWithShape="1">
            <a:blip r:embed="rId5" cstate="screen">
              <a:extLst>
                <a:ext uri="{28A0092B-C50C-407E-A947-70E740481C1C}">
                  <a14:useLocalDpi xmlns:a14="http://schemas.microsoft.com/office/drawing/2010/main"/>
                </a:ext>
              </a:extLst>
            </a:blip>
            <a:srcRect l="10025" t="32025" r="83776" b="58000"/>
            <a:stretch>
              <a:fillRect/>
            </a:stretch>
          </p:blipFill>
          <p:spPr>
            <a:xfrm>
              <a:off x="1427583" y="2341983"/>
              <a:ext cx="755780" cy="447869"/>
            </a:xfrm>
            <a:prstGeom prst="rect">
              <a:avLst/>
            </a:prstGeom>
          </p:spPr>
        </p:pic>
      </p:grpSp>
      <p:grpSp>
        <p:nvGrpSpPr>
          <p:cNvPr id="23" name="组合 22"/>
          <p:cNvGrpSpPr/>
          <p:nvPr/>
        </p:nvGrpSpPr>
        <p:grpSpPr>
          <a:xfrm>
            <a:off x="7257327" y="1645164"/>
            <a:ext cx="4336060" cy="3702340"/>
            <a:chOff x="7749446" y="1583064"/>
            <a:chExt cx="3865578" cy="3104683"/>
          </a:xfrm>
        </p:grpSpPr>
        <p:pic>
          <p:nvPicPr>
            <p:cNvPr id="10" name="图片 9"/>
            <p:cNvPicPr>
              <a:picLocks noChangeAspect="1"/>
            </p:cNvPicPr>
            <p:nvPr/>
          </p:nvPicPr>
          <p:blipFill rotWithShape="1">
            <a:blip r:embed="rId6" cstate="screen">
              <a:extLst>
                <a:ext uri="{28A0092B-C50C-407E-A947-70E740481C1C}">
                  <a14:useLocalDpi xmlns:a14="http://schemas.microsoft.com/office/drawing/2010/main"/>
                </a:ext>
              </a:extLst>
            </a:blip>
            <a:srcRect l="76454" t="12285" r="18266" b="77118"/>
            <a:stretch>
              <a:fillRect/>
            </a:stretch>
          </p:blipFill>
          <p:spPr>
            <a:xfrm>
              <a:off x="9321282" y="1735493"/>
              <a:ext cx="643812" cy="475861"/>
            </a:xfrm>
            <a:prstGeom prst="rect">
              <a:avLst/>
            </a:prstGeom>
          </p:spPr>
        </p:pic>
        <p:pic>
          <p:nvPicPr>
            <p:cNvPr id="11" name="图片 10"/>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254411" y="1583064"/>
              <a:ext cx="777554" cy="780718"/>
            </a:xfrm>
            <a:prstGeom prst="rect">
              <a:avLst/>
            </a:prstGeom>
          </p:spPr>
        </p:pic>
        <p:pic>
          <p:nvPicPr>
            <p:cNvPr id="13" name="图片 12"/>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flipV="1">
              <a:off x="8803432" y="2509016"/>
              <a:ext cx="721568" cy="723432"/>
            </a:xfrm>
            <a:prstGeom prst="rect">
              <a:avLst/>
            </a:prstGeom>
          </p:spPr>
        </p:pic>
        <p:pic>
          <p:nvPicPr>
            <p:cNvPr id="18" name="图片 1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063073" y="2838902"/>
              <a:ext cx="1160230" cy="1163228"/>
            </a:xfrm>
            <a:prstGeom prst="rect">
              <a:avLst/>
            </a:prstGeom>
          </p:spPr>
        </p:pic>
        <p:pic>
          <p:nvPicPr>
            <p:cNvPr id="12" name="图片 11"/>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flipV="1">
              <a:off x="9728717" y="2130384"/>
              <a:ext cx="1244084" cy="1247298"/>
            </a:xfrm>
            <a:prstGeom prst="rect">
              <a:avLst/>
            </a:prstGeom>
          </p:spPr>
        </p:pic>
        <p:pic>
          <p:nvPicPr>
            <p:cNvPr id="20" name="图片 19"/>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749446" y="3053605"/>
              <a:ext cx="994394" cy="996964"/>
            </a:xfrm>
            <a:prstGeom prst="rect">
              <a:avLst/>
            </a:prstGeom>
          </p:spPr>
        </p:pic>
        <p:pic>
          <p:nvPicPr>
            <p:cNvPr id="19" name="图片 18"/>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8246643" y="3552087"/>
              <a:ext cx="1515892" cy="840846"/>
            </a:xfrm>
            <a:prstGeom prst="rect">
              <a:avLst/>
            </a:prstGeom>
          </p:spPr>
        </p:pic>
        <p:pic>
          <p:nvPicPr>
            <p:cNvPr id="21" name="图片 20"/>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8126573" y="1945473"/>
              <a:ext cx="593790" cy="595324"/>
            </a:xfrm>
            <a:prstGeom prst="rect">
              <a:avLst/>
            </a:prstGeom>
          </p:spPr>
        </p:pic>
        <p:pic>
          <p:nvPicPr>
            <p:cNvPr id="22" name="图片 21"/>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0681431" y="3751742"/>
              <a:ext cx="933593" cy="936005"/>
            </a:xfrm>
            <a:prstGeom prst="rect">
              <a:avLst/>
            </a:prstGeom>
          </p:spPr>
        </p:pic>
      </p:grpSp>
      <p:grpSp>
        <p:nvGrpSpPr>
          <p:cNvPr id="36" name="组合 35"/>
          <p:cNvGrpSpPr/>
          <p:nvPr/>
        </p:nvGrpSpPr>
        <p:grpSpPr>
          <a:xfrm>
            <a:off x="2595824" y="2408963"/>
            <a:ext cx="4203065" cy="2313573"/>
            <a:chOff x="3994468" y="2438995"/>
            <a:chExt cx="4203065" cy="2313573"/>
          </a:xfrm>
        </p:grpSpPr>
        <p:sp>
          <p:nvSpPr>
            <p:cNvPr id="37" name="文本框 36"/>
            <p:cNvSpPr txBox="1"/>
            <p:nvPr/>
          </p:nvSpPr>
          <p:spPr>
            <a:xfrm>
              <a:off x="3994468" y="2438995"/>
              <a:ext cx="4203065" cy="1200329"/>
            </a:xfrm>
            <a:prstGeom prst="rect">
              <a:avLst/>
            </a:prstGeom>
            <a:noFill/>
          </p:spPr>
          <p:txBody>
            <a:bodyPr wrap="square" rtlCol="0">
              <a:spAutoFit/>
            </a:bodyPr>
            <a:lstStyle/>
            <a:p>
              <a:pPr algn="ctr"/>
              <a:r>
                <a:rPr lang="en-US" altLang="zh-CN" sz="7200" dirty="0">
                  <a:solidFill>
                    <a:srgbClr val="656564"/>
                  </a:solidFill>
                  <a:latin typeface="Eras Bold ITC" panose="020B0907030504020204" pitchFamily="34" charset="0"/>
                  <a:ea typeface="微软雅黑" panose="020B0503020204020204" pitchFamily="34" charset="-122"/>
                </a:rPr>
                <a:t>PART 02</a:t>
              </a:r>
            </a:p>
          </p:txBody>
        </p:sp>
        <p:sp>
          <p:nvSpPr>
            <p:cNvPr id="38" name="文本框 37"/>
            <p:cNvSpPr txBox="1"/>
            <p:nvPr/>
          </p:nvSpPr>
          <p:spPr>
            <a:xfrm>
              <a:off x="4351421" y="3552239"/>
              <a:ext cx="3489158" cy="1200329"/>
            </a:xfrm>
            <a:prstGeom prst="rect">
              <a:avLst/>
            </a:prstGeom>
            <a:noFill/>
          </p:spPr>
          <p:txBody>
            <a:bodyPr wrap="square" rtlCol="0">
              <a:spAutoFit/>
            </a:bodyPr>
            <a:lstStyle/>
            <a:p>
              <a:pPr algn="ctr"/>
              <a:r>
                <a:rPr lang="zh-CN" altLang="en-US" sz="3600" dirty="0">
                  <a:solidFill>
                    <a:srgbClr val="656564"/>
                  </a:solidFill>
                  <a:latin typeface="微软雅黑" panose="020B0503020204020204" pitchFamily="34" charset="-122"/>
                  <a:ea typeface="微软雅黑" panose="020B0503020204020204" pitchFamily="34" charset="-122"/>
                </a:rPr>
                <a:t>学校学习</a:t>
              </a:r>
              <a:r>
                <a:rPr lang="en-US" altLang="zh-CN" sz="3600" dirty="0">
                  <a:solidFill>
                    <a:srgbClr val="656564"/>
                  </a:solidFill>
                  <a:latin typeface="微软雅黑" panose="020B0503020204020204" pitchFamily="34" charset="-122"/>
                  <a:ea typeface="微软雅黑" panose="020B0503020204020204" pitchFamily="34" charset="-122"/>
                </a:rPr>
                <a:t>&amp;</a:t>
              </a:r>
              <a:r>
                <a:rPr lang="zh-CN" altLang="en-US" sz="3600" dirty="0">
                  <a:solidFill>
                    <a:srgbClr val="656564"/>
                  </a:solidFill>
                  <a:latin typeface="微软雅黑" panose="020B0503020204020204" pitchFamily="34" charset="-122"/>
                  <a:ea typeface="微软雅黑" panose="020B0503020204020204" pitchFamily="34" charset="-122"/>
                </a:rPr>
                <a:t>实习</a:t>
              </a:r>
              <a:endParaRPr lang="en-US" altLang="zh-CN" sz="3600" dirty="0">
                <a:solidFill>
                  <a:srgbClr val="656564"/>
                </a:solidFill>
                <a:latin typeface="微软雅黑" panose="020B0503020204020204" pitchFamily="34" charset="-122"/>
                <a:ea typeface="微软雅黑" panose="020B0503020204020204" pitchFamily="34" charset="-122"/>
              </a:endParaRPr>
            </a:p>
            <a:p>
              <a:pPr algn="ctr"/>
              <a:endParaRPr lang="en-US" altLang="zh-CN" sz="3600" dirty="0">
                <a:solidFill>
                  <a:srgbClr val="656564"/>
                </a:solidFill>
                <a:latin typeface="微软雅黑" panose="020B0503020204020204" pitchFamily="34" charset="-122"/>
                <a:ea typeface="微软雅黑" panose="020B0503020204020204" pitchFamily="34" charset="-122"/>
              </a:endParaRPr>
            </a:p>
          </p:txBody>
        </p:sp>
        <p:sp>
          <p:nvSpPr>
            <p:cNvPr id="39" name="矩形 38"/>
            <p:cNvSpPr/>
            <p:nvPr/>
          </p:nvSpPr>
          <p:spPr>
            <a:xfrm>
              <a:off x="4762938" y="4140514"/>
              <a:ext cx="2666114" cy="338554"/>
            </a:xfrm>
            <a:prstGeom prst="rect">
              <a:avLst/>
            </a:prstGeom>
          </p:spPr>
          <p:txBody>
            <a:bodyPr wrap="none">
              <a:spAutoFit/>
            </a:bodyPr>
            <a:lstStyle/>
            <a:p>
              <a:pPr algn="ctr"/>
              <a:r>
                <a:rPr lang="en-US" altLang="zh-CN" sz="1600" dirty="0">
                  <a:solidFill>
                    <a:srgbClr val="656564"/>
                  </a:solidFill>
                  <a:latin typeface="微软雅黑" panose="020B0503020204020204" pitchFamily="34" charset="-122"/>
                  <a:ea typeface="微软雅黑" panose="020B0503020204020204" pitchFamily="34" charset="-122"/>
                </a:rPr>
                <a:t>STUDY AND INTERNSHIP</a:t>
              </a:r>
              <a:endParaRPr lang="zh-CN" altLang="en-US" sz="1600" dirty="0">
                <a:solidFill>
                  <a:srgbClr val="656564"/>
                </a:solidFill>
                <a:latin typeface="微软雅黑" panose="020B0503020204020204" pitchFamily="34" charset="-122"/>
                <a:ea typeface="微软雅黑" panose="020B0503020204020204" pitchFamily="34" charset="-122"/>
              </a:endParaRPr>
            </a:p>
          </p:txBody>
        </p:sp>
      </p:gr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02</a:t>
            </a:r>
            <a:endParaRPr lang="zh-CN" altLang="en-US" sz="2400" dirty="0">
              <a:solidFill>
                <a:schemeClr val="bg1"/>
              </a:solidFill>
            </a:endParaRPr>
          </a:p>
        </p:txBody>
      </p:sp>
      <p:sp>
        <p:nvSpPr>
          <p:cNvPr id="6" name="文本框 5"/>
          <p:cNvSpPr txBox="1"/>
          <p:nvPr/>
        </p:nvSpPr>
        <p:spPr>
          <a:xfrm>
            <a:off x="2009775" y="328386"/>
            <a:ext cx="3489158"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学校学习和实习</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4827264" y="2174524"/>
            <a:ext cx="2537472" cy="3571236"/>
            <a:chOff x="3773957" y="2248828"/>
            <a:chExt cx="1596541" cy="2246972"/>
          </a:xfrm>
        </p:grpSpPr>
        <p:grpSp>
          <p:nvGrpSpPr>
            <p:cNvPr id="8" name="Group 1497"/>
            <p:cNvGrpSpPr/>
            <p:nvPr/>
          </p:nvGrpSpPr>
          <p:grpSpPr>
            <a:xfrm>
              <a:off x="3775750" y="2299886"/>
              <a:ext cx="512246" cy="990600"/>
              <a:chOff x="0" y="0"/>
              <a:chExt cx="1365988" cy="2548183"/>
            </a:xfrm>
          </p:grpSpPr>
          <p:sp>
            <p:nvSpPr>
              <p:cNvPr id="18" name="Shape 1495"/>
              <p:cNvSpPr/>
              <p:nvPr/>
            </p:nvSpPr>
            <p:spPr>
              <a:xfrm rot="5400000">
                <a:off x="-591098" y="591097"/>
                <a:ext cx="2548184" cy="1365989"/>
              </a:xfrm>
              <a:custGeom>
                <a:avLst/>
                <a:gdLst/>
                <a:ahLst/>
                <a:cxnLst>
                  <a:cxn ang="0">
                    <a:pos x="wd2" y="hd2"/>
                  </a:cxn>
                  <a:cxn ang="5400000">
                    <a:pos x="wd2" y="hd2"/>
                  </a:cxn>
                  <a:cxn ang="10800000">
                    <a:pos x="wd2" y="hd2"/>
                  </a:cxn>
                  <a:cxn ang="16200000">
                    <a:pos x="wd2" y="hd2"/>
                  </a:cxn>
                </a:cxnLst>
                <a:rect l="0" t="0" r="r" b="b"/>
                <a:pathLst>
                  <a:path w="21600" h="21599" extrusionOk="0">
                    <a:moveTo>
                      <a:pt x="12540" y="0"/>
                    </a:moveTo>
                    <a:cubicBezTo>
                      <a:pt x="9887" y="0"/>
                      <a:pt x="7646" y="3345"/>
                      <a:pt x="6964" y="7895"/>
                    </a:cubicBezTo>
                    <a:cubicBezTo>
                      <a:pt x="6856" y="8619"/>
                      <a:pt x="6502" y="9122"/>
                      <a:pt x="6099" y="9122"/>
                    </a:cubicBezTo>
                    <a:lnTo>
                      <a:pt x="0" y="9122"/>
                    </a:lnTo>
                    <a:lnTo>
                      <a:pt x="0" y="12478"/>
                    </a:lnTo>
                    <a:lnTo>
                      <a:pt x="6099" y="12478"/>
                    </a:lnTo>
                    <a:cubicBezTo>
                      <a:pt x="6503" y="12478"/>
                      <a:pt x="6856" y="12979"/>
                      <a:pt x="6964" y="13705"/>
                    </a:cubicBezTo>
                    <a:cubicBezTo>
                      <a:pt x="7646" y="18254"/>
                      <a:pt x="9887" y="21599"/>
                      <a:pt x="12540" y="21599"/>
                    </a:cubicBezTo>
                    <a:cubicBezTo>
                      <a:pt x="15194" y="21600"/>
                      <a:pt x="17437" y="18254"/>
                      <a:pt x="18119" y="13705"/>
                    </a:cubicBezTo>
                    <a:cubicBezTo>
                      <a:pt x="18228" y="12979"/>
                      <a:pt x="18580" y="12478"/>
                      <a:pt x="18984" y="12478"/>
                    </a:cubicBezTo>
                    <a:lnTo>
                      <a:pt x="21600" y="12478"/>
                    </a:lnTo>
                    <a:lnTo>
                      <a:pt x="21600" y="9122"/>
                    </a:lnTo>
                    <a:lnTo>
                      <a:pt x="18986" y="9122"/>
                    </a:lnTo>
                    <a:cubicBezTo>
                      <a:pt x="18582" y="9122"/>
                      <a:pt x="18227" y="8622"/>
                      <a:pt x="18119" y="7895"/>
                    </a:cubicBezTo>
                    <a:cubicBezTo>
                      <a:pt x="17856" y="6124"/>
                      <a:pt x="17352" y="4500"/>
                      <a:pt x="16637" y="3165"/>
                    </a:cubicBezTo>
                    <a:cubicBezTo>
                      <a:pt x="15543" y="1124"/>
                      <a:pt x="14088" y="0"/>
                      <a:pt x="12540" y="0"/>
                    </a:cubicBezTo>
                    <a:close/>
                  </a:path>
                </a:pathLst>
              </a:custGeom>
              <a:solidFill>
                <a:srgbClr val="656564"/>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dirty="0"/>
              </a:p>
            </p:txBody>
          </p:sp>
          <p:sp>
            <p:nvSpPr>
              <p:cNvPr id="19" name="Shape 1496"/>
              <p:cNvSpPr/>
              <p:nvPr/>
            </p:nvSpPr>
            <p:spPr>
              <a:xfrm>
                <a:off x="421171" y="1233687"/>
                <a:ext cx="486740" cy="433889"/>
              </a:xfrm>
              <a:custGeom>
                <a:avLst/>
                <a:gdLst/>
                <a:ahLst/>
                <a:cxnLst>
                  <a:cxn ang="0">
                    <a:pos x="wd2" y="hd2"/>
                  </a:cxn>
                  <a:cxn ang="5400000">
                    <a:pos x="wd2" y="hd2"/>
                  </a:cxn>
                  <a:cxn ang="10800000">
                    <a:pos x="wd2" y="hd2"/>
                  </a:cxn>
                  <a:cxn ang="16200000">
                    <a:pos x="wd2" y="hd2"/>
                  </a:cxn>
                </a:cxnLst>
                <a:rect l="0" t="0" r="r" b="b"/>
                <a:pathLst>
                  <a:path w="21600" h="21482" extrusionOk="0">
                    <a:moveTo>
                      <a:pt x="20520" y="10845"/>
                    </a:moveTo>
                    <a:lnTo>
                      <a:pt x="17280" y="10845"/>
                    </a:lnTo>
                    <a:lnTo>
                      <a:pt x="17280" y="7836"/>
                    </a:lnTo>
                    <a:cubicBezTo>
                      <a:pt x="17280" y="7802"/>
                      <a:pt x="17273" y="7771"/>
                      <a:pt x="17271" y="7739"/>
                    </a:cubicBezTo>
                    <a:lnTo>
                      <a:pt x="19664" y="5069"/>
                    </a:lnTo>
                    <a:cubicBezTo>
                      <a:pt x="20085" y="4599"/>
                      <a:pt x="20085" y="3836"/>
                      <a:pt x="19664" y="3365"/>
                    </a:cubicBezTo>
                    <a:cubicBezTo>
                      <a:pt x="19242" y="2895"/>
                      <a:pt x="18558" y="2895"/>
                      <a:pt x="18136" y="3365"/>
                    </a:cubicBezTo>
                    <a:lnTo>
                      <a:pt x="15744" y="6035"/>
                    </a:lnTo>
                    <a:cubicBezTo>
                      <a:pt x="15714" y="6033"/>
                      <a:pt x="15687" y="6025"/>
                      <a:pt x="15657" y="6025"/>
                    </a:cubicBezTo>
                    <a:lnTo>
                      <a:pt x="5943" y="6025"/>
                    </a:lnTo>
                    <a:cubicBezTo>
                      <a:pt x="5913" y="6025"/>
                      <a:pt x="5886" y="6033"/>
                      <a:pt x="5856" y="6035"/>
                    </a:cubicBezTo>
                    <a:lnTo>
                      <a:pt x="3463" y="3365"/>
                    </a:lnTo>
                    <a:cubicBezTo>
                      <a:pt x="3042" y="2895"/>
                      <a:pt x="2358" y="2895"/>
                      <a:pt x="1936" y="3365"/>
                    </a:cubicBezTo>
                    <a:cubicBezTo>
                      <a:pt x="1515" y="3836"/>
                      <a:pt x="1515" y="4599"/>
                      <a:pt x="1936" y="5069"/>
                    </a:cubicBezTo>
                    <a:lnTo>
                      <a:pt x="4329" y="7739"/>
                    </a:lnTo>
                    <a:cubicBezTo>
                      <a:pt x="4327" y="7771"/>
                      <a:pt x="4320" y="7802"/>
                      <a:pt x="4320" y="7836"/>
                    </a:cubicBezTo>
                    <a:lnTo>
                      <a:pt x="4320" y="10845"/>
                    </a:lnTo>
                    <a:lnTo>
                      <a:pt x="1080" y="10845"/>
                    </a:lnTo>
                    <a:cubicBezTo>
                      <a:pt x="484" y="10845"/>
                      <a:pt x="0" y="11384"/>
                      <a:pt x="0" y="12050"/>
                    </a:cubicBezTo>
                    <a:cubicBezTo>
                      <a:pt x="0" y="12715"/>
                      <a:pt x="484" y="13255"/>
                      <a:pt x="1080" y="13255"/>
                    </a:cubicBezTo>
                    <a:lnTo>
                      <a:pt x="4320" y="13255"/>
                    </a:lnTo>
                    <a:cubicBezTo>
                      <a:pt x="4320" y="14194"/>
                      <a:pt x="4489" y="15087"/>
                      <a:pt x="4781" y="15910"/>
                    </a:cubicBezTo>
                    <a:cubicBezTo>
                      <a:pt x="4734" y="15948"/>
                      <a:pt x="4679" y="15970"/>
                      <a:pt x="4636" y="16017"/>
                    </a:cubicBezTo>
                    <a:lnTo>
                      <a:pt x="1581" y="19425"/>
                    </a:lnTo>
                    <a:cubicBezTo>
                      <a:pt x="1160" y="19896"/>
                      <a:pt x="1160" y="20659"/>
                      <a:pt x="1581" y="21130"/>
                    </a:cubicBezTo>
                    <a:cubicBezTo>
                      <a:pt x="2003" y="21600"/>
                      <a:pt x="2688" y="21600"/>
                      <a:pt x="3109" y="21130"/>
                    </a:cubicBezTo>
                    <a:lnTo>
                      <a:pt x="5919" y="17995"/>
                    </a:lnTo>
                    <a:cubicBezTo>
                      <a:pt x="6882" y="19226"/>
                      <a:pt x="8211" y="20093"/>
                      <a:pt x="9720" y="20376"/>
                    </a:cubicBezTo>
                    <a:lnTo>
                      <a:pt x="9720" y="8435"/>
                    </a:lnTo>
                    <a:lnTo>
                      <a:pt x="11880" y="8435"/>
                    </a:lnTo>
                    <a:lnTo>
                      <a:pt x="11880" y="20376"/>
                    </a:lnTo>
                    <a:cubicBezTo>
                      <a:pt x="13389" y="20093"/>
                      <a:pt x="14717" y="19226"/>
                      <a:pt x="15681" y="17995"/>
                    </a:cubicBezTo>
                    <a:lnTo>
                      <a:pt x="18491" y="21130"/>
                    </a:lnTo>
                    <a:cubicBezTo>
                      <a:pt x="18913" y="21600"/>
                      <a:pt x="19596" y="21600"/>
                      <a:pt x="20019" y="21130"/>
                    </a:cubicBezTo>
                    <a:cubicBezTo>
                      <a:pt x="20440" y="20659"/>
                      <a:pt x="20440" y="19896"/>
                      <a:pt x="20019" y="19425"/>
                    </a:cubicBezTo>
                    <a:lnTo>
                      <a:pt x="16964" y="16017"/>
                    </a:lnTo>
                    <a:cubicBezTo>
                      <a:pt x="16921" y="15970"/>
                      <a:pt x="16866" y="15948"/>
                      <a:pt x="16819" y="15910"/>
                    </a:cubicBezTo>
                    <a:cubicBezTo>
                      <a:pt x="17111" y="15087"/>
                      <a:pt x="17280" y="14194"/>
                      <a:pt x="17280" y="13255"/>
                    </a:cubicBezTo>
                    <a:lnTo>
                      <a:pt x="20520" y="13255"/>
                    </a:lnTo>
                    <a:cubicBezTo>
                      <a:pt x="21116" y="13255"/>
                      <a:pt x="21600" y="12715"/>
                      <a:pt x="21600" y="12050"/>
                    </a:cubicBezTo>
                    <a:cubicBezTo>
                      <a:pt x="21600" y="11384"/>
                      <a:pt x="21116" y="10845"/>
                      <a:pt x="20520" y="10845"/>
                    </a:cubicBezTo>
                    <a:close/>
                    <a:moveTo>
                      <a:pt x="10800" y="0"/>
                    </a:moveTo>
                    <a:cubicBezTo>
                      <a:pt x="8414" y="0"/>
                      <a:pt x="6480" y="2158"/>
                      <a:pt x="6480" y="4820"/>
                    </a:cubicBezTo>
                    <a:lnTo>
                      <a:pt x="15120" y="4820"/>
                    </a:lnTo>
                    <a:cubicBezTo>
                      <a:pt x="15120" y="2158"/>
                      <a:pt x="13186" y="0"/>
                      <a:pt x="10800" y="0"/>
                    </a:cubicBezTo>
                    <a:close/>
                  </a:path>
                </a:pathLst>
              </a:custGeom>
              <a:solidFill>
                <a:schemeClr val="bg1"/>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dirty="0"/>
              </a:p>
            </p:txBody>
          </p:sp>
        </p:grpSp>
        <p:grpSp>
          <p:nvGrpSpPr>
            <p:cNvPr id="9" name="Group 1512"/>
            <p:cNvGrpSpPr/>
            <p:nvPr/>
          </p:nvGrpSpPr>
          <p:grpSpPr>
            <a:xfrm>
              <a:off x="3773957" y="3466707"/>
              <a:ext cx="837804" cy="1029093"/>
              <a:chOff x="0" y="0"/>
              <a:chExt cx="2234142" cy="2647199"/>
            </a:xfrm>
          </p:grpSpPr>
          <p:sp>
            <p:nvSpPr>
              <p:cNvPr id="16" name="Shape 1510"/>
              <p:cNvSpPr/>
              <p:nvPr/>
            </p:nvSpPr>
            <p:spPr>
              <a:xfrm rot="5400000">
                <a:off x="-206529" y="206528"/>
                <a:ext cx="2647201" cy="2234144"/>
              </a:xfrm>
              <a:custGeom>
                <a:avLst/>
                <a:gdLst/>
                <a:ahLst/>
                <a:cxnLst>
                  <a:cxn ang="0">
                    <a:pos x="wd2" y="hd2"/>
                  </a:cxn>
                  <a:cxn ang="5400000">
                    <a:pos x="wd2" y="hd2"/>
                  </a:cxn>
                  <a:cxn ang="10800000">
                    <a:pos x="wd2" y="hd2"/>
                  </a:cxn>
                  <a:cxn ang="16200000">
                    <a:pos x="wd2" y="hd2"/>
                  </a:cxn>
                </a:cxnLst>
                <a:rect l="0" t="0" r="r" b="b"/>
                <a:pathLst>
                  <a:path w="20849" h="21600" extrusionOk="0">
                    <a:moveTo>
                      <a:pt x="0" y="0"/>
                    </a:moveTo>
                    <a:lnTo>
                      <a:pt x="0" y="2052"/>
                    </a:lnTo>
                    <a:lnTo>
                      <a:pt x="16043" y="2052"/>
                    </a:lnTo>
                    <a:cubicBezTo>
                      <a:pt x="17363" y="2675"/>
                      <a:pt x="18407" y="3956"/>
                      <a:pt x="18914" y="5577"/>
                    </a:cubicBezTo>
                    <a:cubicBezTo>
                      <a:pt x="19943" y="8865"/>
                      <a:pt x="18675" y="12572"/>
                      <a:pt x="16043" y="13971"/>
                    </a:cubicBezTo>
                    <a:lnTo>
                      <a:pt x="14404" y="13971"/>
                    </a:lnTo>
                    <a:cubicBezTo>
                      <a:pt x="14028" y="13971"/>
                      <a:pt x="13699" y="13662"/>
                      <a:pt x="13598" y="13218"/>
                    </a:cubicBezTo>
                    <a:cubicBezTo>
                      <a:pt x="13354" y="12134"/>
                      <a:pt x="12884" y="11142"/>
                      <a:pt x="12219" y="10326"/>
                    </a:cubicBezTo>
                    <a:cubicBezTo>
                      <a:pt x="11203" y="9078"/>
                      <a:pt x="9852" y="8391"/>
                      <a:pt x="8415" y="8391"/>
                    </a:cubicBezTo>
                    <a:cubicBezTo>
                      <a:pt x="6978" y="8391"/>
                      <a:pt x="5627" y="9079"/>
                      <a:pt x="4611" y="10326"/>
                    </a:cubicBezTo>
                    <a:cubicBezTo>
                      <a:pt x="3946" y="11142"/>
                      <a:pt x="3477" y="12134"/>
                      <a:pt x="3232" y="13218"/>
                    </a:cubicBezTo>
                    <a:cubicBezTo>
                      <a:pt x="3132" y="13662"/>
                      <a:pt x="2804" y="13971"/>
                      <a:pt x="2428" y="13971"/>
                    </a:cubicBezTo>
                    <a:lnTo>
                      <a:pt x="0" y="13971"/>
                    </a:lnTo>
                    <a:lnTo>
                      <a:pt x="0" y="16023"/>
                    </a:lnTo>
                    <a:lnTo>
                      <a:pt x="2430" y="16023"/>
                    </a:lnTo>
                    <a:cubicBezTo>
                      <a:pt x="2805" y="16023"/>
                      <a:pt x="3133" y="16330"/>
                      <a:pt x="3234" y="16773"/>
                    </a:cubicBezTo>
                    <a:cubicBezTo>
                      <a:pt x="3867" y="19554"/>
                      <a:pt x="5950" y="21600"/>
                      <a:pt x="8415" y="21600"/>
                    </a:cubicBezTo>
                    <a:cubicBezTo>
                      <a:pt x="9852" y="21600"/>
                      <a:pt x="11203" y="20912"/>
                      <a:pt x="12219" y="19665"/>
                    </a:cubicBezTo>
                    <a:cubicBezTo>
                      <a:pt x="12884" y="18848"/>
                      <a:pt x="13353" y="17856"/>
                      <a:pt x="13598" y="16773"/>
                    </a:cubicBezTo>
                    <a:cubicBezTo>
                      <a:pt x="13698" y="16329"/>
                      <a:pt x="14029" y="16023"/>
                      <a:pt x="14404" y="16023"/>
                    </a:cubicBezTo>
                    <a:lnTo>
                      <a:pt x="16043" y="16023"/>
                    </a:lnTo>
                    <a:cubicBezTo>
                      <a:pt x="19592" y="14605"/>
                      <a:pt x="21600" y="9987"/>
                      <a:pt x="20586" y="5577"/>
                    </a:cubicBezTo>
                    <a:cubicBezTo>
                      <a:pt x="19965" y="2878"/>
                      <a:pt x="18242" y="762"/>
                      <a:pt x="16043" y="0"/>
                    </a:cubicBezTo>
                    <a:lnTo>
                      <a:pt x="0" y="0"/>
                    </a:lnTo>
                    <a:close/>
                  </a:path>
                </a:pathLst>
              </a:custGeom>
              <a:solidFill>
                <a:srgbClr val="656564"/>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sp>
            <p:nvSpPr>
              <p:cNvPr id="17" name="Shape 1511"/>
              <p:cNvSpPr/>
              <p:nvPr/>
            </p:nvSpPr>
            <p:spPr>
              <a:xfrm>
                <a:off x="468410" y="836059"/>
                <a:ext cx="412884" cy="433889"/>
              </a:xfrm>
              <a:custGeom>
                <a:avLst/>
                <a:gdLst/>
                <a:ahLst/>
                <a:cxnLst>
                  <a:cxn ang="0">
                    <a:pos x="wd2" y="hd2"/>
                  </a:cxn>
                  <a:cxn ang="5400000">
                    <a:pos x="wd2" y="hd2"/>
                  </a:cxn>
                  <a:cxn ang="10800000">
                    <a:pos x="wd2" y="hd2"/>
                  </a:cxn>
                  <a:cxn ang="16200000">
                    <a:pos x="wd2" y="hd2"/>
                  </a:cxn>
                </a:cxnLst>
                <a:rect l="0" t="0" r="r" b="b"/>
                <a:pathLst>
                  <a:path w="21025" h="21305" extrusionOk="0">
                    <a:moveTo>
                      <a:pt x="7851" y="21305"/>
                    </a:moveTo>
                    <a:cubicBezTo>
                      <a:pt x="7141" y="21305"/>
                      <a:pt x="6511" y="21001"/>
                      <a:pt x="6038" y="20468"/>
                    </a:cubicBezTo>
                    <a:cubicBezTo>
                      <a:pt x="440" y="13243"/>
                      <a:pt x="440" y="13243"/>
                      <a:pt x="440" y="13243"/>
                    </a:cubicBezTo>
                    <a:cubicBezTo>
                      <a:pt x="-269" y="12330"/>
                      <a:pt x="-111" y="11037"/>
                      <a:pt x="835" y="10277"/>
                    </a:cubicBezTo>
                    <a:cubicBezTo>
                      <a:pt x="1859" y="9592"/>
                      <a:pt x="3200" y="9820"/>
                      <a:pt x="3909" y="10733"/>
                    </a:cubicBezTo>
                    <a:cubicBezTo>
                      <a:pt x="7614" y="15449"/>
                      <a:pt x="7614" y="15449"/>
                      <a:pt x="7614" y="15449"/>
                    </a:cubicBezTo>
                    <a:cubicBezTo>
                      <a:pt x="16995" y="998"/>
                      <a:pt x="16995" y="998"/>
                      <a:pt x="16995" y="998"/>
                    </a:cubicBezTo>
                    <a:cubicBezTo>
                      <a:pt x="17626" y="9"/>
                      <a:pt x="18966" y="-295"/>
                      <a:pt x="19991" y="313"/>
                    </a:cubicBezTo>
                    <a:cubicBezTo>
                      <a:pt x="21016" y="922"/>
                      <a:pt x="21331" y="2215"/>
                      <a:pt x="20700" y="3280"/>
                    </a:cubicBezTo>
                    <a:cubicBezTo>
                      <a:pt x="9664" y="20316"/>
                      <a:pt x="9664" y="20316"/>
                      <a:pt x="9664" y="20316"/>
                    </a:cubicBezTo>
                    <a:cubicBezTo>
                      <a:pt x="9270" y="20925"/>
                      <a:pt x="8639" y="21229"/>
                      <a:pt x="7930" y="21305"/>
                    </a:cubicBezTo>
                    <a:cubicBezTo>
                      <a:pt x="7930" y="21305"/>
                      <a:pt x="7851" y="21305"/>
                      <a:pt x="7851" y="21305"/>
                    </a:cubicBezTo>
                    <a:close/>
                  </a:path>
                </a:pathLst>
              </a:custGeom>
              <a:solidFill>
                <a:schemeClr val="bg1"/>
              </a:solidFill>
              <a:ln w="12700" cap="flat">
                <a:noFill/>
                <a:miter lim="400000"/>
              </a:ln>
              <a:effectLst/>
            </p:spPr>
            <p:txBody>
              <a:bodyPr wrap="square" lIns="45719" tIns="45719" rIns="45719" bIns="45719" numCol="1" anchor="t">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grpSp>
        <p:grpSp>
          <p:nvGrpSpPr>
            <p:cNvPr id="10" name="Group 1515"/>
            <p:cNvGrpSpPr/>
            <p:nvPr/>
          </p:nvGrpSpPr>
          <p:grpSpPr>
            <a:xfrm>
              <a:off x="4532694" y="2248828"/>
              <a:ext cx="837804" cy="1029206"/>
              <a:chOff x="0" y="0"/>
              <a:chExt cx="2234142" cy="2647493"/>
            </a:xfrm>
          </p:grpSpPr>
          <p:sp>
            <p:nvSpPr>
              <p:cNvPr id="14" name="Shape 1513"/>
              <p:cNvSpPr/>
              <p:nvPr/>
            </p:nvSpPr>
            <p:spPr>
              <a:xfrm rot="5400000">
                <a:off x="-206676" y="206675"/>
                <a:ext cx="2647494" cy="2234143"/>
              </a:xfrm>
              <a:custGeom>
                <a:avLst/>
                <a:gdLst/>
                <a:ahLst/>
                <a:cxnLst>
                  <a:cxn ang="0">
                    <a:pos x="wd2" y="hd2"/>
                  </a:cxn>
                  <a:cxn ang="5400000">
                    <a:pos x="wd2" y="hd2"/>
                  </a:cxn>
                  <a:cxn ang="10800000">
                    <a:pos x="wd2" y="hd2"/>
                  </a:cxn>
                  <a:cxn ang="16200000">
                    <a:pos x="wd2" y="hd2"/>
                  </a:cxn>
                </a:cxnLst>
                <a:rect l="0" t="0" r="r" b="b"/>
                <a:pathLst>
                  <a:path w="20849" h="21600" extrusionOk="0">
                    <a:moveTo>
                      <a:pt x="12433" y="0"/>
                    </a:moveTo>
                    <a:cubicBezTo>
                      <a:pt x="9968" y="0"/>
                      <a:pt x="7885" y="2046"/>
                      <a:pt x="7252" y="4827"/>
                    </a:cubicBezTo>
                    <a:cubicBezTo>
                      <a:pt x="7151" y="5271"/>
                      <a:pt x="6821" y="5578"/>
                      <a:pt x="6446" y="5578"/>
                    </a:cubicBezTo>
                    <a:lnTo>
                      <a:pt x="4806" y="5578"/>
                    </a:lnTo>
                    <a:cubicBezTo>
                      <a:pt x="1255" y="6996"/>
                      <a:pt x="-751" y="11608"/>
                      <a:pt x="263" y="16020"/>
                    </a:cubicBezTo>
                    <a:cubicBezTo>
                      <a:pt x="884" y="18722"/>
                      <a:pt x="2606" y="20837"/>
                      <a:pt x="4806" y="21600"/>
                    </a:cubicBezTo>
                    <a:lnTo>
                      <a:pt x="20849" y="21600"/>
                    </a:lnTo>
                    <a:lnTo>
                      <a:pt x="20849" y="19548"/>
                    </a:lnTo>
                    <a:lnTo>
                      <a:pt x="4806" y="19548"/>
                    </a:lnTo>
                    <a:cubicBezTo>
                      <a:pt x="3485" y="18924"/>
                      <a:pt x="2442" y="17642"/>
                      <a:pt x="1935" y="16020"/>
                    </a:cubicBezTo>
                    <a:cubicBezTo>
                      <a:pt x="907" y="12731"/>
                      <a:pt x="2173" y="9031"/>
                      <a:pt x="4806" y="7630"/>
                    </a:cubicBezTo>
                    <a:lnTo>
                      <a:pt x="6446" y="7630"/>
                    </a:lnTo>
                    <a:cubicBezTo>
                      <a:pt x="6821" y="7630"/>
                      <a:pt x="7151" y="7937"/>
                      <a:pt x="7252" y="8380"/>
                    </a:cubicBezTo>
                    <a:cubicBezTo>
                      <a:pt x="7885" y="11160"/>
                      <a:pt x="9966" y="13206"/>
                      <a:pt x="12430" y="13207"/>
                    </a:cubicBezTo>
                    <a:cubicBezTo>
                      <a:pt x="14897" y="13208"/>
                      <a:pt x="16979" y="11161"/>
                      <a:pt x="17613" y="8380"/>
                    </a:cubicBezTo>
                    <a:cubicBezTo>
                      <a:pt x="17714" y="7936"/>
                      <a:pt x="18044" y="7630"/>
                      <a:pt x="18419" y="7630"/>
                    </a:cubicBezTo>
                    <a:lnTo>
                      <a:pt x="20849" y="7630"/>
                    </a:lnTo>
                    <a:lnTo>
                      <a:pt x="20849" y="5578"/>
                    </a:lnTo>
                    <a:lnTo>
                      <a:pt x="18421" y="5578"/>
                    </a:lnTo>
                    <a:cubicBezTo>
                      <a:pt x="18045" y="5578"/>
                      <a:pt x="17715" y="5272"/>
                      <a:pt x="17615" y="4827"/>
                    </a:cubicBezTo>
                    <a:cubicBezTo>
                      <a:pt x="17371" y="3745"/>
                      <a:pt x="16902" y="2752"/>
                      <a:pt x="16238" y="1936"/>
                    </a:cubicBezTo>
                    <a:cubicBezTo>
                      <a:pt x="15223" y="688"/>
                      <a:pt x="13872" y="1"/>
                      <a:pt x="12433" y="0"/>
                    </a:cubicBezTo>
                    <a:close/>
                  </a:path>
                </a:pathLst>
              </a:custGeom>
              <a:solidFill>
                <a:srgbClr val="656564"/>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sp>
            <p:nvSpPr>
              <p:cNvPr id="15" name="Shape 1514"/>
              <p:cNvSpPr/>
              <p:nvPr/>
            </p:nvSpPr>
            <p:spPr>
              <a:xfrm>
                <a:off x="1307270" y="1335809"/>
                <a:ext cx="487757" cy="433889"/>
              </a:xfrm>
              <a:custGeom>
                <a:avLst/>
                <a:gdLst/>
                <a:ahLst/>
                <a:cxnLst>
                  <a:cxn ang="0">
                    <a:pos x="wd2" y="hd2"/>
                  </a:cxn>
                  <a:cxn ang="5400000">
                    <a:pos x="wd2" y="hd2"/>
                  </a:cxn>
                  <a:cxn ang="10800000">
                    <a:pos x="wd2" y="hd2"/>
                  </a:cxn>
                  <a:cxn ang="16200000">
                    <a:pos x="wd2" y="hd2"/>
                  </a:cxn>
                </a:cxnLst>
                <a:rect l="0" t="0" r="r" b="b"/>
                <a:pathLst>
                  <a:path w="21446" h="21471" extrusionOk="0">
                    <a:moveTo>
                      <a:pt x="2906" y="19280"/>
                    </a:moveTo>
                    <a:cubicBezTo>
                      <a:pt x="2683" y="19534"/>
                      <a:pt x="2683" y="19946"/>
                      <a:pt x="2906" y="20200"/>
                    </a:cubicBezTo>
                    <a:lnTo>
                      <a:pt x="3930" y="21326"/>
                    </a:lnTo>
                    <a:cubicBezTo>
                      <a:pt x="4154" y="21580"/>
                      <a:pt x="4510" y="21473"/>
                      <a:pt x="4734" y="21220"/>
                    </a:cubicBezTo>
                    <a:lnTo>
                      <a:pt x="10017" y="15372"/>
                    </a:lnTo>
                    <a:lnTo>
                      <a:pt x="8398" y="13299"/>
                    </a:lnTo>
                    <a:cubicBezTo>
                      <a:pt x="8398" y="13299"/>
                      <a:pt x="2906" y="19280"/>
                      <a:pt x="2906" y="19280"/>
                    </a:cubicBezTo>
                    <a:close/>
                    <a:moveTo>
                      <a:pt x="21387" y="2723"/>
                    </a:moveTo>
                    <a:cubicBezTo>
                      <a:pt x="21307" y="2125"/>
                      <a:pt x="21031" y="2252"/>
                      <a:pt x="20888" y="2505"/>
                    </a:cubicBezTo>
                    <a:cubicBezTo>
                      <a:pt x="20746" y="2758"/>
                      <a:pt x="20111" y="3840"/>
                      <a:pt x="19852" y="4329"/>
                    </a:cubicBezTo>
                    <a:cubicBezTo>
                      <a:pt x="19593" y="4815"/>
                      <a:pt x="18956" y="5772"/>
                      <a:pt x="17770" y="4826"/>
                    </a:cubicBezTo>
                    <a:cubicBezTo>
                      <a:pt x="16533" y="3843"/>
                      <a:pt x="16963" y="3157"/>
                      <a:pt x="17179" y="2694"/>
                    </a:cubicBezTo>
                    <a:cubicBezTo>
                      <a:pt x="17395" y="2232"/>
                      <a:pt x="18059" y="931"/>
                      <a:pt x="18155" y="768"/>
                    </a:cubicBezTo>
                    <a:cubicBezTo>
                      <a:pt x="18251" y="605"/>
                      <a:pt x="18139" y="129"/>
                      <a:pt x="17756" y="329"/>
                    </a:cubicBezTo>
                    <a:cubicBezTo>
                      <a:pt x="17372" y="527"/>
                      <a:pt x="15039" y="1572"/>
                      <a:pt x="14715" y="3066"/>
                    </a:cubicBezTo>
                    <a:cubicBezTo>
                      <a:pt x="14386" y="4590"/>
                      <a:pt x="14993" y="5950"/>
                      <a:pt x="13800" y="7301"/>
                    </a:cubicBezTo>
                    <a:lnTo>
                      <a:pt x="12355" y="8998"/>
                    </a:lnTo>
                    <a:lnTo>
                      <a:pt x="13806" y="10898"/>
                    </a:lnTo>
                    <a:lnTo>
                      <a:pt x="15589" y="8995"/>
                    </a:lnTo>
                    <a:cubicBezTo>
                      <a:pt x="16013" y="8514"/>
                      <a:pt x="16919" y="8048"/>
                      <a:pt x="17740" y="8257"/>
                    </a:cubicBezTo>
                    <a:cubicBezTo>
                      <a:pt x="19498" y="8705"/>
                      <a:pt x="20456" y="7962"/>
                      <a:pt x="21035" y="6733"/>
                    </a:cubicBezTo>
                    <a:cubicBezTo>
                      <a:pt x="21552" y="5635"/>
                      <a:pt x="21466" y="3322"/>
                      <a:pt x="21387" y="2723"/>
                    </a:cubicBezTo>
                    <a:close/>
                    <a:moveTo>
                      <a:pt x="9478" y="7592"/>
                    </a:moveTo>
                    <a:cubicBezTo>
                      <a:pt x="9350" y="7424"/>
                      <a:pt x="9189" y="7421"/>
                      <a:pt x="9050" y="7558"/>
                    </a:cubicBezTo>
                    <a:lnTo>
                      <a:pt x="7506" y="9074"/>
                    </a:lnTo>
                    <a:cubicBezTo>
                      <a:pt x="7384" y="9194"/>
                      <a:pt x="7369" y="9419"/>
                      <a:pt x="7477" y="9559"/>
                    </a:cubicBezTo>
                    <a:lnTo>
                      <a:pt x="16408" y="20996"/>
                    </a:lnTo>
                    <a:cubicBezTo>
                      <a:pt x="16616" y="21268"/>
                      <a:pt x="16979" y="21295"/>
                      <a:pt x="17217" y="21061"/>
                    </a:cubicBezTo>
                    <a:lnTo>
                      <a:pt x="18263" y="20076"/>
                    </a:lnTo>
                    <a:cubicBezTo>
                      <a:pt x="18500" y="19839"/>
                      <a:pt x="18526" y="19429"/>
                      <a:pt x="18317" y="19158"/>
                    </a:cubicBezTo>
                    <a:cubicBezTo>
                      <a:pt x="18317" y="19158"/>
                      <a:pt x="9478" y="7592"/>
                      <a:pt x="9478" y="7592"/>
                    </a:cubicBezTo>
                    <a:close/>
                    <a:moveTo>
                      <a:pt x="3331" y="6965"/>
                    </a:moveTo>
                    <a:cubicBezTo>
                      <a:pt x="4336" y="6088"/>
                      <a:pt x="5170" y="6693"/>
                      <a:pt x="6282" y="8142"/>
                    </a:cubicBezTo>
                    <a:cubicBezTo>
                      <a:pt x="6408" y="8304"/>
                      <a:pt x="6575" y="8114"/>
                      <a:pt x="6671" y="8021"/>
                    </a:cubicBezTo>
                    <a:cubicBezTo>
                      <a:pt x="6766" y="7926"/>
                      <a:pt x="8233" y="6440"/>
                      <a:pt x="8306" y="6370"/>
                    </a:cubicBezTo>
                    <a:cubicBezTo>
                      <a:pt x="8377" y="6300"/>
                      <a:pt x="8464" y="6167"/>
                      <a:pt x="8349" y="6018"/>
                    </a:cubicBezTo>
                    <a:cubicBezTo>
                      <a:pt x="8235" y="5868"/>
                      <a:pt x="7817" y="5261"/>
                      <a:pt x="7550" y="4867"/>
                    </a:cubicBezTo>
                    <a:cubicBezTo>
                      <a:pt x="5603" y="2001"/>
                      <a:pt x="12876" y="57"/>
                      <a:pt x="11758" y="25"/>
                    </a:cubicBezTo>
                    <a:cubicBezTo>
                      <a:pt x="11190" y="9"/>
                      <a:pt x="8909" y="-20"/>
                      <a:pt x="8569" y="21"/>
                    </a:cubicBezTo>
                    <a:cubicBezTo>
                      <a:pt x="7186" y="186"/>
                      <a:pt x="5452" y="1638"/>
                      <a:pt x="4578" y="2313"/>
                    </a:cubicBezTo>
                    <a:cubicBezTo>
                      <a:pt x="3437" y="3196"/>
                      <a:pt x="3011" y="3711"/>
                      <a:pt x="2939" y="3781"/>
                    </a:cubicBezTo>
                    <a:cubicBezTo>
                      <a:pt x="2617" y="4099"/>
                      <a:pt x="2887" y="4832"/>
                      <a:pt x="2303" y="5410"/>
                    </a:cubicBezTo>
                    <a:cubicBezTo>
                      <a:pt x="1683" y="6021"/>
                      <a:pt x="1297" y="5560"/>
                      <a:pt x="939" y="5913"/>
                    </a:cubicBezTo>
                    <a:cubicBezTo>
                      <a:pt x="761" y="6090"/>
                      <a:pt x="264" y="6509"/>
                      <a:pt x="122" y="6650"/>
                    </a:cubicBezTo>
                    <a:cubicBezTo>
                      <a:pt x="-22" y="6790"/>
                      <a:pt x="-48" y="7030"/>
                      <a:pt x="99" y="7219"/>
                    </a:cubicBezTo>
                    <a:cubicBezTo>
                      <a:pt x="99" y="7219"/>
                      <a:pt x="1459" y="8912"/>
                      <a:pt x="1574" y="9061"/>
                    </a:cubicBezTo>
                    <a:cubicBezTo>
                      <a:pt x="1688" y="9210"/>
                      <a:pt x="1994" y="9337"/>
                      <a:pt x="2185" y="9149"/>
                    </a:cubicBezTo>
                    <a:cubicBezTo>
                      <a:pt x="2375" y="8960"/>
                      <a:pt x="2864" y="8477"/>
                      <a:pt x="2947" y="8394"/>
                    </a:cubicBezTo>
                    <a:cubicBezTo>
                      <a:pt x="3031" y="8312"/>
                      <a:pt x="2893" y="7349"/>
                      <a:pt x="3331" y="6965"/>
                    </a:cubicBezTo>
                    <a:close/>
                  </a:path>
                </a:pathLst>
              </a:custGeom>
              <a:solidFill>
                <a:schemeClr val="bg1"/>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grpSp>
        <p:grpSp>
          <p:nvGrpSpPr>
            <p:cNvPr id="11" name="Group 1518"/>
            <p:cNvGrpSpPr/>
            <p:nvPr/>
          </p:nvGrpSpPr>
          <p:grpSpPr>
            <a:xfrm>
              <a:off x="4858252" y="3466703"/>
              <a:ext cx="512246" cy="990600"/>
              <a:chOff x="0" y="0"/>
              <a:chExt cx="1365988" cy="2548183"/>
            </a:xfrm>
          </p:grpSpPr>
          <p:sp>
            <p:nvSpPr>
              <p:cNvPr id="12" name="Shape 1516"/>
              <p:cNvSpPr/>
              <p:nvPr/>
            </p:nvSpPr>
            <p:spPr>
              <a:xfrm rot="5400000">
                <a:off x="-591098" y="591097"/>
                <a:ext cx="2548184" cy="1365989"/>
              </a:xfrm>
              <a:custGeom>
                <a:avLst/>
                <a:gdLst/>
                <a:ahLst/>
                <a:cxnLst>
                  <a:cxn ang="0">
                    <a:pos x="wd2" y="hd2"/>
                  </a:cxn>
                  <a:cxn ang="5400000">
                    <a:pos x="wd2" y="hd2"/>
                  </a:cxn>
                  <a:cxn ang="10800000">
                    <a:pos x="wd2" y="hd2"/>
                  </a:cxn>
                  <a:cxn ang="16200000">
                    <a:pos x="wd2" y="hd2"/>
                  </a:cxn>
                </a:cxnLst>
                <a:rect l="0" t="0" r="r" b="b"/>
                <a:pathLst>
                  <a:path w="21600" h="21599" extrusionOk="0">
                    <a:moveTo>
                      <a:pt x="9057" y="0"/>
                    </a:moveTo>
                    <a:cubicBezTo>
                      <a:pt x="6404" y="0"/>
                      <a:pt x="4163" y="3345"/>
                      <a:pt x="3481" y="7895"/>
                    </a:cubicBezTo>
                    <a:cubicBezTo>
                      <a:pt x="3372" y="8620"/>
                      <a:pt x="3020" y="9122"/>
                      <a:pt x="2616" y="9122"/>
                    </a:cubicBezTo>
                    <a:lnTo>
                      <a:pt x="0" y="9122"/>
                    </a:lnTo>
                    <a:lnTo>
                      <a:pt x="0" y="12478"/>
                    </a:lnTo>
                    <a:lnTo>
                      <a:pt x="2616" y="12478"/>
                    </a:lnTo>
                    <a:cubicBezTo>
                      <a:pt x="3019" y="12478"/>
                      <a:pt x="3372" y="12980"/>
                      <a:pt x="3481" y="13705"/>
                    </a:cubicBezTo>
                    <a:cubicBezTo>
                      <a:pt x="4163" y="18253"/>
                      <a:pt x="6404" y="21599"/>
                      <a:pt x="9057" y="21599"/>
                    </a:cubicBezTo>
                    <a:cubicBezTo>
                      <a:pt x="11711" y="21600"/>
                      <a:pt x="13954" y="18255"/>
                      <a:pt x="14636" y="13705"/>
                    </a:cubicBezTo>
                    <a:cubicBezTo>
                      <a:pt x="14744" y="12980"/>
                      <a:pt x="15098" y="12478"/>
                      <a:pt x="15501" y="12478"/>
                    </a:cubicBezTo>
                    <a:lnTo>
                      <a:pt x="21600" y="12478"/>
                    </a:lnTo>
                    <a:lnTo>
                      <a:pt x="21600" y="9122"/>
                    </a:lnTo>
                    <a:lnTo>
                      <a:pt x="15503" y="9122"/>
                    </a:lnTo>
                    <a:cubicBezTo>
                      <a:pt x="15099" y="9122"/>
                      <a:pt x="14744" y="8622"/>
                      <a:pt x="14636" y="7895"/>
                    </a:cubicBezTo>
                    <a:cubicBezTo>
                      <a:pt x="14372" y="6124"/>
                      <a:pt x="13869" y="4500"/>
                      <a:pt x="13154" y="3165"/>
                    </a:cubicBezTo>
                    <a:cubicBezTo>
                      <a:pt x="12060" y="1124"/>
                      <a:pt x="10605" y="0"/>
                      <a:pt x="9057" y="0"/>
                    </a:cubicBezTo>
                    <a:close/>
                  </a:path>
                </a:pathLst>
              </a:custGeom>
              <a:solidFill>
                <a:srgbClr val="656564"/>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sp>
            <p:nvSpPr>
              <p:cNvPr id="13" name="Shape 1517"/>
              <p:cNvSpPr/>
              <p:nvPr/>
            </p:nvSpPr>
            <p:spPr>
              <a:xfrm>
                <a:off x="466050" y="836059"/>
                <a:ext cx="433888" cy="433889"/>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chemeClr val="bg1"/>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grpSp>
      </p:grpSp>
      <p:grpSp>
        <p:nvGrpSpPr>
          <p:cNvPr id="20" name="组合 19"/>
          <p:cNvGrpSpPr/>
          <p:nvPr/>
        </p:nvGrpSpPr>
        <p:grpSpPr>
          <a:xfrm>
            <a:off x="1097175" y="2507096"/>
            <a:ext cx="3532947" cy="1216064"/>
            <a:chOff x="2393558" y="1411780"/>
            <a:chExt cx="3532947" cy="1216064"/>
          </a:xfrm>
        </p:grpSpPr>
        <p:sp>
          <p:nvSpPr>
            <p:cNvPr id="21" name="文本框 36"/>
            <p:cNvSpPr txBox="1"/>
            <p:nvPr/>
          </p:nvSpPr>
          <p:spPr>
            <a:xfrm>
              <a:off x="2393558" y="1411780"/>
              <a:ext cx="3532947"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半被动式学习</a:t>
              </a:r>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p>
          </p:txBody>
        </p:sp>
        <p:sp>
          <p:nvSpPr>
            <p:cNvPr id="22" name="Text Placeholder 32"/>
            <p:cNvSpPr txBox="1"/>
            <p:nvPr/>
          </p:nvSpPr>
          <p:spPr>
            <a:xfrm>
              <a:off x="2434485" y="1872155"/>
              <a:ext cx="3455615" cy="75568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学习动力或者说目标来源于考试</a:t>
              </a: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1138102" y="4356760"/>
            <a:ext cx="3566501" cy="1142406"/>
            <a:chOff x="2434485" y="1485438"/>
            <a:chExt cx="3566501" cy="1142406"/>
          </a:xfrm>
        </p:grpSpPr>
        <p:sp>
          <p:nvSpPr>
            <p:cNvPr id="24" name="文本框 36"/>
            <p:cNvSpPr txBox="1"/>
            <p:nvPr/>
          </p:nvSpPr>
          <p:spPr>
            <a:xfrm>
              <a:off x="2468039" y="1485438"/>
              <a:ext cx="3532947"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sym typeface="+mn-ea"/>
                </a:rPr>
                <a:t>课时有限，课后不巩固</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25" name="Text Placeholder 32"/>
            <p:cNvSpPr txBox="1"/>
            <p:nvPr/>
          </p:nvSpPr>
          <p:spPr>
            <a:xfrm>
              <a:off x="2434485" y="1872155"/>
              <a:ext cx="3455615" cy="75568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学校上课，上课听进去了就听进去了，没有的话也不是特别在乎，考试周匆忙预习</a:t>
              </a: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7415403" y="2562702"/>
            <a:ext cx="3604941" cy="1142406"/>
            <a:chOff x="8251779" y="2630835"/>
            <a:chExt cx="3604941" cy="1142406"/>
          </a:xfrm>
        </p:grpSpPr>
        <p:sp>
          <p:nvSpPr>
            <p:cNvPr id="30" name="文本框 36"/>
            <p:cNvSpPr txBox="1"/>
            <p:nvPr/>
          </p:nvSpPr>
          <p:spPr>
            <a:xfrm>
              <a:off x="8251779" y="2630835"/>
              <a:ext cx="3532947"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完全主动式学习</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31" name="Text Placeholder 32"/>
            <p:cNvSpPr txBox="1"/>
            <p:nvPr/>
          </p:nvSpPr>
          <p:spPr>
            <a:xfrm>
              <a:off x="8401105" y="3017552"/>
              <a:ext cx="3455615" cy="75568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竞争压力大，不主动必定会淘汰</a:t>
              </a: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7415403" y="4356760"/>
            <a:ext cx="3604941" cy="1142406"/>
            <a:chOff x="8251779" y="2630835"/>
            <a:chExt cx="3604941" cy="1142406"/>
          </a:xfrm>
        </p:grpSpPr>
        <p:sp>
          <p:nvSpPr>
            <p:cNvPr id="33" name="文本框 36"/>
            <p:cNvSpPr txBox="1"/>
            <p:nvPr/>
          </p:nvSpPr>
          <p:spPr>
            <a:xfrm>
              <a:off x="8251779" y="2630835"/>
              <a:ext cx="3532947"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实践性学习</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34" name="Text Placeholder 32"/>
            <p:cNvSpPr txBox="1"/>
            <p:nvPr/>
          </p:nvSpPr>
          <p:spPr>
            <a:xfrm>
              <a:off x="8401105" y="3017552"/>
              <a:ext cx="3455615" cy="75568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实习过程就是一个学校学习到工作的一个转变、过渡</a:t>
              </a: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35" name="文本框 36">
            <a:extLst>
              <a:ext uri="{FF2B5EF4-FFF2-40B4-BE49-F238E27FC236}">
                <a16:creationId xmlns:a16="http://schemas.microsoft.com/office/drawing/2014/main" id="{1DBE5F2C-1EDE-4945-BE68-993F14A980FC}"/>
              </a:ext>
            </a:extLst>
          </p:cNvPr>
          <p:cNvSpPr txBox="1"/>
          <p:nvPr/>
        </p:nvSpPr>
        <p:spPr>
          <a:xfrm>
            <a:off x="4134419" y="1323452"/>
            <a:ext cx="3532947"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学习方式</a:t>
            </a:r>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p>
        </p:txBody>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02</a:t>
            </a:r>
            <a:endParaRPr lang="zh-CN" altLang="en-US" sz="2400" dirty="0">
              <a:solidFill>
                <a:schemeClr val="bg1"/>
              </a:solidFill>
            </a:endParaRPr>
          </a:p>
        </p:txBody>
      </p:sp>
      <p:sp>
        <p:nvSpPr>
          <p:cNvPr id="6" name="文本框 5"/>
          <p:cNvSpPr txBox="1"/>
          <p:nvPr/>
        </p:nvSpPr>
        <p:spPr>
          <a:xfrm>
            <a:off x="2009775" y="328386"/>
            <a:ext cx="3489158"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学校学习和实习</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4827264" y="2174524"/>
            <a:ext cx="2537472" cy="3571236"/>
            <a:chOff x="3773957" y="2248828"/>
            <a:chExt cx="1596541" cy="2246972"/>
          </a:xfrm>
        </p:grpSpPr>
        <p:grpSp>
          <p:nvGrpSpPr>
            <p:cNvPr id="8" name="Group 1497"/>
            <p:cNvGrpSpPr/>
            <p:nvPr/>
          </p:nvGrpSpPr>
          <p:grpSpPr>
            <a:xfrm>
              <a:off x="3775750" y="2299886"/>
              <a:ext cx="512246" cy="990600"/>
              <a:chOff x="0" y="0"/>
              <a:chExt cx="1365988" cy="2548183"/>
            </a:xfrm>
          </p:grpSpPr>
          <p:sp>
            <p:nvSpPr>
              <p:cNvPr id="18" name="Shape 1495"/>
              <p:cNvSpPr/>
              <p:nvPr/>
            </p:nvSpPr>
            <p:spPr>
              <a:xfrm rot="5400000">
                <a:off x="-591098" y="591097"/>
                <a:ext cx="2548184" cy="1365989"/>
              </a:xfrm>
              <a:custGeom>
                <a:avLst/>
                <a:gdLst/>
                <a:ahLst/>
                <a:cxnLst>
                  <a:cxn ang="0">
                    <a:pos x="wd2" y="hd2"/>
                  </a:cxn>
                  <a:cxn ang="5400000">
                    <a:pos x="wd2" y="hd2"/>
                  </a:cxn>
                  <a:cxn ang="10800000">
                    <a:pos x="wd2" y="hd2"/>
                  </a:cxn>
                  <a:cxn ang="16200000">
                    <a:pos x="wd2" y="hd2"/>
                  </a:cxn>
                </a:cxnLst>
                <a:rect l="0" t="0" r="r" b="b"/>
                <a:pathLst>
                  <a:path w="21600" h="21599" extrusionOk="0">
                    <a:moveTo>
                      <a:pt x="12540" y="0"/>
                    </a:moveTo>
                    <a:cubicBezTo>
                      <a:pt x="9887" y="0"/>
                      <a:pt x="7646" y="3345"/>
                      <a:pt x="6964" y="7895"/>
                    </a:cubicBezTo>
                    <a:cubicBezTo>
                      <a:pt x="6856" y="8619"/>
                      <a:pt x="6502" y="9122"/>
                      <a:pt x="6099" y="9122"/>
                    </a:cubicBezTo>
                    <a:lnTo>
                      <a:pt x="0" y="9122"/>
                    </a:lnTo>
                    <a:lnTo>
                      <a:pt x="0" y="12478"/>
                    </a:lnTo>
                    <a:lnTo>
                      <a:pt x="6099" y="12478"/>
                    </a:lnTo>
                    <a:cubicBezTo>
                      <a:pt x="6503" y="12478"/>
                      <a:pt x="6856" y="12979"/>
                      <a:pt x="6964" y="13705"/>
                    </a:cubicBezTo>
                    <a:cubicBezTo>
                      <a:pt x="7646" y="18254"/>
                      <a:pt x="9887" y="21599"/>
                      <a:pt x="12540" y="21599"/>
                    </a:cubicBezTo>
                    <a:cubicBezTo>
                      <a:pt x="15194" y="21600"/>
                      <a:pt x="17437" y="18254"/>
                      <a:pt x="18119" y="13705"/>
                    </a:cubicBezTo>
                    <a:cubicBezTo>
                      <a:pt x="18228" y="12979"/>
                      <a:pt x="18580" y="12478"/>
                      <a:pt x="18984" y="12478"/>
                    </a:cubicBezTo>
                    <a:lnTo>
                      <a:pt x="21600" y="12478"/>
                    </a:lnTo>
                    <a:lnTo>
                      <a:pt x="21600" y="9122"/>
                    </a:lnTo>
                    <a:lnTo>
                      <a:pt x="18986" y="9122"/>
                    </a:lnTo>
                    <a:cubicBezTo>
                      <a:pt x="18582" y="9122"/>
                      <a:pt x="18227" y="8622"/>
                      <a:pt x="18119" y="7895"/>
                    </a:cubicBezTo>
                    <a:cubicBezTo>
                      <a:pt x="17856" y="6124"/>
                      <a:pt x="17352" y="4500"/>
                      <a:pt x="16637" y="3165"/>
                    </a:cubicBezTo>
                    <a:cubicBezTo>
                      <a:pt x="15543" y="1124"/>
                      <a:pt x="14088" y="0"/>
                      <a:pt x="12540" y="0"/>
                    </a:cubicBezTo>
                    <a:close/>
                  </a:path>
                </a:pathLst>
              </a:custGeom>
              <a:solidFill>
                <a:srgbClr val="656564"/>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dirty="0"/>
              </a:p>
            </p:txBody>
          </p:sp>
          <p:sp>
            <p:nvSpPr>
              <p:cNvPr id="19" name="Shape 1496"/>
              <p:cNvSpPr/>
              <p:nvPr/>
            </p:nvSpPr>
            <p:spPr>
              <a:xfrm>
                <a:off x="421171" y="1233687"/>
                <a:ext cx="486740" cy="433889"/>
              </a:xfrm>
              <a:custGeom>
                <a:avLst/>
                <a:gdLst/>
                <a:ahLst/>
                <a:cxnLst>
                  <a:cxn ang="0">
                    <a:pos x="wd2" y="hd2"/>
                  </a:cxn>
                  <a:cxn ang="5400000">
                    <a:pos x="wd2" y="hd2"/>
                  </a:cxn>
                  <a:cxn ang="10800000">
                    <a:pos x="wd2" y="hd2"/>
                  </a:cxn>
                  <a:cxn ang="16200000">
                    <a:pos x="wd2" y="hd2"/>
                  </a:cxn>
                </a:cxnLst>
                <a:rect l="0" t="0" r="r" b="b"/>
                <a:pathLst>
                  <a:path w="21600" h="21482" extrusionOk="0">
                    <a:moveTo>
                      <a:pt x="20520" y="10845"/>
                    </a:moveTo>
                    <a:lnTo>
                      <a:pt x="17280" y="10845"/>
                    </a:lnTo>
                    <a:lnTo>
                      <a:pt x="17280" y="7836"/>
                    </a:lnTo>
                    <a:cubicBezTo>
                      <a:pt x="17280" y="7802"/>
                      <a:pt x="17273" y="7771"/>
                      <a:pt x="17271" y="7739"/>
                    </a:cubicBezTo>
                    <a:lnTo>
                      <a:pt x="19664" y="5069"/>
                    </a:lnTo>
                    <a:cubicBezTo>
                      <a:pt x="20085" y="4599"/>
                      <a:pt x="20085" y="3836"/>
                      <a:pt x="19664" y="3365"/>
                    </a:cubicBezTo>
                    <a:cubicBezTo>
                      <a:pt x="19242" y="2895"/>
                      <a:pt x="18558" y="2895"/>
                      <a:pt x="18136" y="3365"/>
                    </a:cubicBezTo>
                    <a:lnTo>
                      <a:pt x="15744" y="6035"/>
                    </a:lnTo>
                    <a:cubicBezTo>
                      <a:pt x="15714" y="6033"/>
                      <a:pt x="15687" y="6025"/>
                      <a:pt x="15657" y="6025"/>
                    </a:cubicBezTo>
                    <a:lnTo>
                      <a:pt x="5943" y="6025"/>
                    </a:lnTo>
                    <a:cubicBezTo>
                      <a:pt x="5913" y="6025"/>
                      <a:pt x="5886" y="6033"/>
                      <a:pt x="5856" y="6035"/>
                    </a:cubicBezTo>
                    <a:lnTo>
                      <a:pt x="3463" y="3365"/>
                    </a:lnTo>
                    <a:cubicBezTo>
                      <a:pt x="3042" y="2895"/>
                      <a:pt x="2358" y="2895"/>
                      <a:pt x="1936" y="3365"/>
                    </a:cubicBezTo>
                    <a:cubicBezTo>
                      <a:pt x="1515" y="3836"/>
                      <a:pt x="1515" y="4599"/>
                      <a:pt x="1936" y="5069"/>
                    </a:cubicBezTo>
                    <a:lnTo>
                      <a:pt x="4329" y="7739"/>
                    </a:lnTo>
                    <a:cubicBezTo>
                      <a:pt x="4327" y="7771"/>
                      <a:pt x="4320" y="7802"/>
                      <a:pt x="4320" y="7836"/>
                    </a:cubicBezTo>
                    <a:lnTo>
                      <a:pt x="4320" y="10845"/>
                    </a:lnTo>
                    <a:lnTo>
                      <a:pt x="1080" y="10845"/>
                    </a:lnTo>
                    <a:cubicBezTo>
                      <a:pt x="484" y="10845"/>
                      <a:pt x="0" y="11384"/>
                      <a:pt x="0" y="12050"/>
                    </a:cubicBezTo>
                    <a:cubicBezTo>
                      <a:pt x="0" y="12715"/>
                      <a:pt x="484" y="13255"/>
                      <a:pt x="1080" y="13255"/>
                    </a:cubicBezTo>
                    <a:lnTo>
                      <a:pt x="4320" y="13255"/>
                    </a:lnTo>
                    <a:cubicBezTo>
                      <a:pt x="4320" y="14194"/>
                      <a:pt x="4489" y="15087"/>
                      <a:pt x="4781" y="15910"/>
                    </a:cubicBezTo>
                    <a:cubicBezTo>
                      <a:pt x="4734" y="15948"/>
                      <a:pt x="4679" y="15970"/>
                      <a:pt x="4636" y="16017"/>
                    </a:cubicBezTo>
                    <a:lnTo>
                      <a:pt x="1581" y="19425"/>
                    </a:lnTo>
                    <a:cubicBezTo>
                      <a:pt x="1160" y="19896"/>
                      <a:pt x="1160" y="20659"/>
                      <a:pt x="1581" y="21130"/>
                    </a:cubicBezTo>
                    <a:cubicBezTo>
                      <a:pt x="2003" y="21600"/>
                      <a:pt x="2688" y="21600"/>
                      <a:pt x="3109" y="21130"/>
                    </a:cubicBezTo>
                    <a:lnTo>
                      <a:pt x="5919" y="17995"/>
                    </a:lnTo>
                    <a:cubicBezTo>
                      <a:pt x="6882" y="19226"/>
                      <a:pt x="8211" y="20093"/>
                      <a:pt x="9720" y="20376"/>
                    </a:cubicBezTo>
                    <a:lnTo>
                      <a:pt x="9720" y="8435"/>
                    </a:lnTo>
                    <a:lnTo>
                      <a:pt x="11880" y="8435"/>
                    </a:lnTo>
                    <a:lnTo>
                      <a:pt x="11880" y="20376"/>
                    </a:lnTo>
                    <a:cubicBezTo>
                      <a:pt x="13389" y="20093"/>
                      <a:pt x="14717" y="19226"/>
                      <a:pt x="15681" y="17995"/>
                    </a:cubicBezTo>
                    <a:lnTo>
                      <a:pt x="18491" y="21130"/>
                    </a:lnTo>
                    <a:cubicBezTo>
                      <a:pt x="18913" y="21600"/>
                      <a:pt x="19596" y="21600"/>
                      <a:pt x="20019" y="21130"/>
                    </a:cubicBezTo>
                    <a:cubicBezTo>
                      <a:pt x="20440" y="20659"/>
                      <a:pt x="20440" y="19896"/>
                      <a:pt x="20019" y="19425"/>
                    </a:cubicBezTo>
                    <a:lnTo>
                      <a:pt x="16964" y="16017"/>
                    </a:lnTo>
                    <a:cubicBezTo>
                      <a:pt x="16921" y="15970"/>
                      <a:pt x="16866" y="15948"/>
                      <a:pt x="16819" y="15910"/>
                    </a:cubicBezTo>
                    <a:cubicBezTo>
                      <a:pt x="17111" y="15087"/>
                      <a:pt x="17280" y="14194"/>
                      <a:pt x="17280" y="13255"/>
                    </a:cubicBezTo>
                    <a:lnTo>
                      <a:pt x="20520" y="13255"/>
                    </a:lnTo>
                    <a:cubicBezTo>
                      <a:pt x="21116" y="13255"/>
                      <a:pt x="21600" y="12715"/>
                      <a:pt x="21600" y="12050"/>
                    </a:cubicBezTo>
                    <a:cubicBezTo>
                      <a:pt x="21600" y="11384"/>
                      <a:pt x="21116" y="10845"/>
                      <a:pt x="20520" y="10845"/>
                    </a:cubicBezTo>
                    <a:close/>
                    <a:moveTo>
                      <a:pt x="10800" y="0"/>
                    </a:moveTo>
                    <a:cubicBezTo>
                      <a:pt x="8414" y="0"/>
                      <a:pt x="6480" y="2158"/>
                      <a:pt x="6480" y="4820"/>
                    </a:cubicBezTo>
                    <a:lnTo>
                      <a:pt x="15120" y="4820"/>
                    </a:lnTo>
                    <a:cubicBezTo>
                      <a:pt x="15120" y="2158"/>
                      <a:pt x="13186" y="0"/>
                      <a:pt x="10800" y="0"/>
                    </a:cubicBezTo>
                    <a:close/>
                  </a:path>
                </a:pathLst>
              </a:custGeom>
              <a:solidFill>
                <a:schemeClr val="bg1"/>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dirty="0"/>
              </a:p>
            </p:txBody>
          </p:sp>
        </p:grpSp>
        <p:grpSp>
          <p:nvGrpSpPr>
            <p:cNvPr id="9" name="Group 1512"/>
            <p:cNvGrpSpPr/>
            <p:nvPr/>
          </p:nvGrpSpPr>
          <p:grpSpPr>
            <a:xfrm>
              <a:off x="3773957" y="3466707"/>
              <a:ext cx="837804" cy="1029093"/>
              <a:chOff x="0" y="0"/>
              <a:chExt cx="2234142" cy="2647199"/>
            </a:xfrm>
          </p:grpSpPr>
          <p:sp>
            <p:nvSpPr>
              <p:cNvPr id="16" name="Shape 1510"/>
              <p:cNvSpPr/>
              <p:nvPr/>
            </p:nvSpPr>
            <p:spPr>
              <a:xfrm rot="5400000">
                <a:off x="-206529" y="206528"/>
                <a:ext cx="2647201" cy="2234144"/>
              </a:xfrm>
              <a:custGeom>
                <a:avLst/>
                <a:gdLst/>
                <a:ahLst/>
                <a:cxnLst>
                  <a:cxn ang="0">
                    <a:pos x="wd2" y="hd2"/>
                  </a:cxn>
                  <a:cxn ang="5400000">
                    <a:pos x="wd2" y="hd2"/>
                  </a:cxn>
                  <a:cxn ang="10800000">
                    <a:pos x="wd2" y="hd2"/>
                  </a:cxn>
                  <a:cxn ang="16200000">
                    <a:pos x="wd2" y="hd2"/>
                  </a:cxn>
                </a:cxnLst>
                <a:rect l="0" t="0" r="r" b="b"/>
                <a:pathLst>
                  <a:path w="20849" h="21600" extrusionOk="0">
                    <a:moveTo>
                      <a:pt x="0" y="0"/>
                    </a:moveTo>
                    <a:lnTo>
                      <a:pt x="0" y="2052"/>
                    </a:lnTo>
                    <a:lnTo>
                      <a:pt x="16043" y="2052"/>
                    </a:lnTo>
                    <a:cubicBezTo>
                      <a:pt x="17363" y="2675"/>
                      <a:pt x="18407" y="3956"/>
                      <a:pt x="18914" y="5577"/>
                    </a:cubicBezTo>
                    <a:cubicBezTo>
                      <a:pt x="19943" y="8865"/>
                      <a:pt x="18675" y="12572"/>
                      <a:pt x="16043" y="13971"/>
                    </a:cubicBezTo>
                    <a:lnTo>
                      <a:pt x="14404" y="13971"/>
                    </a:lnTo>
                    <a:cubicBezTo>
                      <a:pt x="14028" y="13971"/>
                      <a:pt x="13699" y="13662"/>
                      <a:pt x="13598" y="13218"/>
                    </a:cubicBezTo>
                    <a:cubicBezTo>
                      <a:pt x="13354" y="12134"/>
                      <a:pt x="12884" y="11142"/>
                      <a:pt x="12219" y="10326"/>
                    </a:cubicBezTo>
                    <a:cubicBezTo>
                      <a:pt x="11203" y="9078"/>
                      <a:pt x="9852" y="8391"/>
                      <a:pt x="8415" y="8391"/>
                    </a:cubicBezTo>
                    <a:cubicBezTo>
                      <a:pt x="6978" y="8391"/>
                      <a:pt x="5627" y="9079"/>
                      <a:pt x="4611" y="10326"/>
                    </a:cubicBezTo>
                    <a:cubicBezTo>
                      <a:pt x="3946" y="11142"/>
                      <a:pt x="3477" y="12134"/>
                      <a:pt x="3232" y="13218"/>
                    </a:cubicBezTo>
                    <a:cubicBezTo>
                      <a:pt x="3132" y="13662"/>
                      <a:pt x="2804" y="13971"/>
                      <a:pt x="2428" y="13971"/>
                    </a:cubicBezTo>
                    <a:lnTo>
                      <a:pt x="0" y="13971"/>
                    </a:lnTo>
                    <a:lnTo>
                      <a:pt x="0" y="16023"/>
                    </a:lnTo>
                    <a:lnTo>
                      <a:pt x="2430" y="16023"/>
                    </a:lnTo>
                    <a:cubicBezTo>
                      <a:pt x="2805" y="16023"/>
                      <a:pt x="3133" y="16330"/>
                      <a:pt x="3234" y="16773"/>
                    </a:cubicBezTo>
                    <a:cubicBezTo>
                      <a:pt x="3867" y="19554"/>
                      <a:pt x="5950" y="21600"/>
                      <a:pt x="8415" y="21600"/>
                    </a:cubicBezTo>
                    <a:cubicBezTo>
                      <a:pt x="9852" y="21600"/>
                      <a:pt x="11203" y="20912"/>
                      <a:pt x="12219" y="19665"/>
                    </a:cubicBezTo>
                    <a:cubicBezTo>
                      <a:pt x="12884" y="18848"/>
                      <a:pt x="13353" y="17856"/>
                      <a:pt x="13598" y="16773"/>
                    </a:cubicBezTo>
                    <a:cubicBezTo>
                      <a:pt x="13698" y="16329"/>
                      <a:pt x="14029" y="16023"/>
                      <a:pt x="14404" y="16023"/>
                    </a:cubicBezTo>
                    <a:lnTo>
                      <a:pt x="16043" y="16023"/>
                    </a:lnTo>
                    <a:cubicBezTo>
                      <a:pt x="19592" y="14605"/>
                      <a:pt x="21600" y="9987"/>
                      <a:pt x="20586" y="5577"/>
                    </a:cubicBezTo>
                    <a:cubicBezTo>
                      <a:pt x="19965" y="2878"/>
                      <a:pt x="18242" y="762"/>
                      <a:pt x="16043" y="0"/>
                    </a:cubicBezTo>
                    <a:lnTo>
                      <a:pt x="0" y="0"/>
                    </a:lnTo>
                    <a:close/>
                  </a:path>
                </a:pathLst>
              </a:custGeom>
              <a:solidFill>
                <a:srgbClr val="656564"/>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sp>
            <p:nvSpPr>
              <p:cNvPr id="17" name="Shape 1511"/>
              <p:cNvSpPr/>
              <p:nvPr/>
            </p:nvSpPr>
            <p:spPr>
              <a:xfrm>
                <a:off x="468410" y="836059"/>
                <a:ext cx="412884" cy="433889"/>
              </a:xfrm>
              <a:custGeom>
                <a:avLst/>
                <a:gdLst/>
                <a:ahLst/>
                <a:cxnLst>
                  <a:cxn ang="0">
                    <a:pos x="wd2" y="hd2"/>
                  </a:cxn>
                  <a:cxn ang="5400000">
                    <a:pos x="wd2" y="hd2"/>
                  </a:cxn>
                  <a:cxn ang="10800000">
                    <a:pos x="wd2" y="hd2"/>
                  </a:cxn>
                  <a:cxn ang="16200000">
                    <a:pos x="wd2" y="hd2"/>
                  </a:cxn>
                </a:cxnLst>
                <a:rect l="0" t="0" r="r" b="b"/>
                <a:pathLst>
                  <a:path w="21025" h="21305" extrusionOk="0">
                    <a:moveTo>
                      <a:pt x="7851" y="21305"/>
                    </a:moveTo>
                    <a:cubicBezTo>
                      <a:pt x="7141" y="21305"/>
                      <a:pt x="6511" y="21001"/>
                      <a:pt x="6038" y="20468"/>
                    </a:cubicBezTo>
                    <a:cubicBezTo>
                      <a:pt x="440" y="13243"/>
                      <a:pt x="440" y="13243"/>
                      <a:pt x="440" y="13243"/>
                    </a:cubicBezTo>
                    <a:cubicBezTo>
                      <a:pt x="-269" y="12330"/>
                      <a:pt x="-111" y="11037"/>
                      <a:pt x="835" y="10277"/>
                    </a:cubicBezTo>
                    <a:cubicBezTo>
                      <a:pt x="1859" y="9592"/>
                      <a:pt x="3200" y="9820"/>
                      <a:pt x="3909" y="10733"/>
                    </a:cubicBezTo>
                    <a:cubicBezTo>
                      <a:pt x="7614" y="15449"/>
                      <a:pt x="7614" y="15449"/>
                      <a:pt x="7614" y="15449"/>
                    </a:cubicBezTo>
                    <a:cubicBezTo>
                      <a:pt x="16995" y="998"/>
                      <a:pt x="16995" y="998"/>
                      <a:pt x="16995" y="998"/>
                    </a:cubicBezTo>
                    <a:cubicBezTo>
                      <a:pt x="17626" y="9"/>
                      <a:pt x="18966" y="-295"/>
                      <a:pt x="19991" y="313"/>
                    </a:cubicBezTo>
                    <a:cubicBezTo>
                      <a:pt x="21016" y="922"/>
                      <a:pt x="21331" y="2215"/>
                      <a:pt x="20700" y="3280"/>
                    </a:cubicBezTo>
                    <a:cubicBezTo>
                      <a:pt x="9664" y="20316"/>
                      <a:pt x="9664" y="20316"/>
                      <a:pt x="9664" y="20316"/>
                    </a:cubicBezTo>
                    <a:cubicBezTo>
                      <a:pt x="9270" y="20925"/>
                      <a:pt x="8639" y="21229"/>
                      <a:pt x="7930" y="21305"/>
                    </a:cubicBezTo>
                    <a:cubicBezTo>
                      <a:pt x="7930" y="21305"/>
                      <a:pt x="7851" y="21305"/>
                      <a:pt x="7851" y="21305"/>
                    </a:cubicBezTo>
                    <a:close/>
                  </a:path>
                </a:pathLst>
              </a:custGeom>
              <a:solidFill>
                <a:schemeClr val="bg1"/>
              </a:solidFill>
              <a:ln w="12700" cap="flat">
                <a:noFill/>
                <a:miter lim="400000"/>
              </a:ln>
              <a:effectLst/>
            </p:spPr>
            <p:txBody>
              <a:bodyPr wrap="square" lIns="45719" tIns="45719" rIns="45719" bIns="45719" numCol="1" anchor="t">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grpSp>
        <p:grpSp>
          <p:nvGrpSpPr>
            <p:cNvPr id="10" name="Group 1515"/>
            <p:cNvGrpSpPr/>
            <p:nvPr/>
          </p:nvGrpSpPr>
          <p:grpSpPr>
            <a:xfrm>
              <a:off x="4532694" y="2248828"/>
              <a:ext cx="837804" cy="1029206"/>
              <a:chOff x="0" y="0"/>
              <a:chExt cx="2234142" cy="2647493"/>
            </a:xfrm>
          </p:grpSpPr>
          <p:sp>
            <p:nvSpPr>
              <p:cNvPr id="14" name="Shape 1513"/>
              <p:cNvSpPr/>
              <p:nvPr/>
            </p:nvSpPr>
            <p:spPr>
              <a:xfrm rot="5400000">
                <a:off x="-206676" y="206675"/>
                <a:ext cx="2647494" cy="2234143"/>
              </a:xfrm>
              <a:custGeom>
                <a:avLst/>
                <a:gdLst/>
                <a:ahLst/>
                <a:cxnLst>
                  <a:cxn ang="0">
                    <a:pos x="wd2" y="hd2"/>
                  </a:cxn>
                  <a:cxn ang="5400000">
                    <a:pos x="wd2" y="hd2"/>
                  </a:cxn>
                  <a:cxn ang="10800000">
                    <a:pos x="wd2" y="hd2"/>
                  </a:cxn>
                  <a:cxn ang="16200000">
                    <a:pos x="wd2" y="hd2"/>
                  </a:cxn>
                </a:cxnLst>
                <a:rect l="0" t="0" r="r" b="b"/>
                <a:pathLst>
                  <a:path w="20849" h="21600" extrusionOk="0">
                    <a:moveTo>
                      <a:pt x="12433" y="0"/>
                    </a:moveTo>
                    <a:cubicBezTo>
                      <a:pt x="9968" y="0"/>
                      <a:pt x="7885" y="2046"/>
                      <a:pt x="7252" y="4827"/>
                    </a:cubicBezTo>
                    <a:cubicBezTo>
                      <a:pt x="7151" y="5271"/>
                      <a:pt x="6821" y="5578"/>
                      <a:pt x="6446" y="5578"/>
                    </a:cubicBezTo>
                    <a:lnTo>
                      <a:pt x="4806" y="5578"/>
                    </a:lnTo>
                    <a:cubicBezTo>
                      <a:pt x="1255" y="6996"/>
                      <a:pt x="-751" y="11608"/>
                      <a:pt x="263" y="16020"/>
                    </a:cubicBezTo>
                    <a:cubicBezTo>
                      <a:pt x="884" y="18722"/>
                      <a:pt x="2606" y="20837"/>
                      <a:pt x="4806" y="21600"/>
                    </a:cubicBezTo>
                    <a:lnTo>
                      <a:pt x="20849" y="21600"/>
                    </a:lnTo>
                    <a:lnTo>
                      <a:pt x="20849" y="19548"/>
                    </a:lnTo>
                    <a:lnTo>
                      <a:pt x="4806" y="19548"/>
                    </a:lnTo>
                    <a:cubicBezTo>
                      <a:pt x="3485" y="18924"/>
                      <a:pt x="2442" y="17642"/>
                      <a:pt x="1935" y="16020"/>
                    </a:cubicBezTo>
                    <a:cubicBezTo>
                      <a:pt x="907" y="12731"/>
                      <a:pt x="2173" y="9031"/>
                      <a:pt x="4806" y="7630"/>
                    </a:cubicBezTo>
                    <a:lnTo>
                      <a:pt x="6446" y="7630"/>
                    </a:lnTo>
                    <a:cubicBezTo>
                      <a:pt x="6821" y="7630"/>
                      <a:pt x="7151" y="7937"/>
                      <a:pt x="7252" y="8380"/>
                    </a:cubicBezTo>
                    <a:cubicBezTo>
                      <a:pt x="7885" y="11160"/>
                      <a:pt x="9966" y="13206"/>
                      <a:pt x="12430" y="13207"/>
                    </a:cubicBezTo>
                    <a:cubicBezTo>
                      <a:pt x="14897" y="13208"/>
                      <a:pt x="16979" y="11161"/>
                      <a:pt x="17613" y="8380"/>
                    </a:cubicBezTo>
                    <a:cubicBezTo>
                      <a:pt x="17714" y="7936"/>
                      <a:pt x="18044" y="7630"/>
                      <a:pt x="18419" y="7630"/>
                    </a:cubicBezTo>
                    <a:lnTo>
                      <a:pt x="20849" y="7630"/>
                    </a:lnTo>
                    <a:lnTo>
                      <a:pt x="20849" y="5578"/>
                    </a:lnTo>
                    <a:lnTo>
                      <a:pt x="18421" y="5578"/>
                    </a:lnTo>
                    <a:cubicBezTo>
                      <a:pt x="18045" y="5578"/>
                      <a:pt x="17715" y="5272"/>
                      <a:pt x="17615" y="4827"/>
                    </a:cubicBezTo>
                    <a:cubicBezTo>
                      <a:pt x="17371" y="3745"/>
                      <a:pt x="16902" y="2752"/>
                      <a:pt x="16238" y="1936"/>
                    </a:cubicBezTo>
                    <a:cubicBezTo>
                      <a:pt x="15223" y="688"/>
                      <a:pt x="13872" y="1"/>
                      <a:pt x="12433" y="0"/>
                    </a:cubicBezTo>
                    <a:close/>
                  </a:path>
                </a:pathLst>
              </a:custGeom>
              <a:solidFill>
                <a:srgbClr val="656564"/>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sp>
            <p:nvSpPr>
              <p:cNvPr id="15" name="Shape 1514"/>
              <p:cNvSpPr/>
              <p:nvPr/>
            </p:nvSpPr>
            <p:spPr>
              <a:xfrm>
                <a:off x="1307270" y="1335809"/>
                <a:ext cx="487757" cy="433889"/>
              </a:xfrm>
              <a:custGeom>
                <a:avLst/>
                <a:gdLst/>
                <a:ahLst/>
                <a:cxnLst>
                  <a:cxn ang="0">
                    <a:pos x="wd2" y="hd2"/>
                  </a:cxn>
                  <a:cxn ang="5400000">
                    <a:pos x="wd2" y="hd2"/>
                  </a:cxn>
                  <a:cxn ang="10800000">
                    <a:pos x="wd2" y="hd2"/>
                  </a:cxn>
                  <a:cxn ang="16200000">
                    <a:pos x="wd2" y="hd2"/>
                  </a:cxn>
                </a:cxnLst>
                <a:rect l="0" t="0" r="r" b="b"/>
                <a:pathLst>
                  <a:path w="21446" h="21471" extrusionOk="0">
                    <a:moveTo>
                      <a:pt x="2906" y="19280"/>
                    </a:moveTo>
                    <a:cubicBezTo>
                      <a:pt x="2683" y="19534"/>
                      <a:pt x="2683" y="19946"/>
                      <a:pt x="2906" y="20200"/>
                    </a:cubicBezTo>
                    <a:lnTo>
                      <a:pt x="3930" y="21326"/>
                    </a:lnTo>
                    <a:cubicBezTo>
                      <a:pt x="4154" y="21580"/>
                      <a:pt x="4510" y="21473"/>
                      <a:pt x="4734" y="21220"/>
                    </a:cubicBezTo>
                    <a:lnTo>
                      <a:pt x="10017" y="15372"/>
                    </a:lnTo>
                    <a:lnTo>
                      <a:pt x="8398" y="13299"/>
                    </a:lnTo>
                    <a:cubicBezTo>
                      <a:pt x="8398" y="13299"/>
                      <a:pt x="2906" y="19280"/>
                      <a:pt x="2906" y="19280"/>
                    </a:cubicBezTo>
                    <a:close/>
                    <a:moveTo>
                      <a:pt x="21387" y="2723"/>
                    </a:moveTo>
                    <a:cubicBezTo>
                      <a:pt x="21307" y="2125"/>
                      <a:pt x="21031" y="2252"/>
                      <a:pt x="20888" y="2505"/>
                    </a:cubicBezTo>
                    <a:cubicBezTo>
                      <a:pt x="20746" y="2758"/>
                      <a:pt x="20111" y="3840"/>
                      <a:pt x="19852" y="4329"/>
                    </a:cubicBezTo>
                    <a:cubicBezTo>
                      <a:pt x="19593" y="4815"/>
                      <a:pt x="18956" y="5772"/>
                      <a:pt x="17770" y="4826"/>
                    </a:cubicBezTo>
                    <a:cubicBezTo>
                      <a:pt x="16533" y="3843"/>
                      <a:pt x="16963" y="3157"/>
                      <a:pt x="17179" y="2694"/>
                    </a:cubicBezTo>
                    <a:cubicBezTo>
                      <a:pt x="17395" y="2232"/>
                      <a:pt x="18059" y="931"/>
                      <a:pt x="18155" y="768"/>
                    </a:cubicBezTo>
                    <a:cubicBezTo>
                      <a:pt x="18251" y="605"/>
                      <a:pt x="18139" y="129"/>
                      <a:pt x="17756" y="329"/>
                    </a:cubicBezTo>
                    <a:cubicBezTo>
                      <a:pt x="17372" y="527"/>
                      <a:pt x="15039" y="1572"/>
                      <a:pt x="14715" y="3066"/>
                    </a:cubicBezTo>
                    <a:cubicBezTo>
                      <a:pt x="14386" y="4590"/>
                      <a:pt x="14993" y="5950"/>
                      <a:pt x="13800" y="7301"/>
                    </a:cubicBezTo>
                    <a:lnTo>
                      <a:pt x="12355" y="8998"/>
                    </a:lnTo>
                    <a:lnTo>
                      <a:pt x="13806" y="10898"/>
                    </a:lnTo>
                    <a:lnTo>
                      <a:pt x="15589" y="8995"/>
                    </a:lnTo>
                    <a:cubicBezTo>
                      <a:pt x="16013" y="8514"/>
                      <a:pt x="16919" y="8048"/>
                      <a:pt x="17740" y="8257"/>
                    </a:cubicBezTo>
                    <a:cubicBezTo>
                      <a:pt x="19498" y="8705"/>
                      <a:pt x="20456" y="7962"/>
                      <a:pt x="21035" y="6733"/>
                    </a:cubicBezTo>
                    <a:cubicBezTo>
                      <a:pt x="21552" y="5635"/>
                      <a:pt x="21466" y="3322"/>
                      <a:pt x="21387" y="2723"/>
                    </a:cubicBezTo>
                    <a:close/>
                    <a:moveTo>
                      <a:pt x="9478" y="7592"/>
                    </a:moveTo>
                    <a:cubicBezTo>
                      <a:pt x="9350" y="7424"/>
                      <a:pt x="9189" y="7421"/>
                      <a:pt x="9050" y="7558"/>
                    </a:cubicBezTo>
                    <a:lnTo>
                      <a:pt x="7506" y="9074"/>
                    </a:lnTo>
                    <a:cubicBezTo>
                      <a:pt x="7384" y="9194"/>
                      <a:pt x="7369" y="9419"/>
                      <a:pt x="7477" y="9559"/>
                    </a:cubicBezTo>
                    <a:lnTo>
                      <a:pt x="16408" y="20996"/>
                    </a:lnTo>
                    <a:cubicBezTo>
                      <a:pt x="16616" y="21268"/>
                      <a:pt x="16979" y="21295"/>
                      <a:pt x="17217" y="21061"/>
                    </a:cubicBezTo>
                    <a:lnTo>
                      <a:pt x="18263" y="20076"/>
                    </a:lnTo>
                    <a:cubicBezTo>
                      <a:pt x="18500" y="19839"/>
                      <a:pt x="18526" y="19429"/>
                      <a:pt x="18317" y="19158"/>
                    </a:cubicBezTo>
                    <a:cubicBezTo>
                      <a:pt x="18317" y="19158"/>
                      <a:pt x="9478" y="7592"/>
                      <a:pt x="9478" y="7592"/>
                    </a:cubicBezTo>
                    <a:close/>
                    <a:moveTo>
                      <a:pt x="3331" y="6965"/>
                    </a:moveTo>
                    <a:cubicBezTo>
                      <a:pt x="4336" y="6088"/>
                      <a:pt x="5170" y="6693"/>
                      <a:pt x="6282" y="8142"/>
                    </a:cubicBezTo>
                    <a:cubicBezTo>
                      <a:pt x="6408" y="8304"/>
                      <a:pt x="6575" y="8114"/>
                      <a:pt x="6671" y="8021"/>
                    </a:cubicBezTo>
                    <a:cubicBezTo>
                      <a:pt x="6766" y="7926"/>
                      <a:pt x="8233" y="6440"/>
                      <a:pt x="8306" y="6370"/>
                    </a:cubicBezTo>
                    <a:cubicBezTo>
                      <a:pt x="8377" y="6300"/>
                      <a:pt x="8464" y="6167"/>
                      <a:pt x="8349" y="6018"/>
                    </a:cubicBezTo>
                    <a:cubicBezTo>
                      <a:pt x="8235" y="5868"/>
                      <a:pt x="7817" y="5261"/>
                      <a:pt x="7550" y="4867"/>
                    </a:cubicBezTo>
                    <a:cubicBezTo>
                      <a:pt x="5603" y="2001"/>
                      <a:pt x="12876" y="57"/>
                      <a:pt x="11758" y="25"/>
                    </a:cubicBezTo>
                    <a:cubicBezTo>
                      <a:pt x="11190" y="9"/>
                      <a:pt x="8909" y="-20"/>
                      <a:pt x="8569" y="21"/>
                    </a:cubicBezTo>
                    <a:cubicBezTo>
                      <a:pt x="7186" y="186"/>
                      <a:pt x="5452" y="1638"/>
                      <a:pt x="4578" y="2313"/>
                    </a:cubicBezTo>
                    <a:cubicBezTo>
                      <a:pt x="3437" y="3196"/>
                      <a:pt x="3011" y="3711"/>
                      <a:pt x="2939" y="3781"/>
                    </a:cubicBezTo>
                    <a:cubicBezTo>
                      <a:pt x="2617" y="4099"/>
                      <a:pt x="2887" y="4832"/>
                      <a:pt x="2303" y="5410"/>
                    </a:cubicBezTo>
                    <a:cubicBezTo>
                      <a:pt x="1683" y="6021"/>
                      <a:pt x="1297" y="5560"/>
                      <a:pt x="939" y="5913"/>
                    </a:cubicBezTo>
                    <a:cubicBezTo>
                      <a:pt x="761" y="6090"/>
                      <a:pt x="264" y="6509"/>
                      <a:pt x="122" y="6650"/>
                    </a:cubicBezTo>
                    <a:cubicBezTo>
                      <a:pt x="-22" y="6790"/>
                      <a:pt x="-48" y="7030"/>
                      <a:pt x="99" y="7219"/>
                    </a:cubicBezTo>
                    <a:cubicBezTo>
                      <a:pt x="99" y="7219"/>
                      <a:pt x="1459" y="8912"/>
                      <a:pt x="1574" y="9061"/>
                    </a:cubicBezTo>
                    <a:cubicBezTo>
                      <a:pt x="1688" y="9210"/>
                      <a:pt x="1994" y="9337"/>
                      <a:pt x="2185" y="9149"/>
                    </a:cubicBezTo>
                    <a:cubicBezTo>
                      <a:pt x="2375" y="8960"/>
                      <a:pt x="2864" y="8477"/>
                      <a:pt x="2947" y="8394"/>
                    </a:cubicBezTo>
                    <a:cubicBezTo>
                      <a:pt x="3031" y="8312"/>
                      <a:pt x="2893" y="7349"/>
                      <a:pt x="3331" y="6965"/>
                    </a:cubicBezTo>
                    <a:close/>
                  </a:path>
                </a:pathLst>
              </a:custGeom>
              <a:solidFill>
                <a:schemeClr val="bg1"/>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grpSp>
        <p:grpSp>
          <p:nvGrpSpPr>
            <p:cNvPr id="11" name="Group 1518"/>
            <p:cNvGrpSpPr/>
            <p:nvPr/>
          </p:nvGrpSpPr>
          <p:grpSpPr>
            <a:xfrm>
              <a:off x="4858252" y="3466703"/>
              <a:ext cx="512246" cy="990600"/>
              <a:chOff x="0" y="0"/>
              <a:chExt cx="1365988" cy="2548183"/>
            </a:xfrm>
          </p:grpSpPr>
          <p:sp>
            <p:nvSpPr>
              <p:cNvPr id="12" name="Shape 1516"/>
              <p:cNvSpPr/>
              <p:nvPr/>
            </p:nvSpPr>
            <p:spPr>
              <a:xfrm rot="5400000">
                <a:off x="-591098" y="591097"/>
                <a:ext cx="2548184" cy="1365989"/>
              </a:xfrm>
              <a:custGeom>
                <a:avLst/>
                <a:gdLst/>
                <a:ahLst/>
                <a:cxnLst>
                  <a:cxn ang="0">
                    <a:pos x="wd2" y="hd2"/>
                  </a:cxn>
                  <a:cxn ang="5400000">
                    <a:pos x="wd2" y="hd2"/>
                  </a:cxn>
                  <a:cxn ang="10800000">
                    <a:pos x="wd2" y="hd2"/>
                  </a:cxn>
                  <a:cxn ang="16200000">
                    <a:pos x="wd2" y="hd2"/>
                  </a:cxn>
                </a:cxnLst>
                <a:rect l="0" t="0" r="r" b="b"/>
                <a:pathLst>
                  <a:path w="21600" h="21599" extrusionOk="0">
                    <a:moveTo>
                      <a:pt x="9057" y="0"/>
                    </a:moveTo>
                    <a:cubicBezTo>
                      <a:pt x="6404" y="0"/>
                      <a:pt x="4163" y="3345"/>
                      <a:pt x="3481" y="7895"/>
                    </a:cubicBezTo>
                    <a:cubicBezTo>
                      <a:pt x="3372" y="8620"/>
                      <a:pt x="3020" y="9122"/>
                      <a:pt x="2616" y="9122"/>
                    </a:cubicBezTo>
                    <a:lnTo>
                      <a:pt x="0" y="9122"/>
                    </a:lnTo>
                    <a:lnTo>
                      <a:pt x="0" y="12478"/>
                    </a:lnTo>
                    <a:lnTo>
                      <a:pt x="2616" y="12478"/>
                    </a:lnTo>
                    <a:cubicBezTo>
                      <a:pt x="3019" y="12478"/>
                      <a:pt x="3372" y="12980"/>
                      <a:pt x="3481" y="13705"/>
                    </a:cubicBezTo>
                    <a:cubicBezTo>
                      <a:pt x="4163" y="18253"/>
                      <a:pt x="6404" y="21599"/>
                      <a:pt x="9057" y="21599"/>
                    </a:cubicBezTo>
                    <a:cubicBezTo>
                      <a:pt x="11711" y="21600"/>
                      <a:pt x="13954" y="18255"/>
                      <a:pt x="14636" y="13705"/>
                    </a:cubicBezTo>
                    <a:cubicBezTo>
                      <a:pt x="14744" y="12980"/>
                      <a:pt x="15098" y="12478"/>
                      <a:pt x="15501" y="12478"/>
                    </a:cubicBezTo>
                    <a:lnTo>
                      <a:pt x="21600" y="12478"/>
                    </a:lnTo>
                    <a:lnTo>
                      <a:pt x="21600" y="9122"/>
                    </a:lnTo>
                    <a:lnTo>
                      <a:pt x="15503" y="9122"/>
                    </a:lnTo>
                    <a:cubicBezTo>
                      <a:pt x="15099" y="9122"/>
                      <a:pt x="14744" y="8622"/>
                      <a:pt x="14636" y="7895"/>
                    </a:cubicBezTo>
                    <a:cubicBezTo>
                      <a:pt x="14372" y="6124"/>
                      <a:pt x="13869" y="4500"/>
                      <a:pt x="13154" y="3165"/>
                    </a:cubicBezTo>
                    <a:cubicBezTo>
                      <a:pt x="12060" y="1124"/>
                      <a:pt x="10605" y="0"/>
                      <a:pt x="9057" y="0"/>
                    </a:cubicBezTo>
                    <a:close/>
                  </a:path>
                </a:pathLst>
              </a:custGeom>
              <a:solidFill>
                <a:srgbClr val="656564"/>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sp>
            <p:nvSpPr>
              <p:cNvPr id="13" name="Shape 1517"/>
              <p:cNvSpPr/>
              <p:nvPr/>
            </p:nvSpPr>
            <p:spPr>
              <a:xfrm>
                <a:off x="466050" y="836059"/>
                <a:ext cx="433888" cy="433889"/>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chemeClr val="bg1"/>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grpSp>
      </p:grpSp>
      <p:grpSp>
        <p:nvGrpSpPr>
          <p:cNvPr id="20" name="组合 19"/>
          <p:cNvGrpSpPr/>
          <p:nvPr/>
        </p:nvGrpSpPr>
        <p:grpSpPr>
          <a:xfrm>
            <a:off x="1097175" y="2507096"/>
            <a:ext cx="3532947" cy="1216064"/>
            <a:chOff x="2393558" y="1411780"/>
            <a:chExt cx="3532947" cy="1216064"/>
          </a:xfrm>
        </p:grpSpPr>
        <p:sp>
          <p:nvSpPr>
            <p:cNvPr id="21" name="文本框 36"/>
            <p:cNvSpPr txBox="1"/>
            <p:nvPr/>
          </p:nvSpPr>
          <p:spPr>
            <a:xfrm>
              <a:off x="2393558" y="1411780"/>
              <a:ext cx="3532947"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环境算比较差</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22" name="Text Placeholder 32"/>
            <p:cNvSpPr txBox="1"/>
            <p:nvPr/>
          </p:nvSpPr>
          <p:spPr>
            <a:xfrm>
              <a:off x="2434485" y="1872155"/>
              <a:ext cx="3455615" cy="75568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不能老是抱怨周边环境差，要说应该是自己自制力不够强</a:t>
              </a: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1138102" y="4356760"/>
            <a:ext cx="3566501" cy="1142406"/>
            <a:chOff x="2434485" y="1485438"/>
            <a:chExt cx="3566501" cy="1142406"/>
          </a:xfrm>
        </p:grpSpPr>
        <p:sp>
          <p:nvSpPr>
            <p:cNvPr id="24" name="文本框 36"/>
            <p:cNvSpPr txBox="1"/>
            <p:nvPr/>
          </p:nvSpPr>
          <p:spPr>
            <a:xfrm>
              <a:off x="2468039" y="1485438"/>
              <a:ext cx="3532947"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努力改变自己</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25" name="Text Placeholder 32"/>
            <p:cNvSpPr txBox="1"/>
            <p:nvPr/>
          </p:nvSpPr>
          <p:spPr>
            <a:xfrm>
              <a:off x="2434485" y="1945813"/>
              <a:ext cx="3455615" cy="68203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在学校，不知未来的路更难走，荒废时间。但又会感到深深的自责，想着改变一下周围，但是无能为力。</a:t>
              </a: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7364737" y="2501239"/>
            <a:ext cx="3655607" cy="1608920"/>
            <a:chOff x="8201113" y="2585460"/>
            <a:chExt cx="3655607" cy="1187780"/>
          </a:xfrm>
        </p:grpSpPr>
        <p:sp>
          <p:nvSpPr>
            <p:cNvPr id="30" name="文本框 36"/>
            <p:cNvSpPr txBox="1"/>
            <p:nvPr/>
          </p:nvSpPr>
          <p:spPr>
            <a:xfrm>
              <a:off x="8201113" y="2585460"/>
              <a:ext cx="3532947"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实习环境能够沉浸式专业学习</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31" name="Text Placeholder 32"/>
            <p:cNvSpPr txBox="1"/>
            <p:nvPr/>
          </p:nvSpPr>
          <p:spPr>
            <a:xfrm>
              <a:off x="8401105" y="3215355"/>
              <a:ext cx="3455615" cy="55788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7415403" y="4356760"/>
            <a:ext cx="3604941" cy="1142406"/>
            <a:chOff x="8251779" y="2630835"/>
            <a:chExt cx="3604941" cy="1142406"/>
          </a:xfrm>
        </p:grpSpPr>
        <p:sp>
          <p:nvSpPr>
            <p:cNvPr id="33" name="文本框 36"/>
            <p:cNvSpPr txBox="1"/>
            <p:nvPr/>
          </p:nvSpPr>
          <p:spPr>
            <a:xfrm>
              <a:off x="8251779" y="2630835"/>
              <a:ext cx="3532947"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环境带来的压迫推进</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34" name="Text Placeholder 32"/>
            <p:cNvSpPr txBox="1"/>
            <p:nvPr/>
          </p:nvSpPr>
          <p:spPr>
            <a:xfrm>
              <a:off x="8401105" y="3091210"/>
              <a:ext cx="3455615" cy="68203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在公司中有充分的实践体验和压力挑战</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35" name="文本框 36">
            <a:extLst>
              <a:ext uri="{FF2B5EF4-FFF2-40B4-BE49-F238E27FC236}">
                <a16:creationId xmlns:a16="http://schemas.microsoft.com/office/drawing/2014/main" id="{1DBE5F2C-1EDE-4945-BE68-993F14A980FC}"/>
              </a:ext>
            </a:extLst>
          </p:cNvPr>
          <p:cNvSpPr txBox="1"/>
          <p:nvPr/>
        </p:nvSpPr>
        <p:spPr>
          <a:xfrm>
            <a:off x="4134419" y="1323452"/>
            <a:ext cx="3532947"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学习环境</a:t>
            </a:r>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801537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02</a:t>
            </a:r>
            <a:endParaRPr lang="zh-CN" altLang="en-US" sz="2400" dirty="0">
              <a:solidFill>
                <a:schemeClr val="bg1"/>
              </a:solidFill>
            </a:endParaRPr>
          </a:p>
        </p:txBody>
      </p:sp>
      <p:sp>
        <p:nvSpPr>
          <p:cNvPr id="6" name="文本框 5"/>
          <p:cNvSpPr txBox="1"/>
          <p:nvPr/>
        </p:nvSpPr>
        <p:spPr>
          <a:xfrm>
            <a:off x="2009775" y="328386"/>
            <a:ext cx="3489158"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学校学习和实习</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4827264" y="2174524"/>
            <a:ext cx="2537472" cy="3571236"/>
            <a:chOff x="3773957" y="2248828"/>
            <a:chExt cx="1596541" cy="2246972"/>
          </a:xfrm>
        </p:grpSpPr>
        <p:grpSp>
          <p:nvGrpSpPr>
            <p:cNvPr id="8" name="Group 1497"/>
            <p:cNvGrpSpPr/>
            <p:nvPr/>
          </p:nvGrpSpPr>
          <p:grpSpPr>
            <a:xfrm>
              <a:off x="3775750" y="2299886"/>
              <a:ext cx="512246" cy="990600"/>
              <a:chOff x="0" y="0"/>
              <a:chExt cx="1365988" cy="2548183"/>
            </a:xfrm>
          </p:grpSpPr>
          <p:sp>
            <p:nvSpPr>
              <p:cNvPr id="18" name="Shape 1495"/>
              <p:cNvSpPr/>
              <p:nvPr/>
            </p:nvSpPr>
            <p:spPr>
              <a:xfrm rot="5400000">
                <a:off x="-591098" y="591097"/>
                <a:ext cx="2548184" cy="1365989"/>
              </a:xfrm>
              <a:custGeom>
                <a:avLst/>
                <a:gdLst/>
                <a:ahLst/>
                <a:cxnLst>
                  <a:cxn ang="0">
                    <a:pos x="wd2" y="hd2"/>
                  </a:cxn>
                  <a:cxn ang="5400000">
                    <a:pos x="wd2" y="hd2"/>
                  </a:cxn>
                  <a:cxn ang="10800000">
                    <a:pos x="wd2" y="hd2"/>
                  </a:cxn>
                  <a:cxn ang="16200000">
                    <a:pos x="wd2" y="hd2"/>
                  </a:cxn>
                </a:cxnLst>
                <a:rect l="0" t="0" r="r" b="b"/>
                <a:pathLst>
                  <a:path w="21600" h="21599" extrusionOk="0">
                    <a:moveTo>
                      <a:pt x="12540" y="0"/>
                    </a:moveTo>
                    <a:cubicBezTo>
                      <a:pt x="9887" y="0"/>
                      <a:pt x="7646" y="3345"/>
                      <a:pt x="6964" y="7895"/>
                    </a:cubicBezTo>
                    <a:cubicBezTo>
                      <a:pt x="6856" y="8619"/>
                      <a:pt x="6502" y="9122"/>
                      <a:pt x="6099" y="9122"/>
                    </a:cubicBezTo>
                    <a:lnTo>
                      <a:pt x="0" y="9122"/>
                    </a:lnTo>
                    <a:lnTo>
                      <a:pt x="0" y="12478"/>
                    </a:lnTo>
                    <a:lnTo>
                      <a:pt x="6099" y="12478"/>
                    </a:lnTo>
                    <a:cubicBezTo>
                      <a:pt x="6503" y="12478"/>
                      <a:pt x="6856" y="12979"/>
                      <a:pt x="6964" y="13705"/>
                    </a:cubicBezTo>
                    <a:cubicBezTo>
                      <a:pt x="7646" y="18254"/>
                      <a:pt x="9887" y="21599"/>
                      <a:pt x="12540" y="21599"/>
                    </a:cubicBezTo>
                    <a:cubicBezTo>
                      <a:pt x="15194" y="21600"/>
                      <a:pt x="17437" y="18254"/>
                      <a:pt x="18119" y="13705"/>
                    </a:cubicBezTo>
                    <a:cubicBezTo>
                      <a:pt x="18228" y="12979"/>
                      <a:pt x="18580" y="12478"/>
                      <a:pt x="18984" y="12478"/>
                    </a:cubicBezTo>
                    <a:lnTo>
                      <a:pt x="21600" y="12478"/>
                    </a:lnTo>
                    <a:lnTo>
                      <a:pt x="21600" y="9122"/>
                    </a:lnTo>
                    <a:lnTo>
                      <a:pt x="18986" y="9122"/>
                    </a:lnTo>
                    <a:cubicBezTo>
                      <a:pt x="18582" y="9122"/>
                      <a:pt x="18227" y="8622"/>
                      <a:pt x="18119" y="7895"/>
                    </a:cubicBezTo>
                    <a:cubicBezTo>
                      <a:pt x="17856" y="6124"/>
                      <a:pt x="17352" y="4500"/>
                      <a:pt x="16637" y="3165"/>
                    </a:cubicBezTo>
                    <a:cubicBezTo>
                      <a:pt x="15543" y="1124"/>
                      <a:pt x="14088" y="0"/>
                      <a:pt x="12540" y="0"/>
                    </a:cubicBezTo>
                    <a:close/>
                  </a:path>
                </a:pathLst>
              </a:custGeom>
              <a:solidFill>
                <a:srgbClr val="656564"/>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dirty="0"/>
              </a:p>
            </p:txBody>
          </p:sp>
          <p:sp>
            <p:nvSpPr>
              <p:cNvPr id="19" name="Shape 1496"/>
              <p:cNvSpPr/>
              <p:nvPr/>
            </p:nvSpPr>
            <p:spPr>
              <a:xfrm>
                <a:off x="421171" y="1233687"/>
                <a:ext cx="486740" cy="433889"/>
              </a:xfrm>
              <a:custGeom>
                <a:avLst/>
                <a:gdLst/>
                <a:ahLst/>
                <a:cxnLst>
                  <a:cxn ang="0">
                    <a:pos x="wd2" y="hd2"/>
                  </a:cxn>
                  <a:cxn ang="5400000">
                    <a:pos x="wd2" y="hd2"/>
                  </a:cxn>
                  <a:cxn ang="10800000">
                    <a:pos x="wd2" y="hd2"/>
                  </a:cxn>
                  <a:cxn ang="16200000">
                    <a:pos x="wd2" y="hd2"/>
                  </a:cxn>
                </a:cxnLst>
                <a:rect l="0" t="0" r="r" b="b"/>
                <a:pathLst>
                  <a:path w="21600" h="21482" extrusionOk="0">
                    <a:moveTo>
                      <a:pt x="20520" y="10845"/>
                    </a:moveTo>
                    <a:lnTo>
                      <a:pt x="17280" y="10845"/>
                    </a:lnTo>
                    <a:lnTo>
                      <a:pt x="17280" y="7836"/>
                    </a:lnTo>
                    <a:cubicBezTo>
                      <a:pt x="17280" y="7802"/>
                      <a:pt x="17273" y="7771"/>
                      <a:pt x="17271" y="7739"/>
                    </a:cubicBezTo>
                    <a:lnTo>
                      <a:pt x="19664" y="5069"/>
                    </a:lnTo>
                    <a:cubicBezTo>
                      <a:pt x="20085" y="4599"/>
                      <a:pt x="20085" y="3836"/>
                      <a:pt x="19664" y="3365"/>
                    </a:cubicBezTo>
                    <a:cubicBezTo>
                      <a:pt x="19242" y="2895"/>
                      <a:pt x="18558" y="2895"/>
                      <a:pt x="18136" y="3365"/>
                    </a:cubicBezTo>
                    <a:lnTo>
                      <a:pt x="15744" y="6035"/>
                    </a:lnTo>
                    <a:cubicBezTo>
                      <a:pt x="15714" y="6033"/>
                      <a:pt x="15687" y="6025"/>
                      <a:pt x="15657" y="6025"/>
                    </a:cubicBezTo>
                    <a:lnTo>
                      <a:pt x="5943" y="6025"/>
                    </a:lnTo>
                    <a:cubicBezTo>
                      <a:pt x="5913" y="6025"/>
                      <a:pt x="5886" y="6033"/>
                      <a:pt x="5856" y="6035"/>
                    </a:cubicBezTo>
                    <a:lnTo>
                      <a:pt x="3463" y="3365"/>
                    </a:lnTo>
                    <a:cubicBezTo>
                      <a:pt x="3042" y="2895"/>
                      <a:pt x="2358" y="2895"/>
                      <a:pt x="1936" y="3365"/>
                    </a:cubicBezTo>
                    <a:cubicBezTo>
                      <a:pt x="1515" y="3836"/>
                      <a:pt x="1515" y="4599"/>
                      <a:pt x="1936" y="5069"/>
                    </a:cubicBezTo>
                    <a:lnTo>
                      <a:pt x="4329" y="7739"/>
                    </a:lnTo>
                    <a:cubicBezTo>
                      <a:pt x="4327" y="7771"/>
                      <a:pt x="4320" y="7802"/>
                      <a:pt x="4320" y="7836"/>
                    </a:cubicBezTo>
                    <a:lnTo>
                      <a:pt x="4320" y="10845"/>
                    </a:lnTo>
                    <a:lnTo>
                      <a:pt x="1080" y="10845"/>
                    </a:lnTo>
                    <a:cubicBezTo>
                      <a:pt x="484" y="10845"/>
                      <a:pt x="0" y="11384"/>
                      <a:pt x="0" y="12050"/>
                    </a:cubicBezTo>
                    <a:cubicBezTo>
                      <a:pt x="0" y="12715"/>
                      <a:pt x="484" y="13255"/>
                      <a:pt x="1080" y="13255"/>
                    </a:cubicBezTo>
                    <a:lnTo>
                      <a:pt x="4320" y="13255"/>
                    </a:lnTo>
                    <a:cubicBezTo>
                      <a:pt x="4320" y="14194"/>
                      <a:pt x="4489" y="15087"/>
                      <a:pt x="4781" y="15910"/>
                    </a:cubicBezTo>
                    <a:cubicBezTo>
                      <a:pt x="4734" y="15948"/>
                      <a:pt x="4679" y="15970"/>
                      <a:pt x="4636" y="16017"/>
                    </a:cubicBezTo>
                    <a:lnTo>
                      <a:pt x="1581" y="19425"/>
                    </a:lnTo>
                    <a:cubicBezTo>
                      <a:pt x="1160" y="19896"/>
                      <a:pt x="1160" y="20659"/>
                      <a:pt x="1581" y="21130"/>
                    </a:cubicBezTo>
                    <a:cubicBezTo>
                      <a:pt x="2003" y="21600"/>
                      <a:pt x="2688" y="21600"/>
                      <a:pt x="3109" y="21130"/>
                    </a:cubicBezTo>
                    <a:lnTo>
                      <a:pt x="5919" y="17995"/>
                    </a:lnTo>
                    <a:cubicBezTo>
                      <a:pt x="6882" y="19226"/>
                      <a:pt x="8211" y="20093"/>
                      <a:pt x="9720" y="20376"/>
                    </a:cubicBezTo>
                    <a:lnTo>
                      <a:pt x="9720" y="8435"/>
                    </a:lnTo>
                    <a:lnTo>
                      <a:pt x="11880" y="8435"/>
                    </a:lnTo>
                    <a:lnTo>
                      <a:pt x="11880" y="20376"/>
                    </a:lnTo>
                    <a:cubicBezTo>
                      <a:pt x="13389" y="20093"/>
                      <a:pt x="14717" y="19226"/>
                      <a:pt x="15681" y="17995"/>
                    </a:cubicBezTo>
                    <a:lnTo>
                      <a:pt x="18491" y="21130"/>
                    </a:lnTo>
                    <a:cubicBezTo>
                      <a:pt x="18913" y="21600"/>
                      <a:pt x="19596" y="21600"/>
                      <a:pt x="20019" y="21130"/>
                    </a:cubicBezTo>
                    <a:cubicBezTo>
                      <a:pt x="20440" y="20659"/>
                      <a:pt x="20440" y="19896"/>
                      <a:pt x="20019" y="19425"/>
                    </a:cubicBezTo>
                    <a:lnTo>
                      <a:pt x="16964" y="16017"/>
                    </a:lnTo>
                    <a:cubicBezTo>
                      <a:pt x="16921" y="15970"/>
                      <a:pt x="16866" y="15948"/>
                      <a:pt x="16819" y="15910"/>
                    </a:cubicBezTo>
                    <a:cubicBezTo>
                      <a:pt x="17111" y="15087"/>
                      <a:pt x="17280" y="14194"/>
                      <a:pt x="17280" y="13255"/>
                    </a:cubicBezTo>
                    <a:lnTo>
                      <a:pt x="20520" y="13255"/>
                    </a:lnTo>
                    <a:cubicBezTo>
                      <a:pt x="21116" y="13255"/>
                      <a:pt x="21600" y="12715"/>
                      <a:pt x="21600" y="12050"/>
                    </a:cubicBezTo>
                    <a:cubicBezTo>
                      <a:pt x="21600" y="11384"/>
                      <a:pt x="21116" y="10845"/>
                      <a:pt x="20520" y="10845"/>
                    </a:cubicBezTo>
                    <a:close/>
                    <a:moveTo>
                      <a:pt x="10800" y="0"/>
                    </a:moveTo>
                    <a:cubicBezTo>
                      <a:pt x="8414" y="0"/>
                      <a:pt x="6480" y="2158"/>
                      <a:pt x="6480" y="4820"/>
                    </a:cubicBezTo>
                    <a:lnTo>
                      <a:pt x="15120" y="4820"/>
                    </a:lnTo>
                    <a:cubicBezTo>
                      <a:pt x="15120" y="2158"/>
                      <a:pt x="13186" y="0"/>
                      <a:pt x="10800" y="0"/>
                    </a:cubicBezTo>
                    <a:close/>
                  </a:path>
                </a:pathLst>
              </a:custGeom>
              <a:solidFill>
                <a:schemeClr val="bg1"/>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dirty="0"/>
              </a:p>
            </p:txBody>
          </p:sp>
        </p:grpSp>
        <p:grpSp>
          <p:nvGrpSpPr>
            <p:cNvPr id="9" name="Group 1512"/>
            <p:cNvGrpSpPr/>
            <p:nvPr/>
          </p:nvGrpSpPr>
          <p:grpSpPr>
            <a:xfrm>
              <a:off x="3773957" y="3466707"/>
              <a:ext cx="837804" cy="1029093"/>
              <a:chOff x="0" y="0"/>
              <a:chExt cx="2234142" cy="2647199"/>
            </a:xfrm>
          </p:grpSpPr>
          <p:sp>
            <p:nvSpPr>
              <p:cNvPr id="16" name="Shape 1510"/>
              <p:cNvSpPr/>
              <p:nvPr/>
            </p:nvSpPr>
            <p:spPr>
              <a:xfrm rot="5400000">
                <a:off x="-206529" y="206528"/>
                <a:ext cx="2647201" cy="2234144"/>
              </a:xfrm>
              <a:custGeom>
                <a:avLst/>
                <a:gdLst/>
                <a:ahLst/>
                <a:cxnLst>
                  <a:cxn ang="0">
                    <a:pos x="wd2" y="hd2"/>
                  </a:cxn>
                  <a:cxn ang="5400000">
                    <a:pos x="wd2" y="hd2"/>
                  </a:cxn>
                  <a:cxn ang="10800000">
                    <a:pos x="wd2" y="hd2"/>
                  </a:cxn>
                  <a:cxn ang="16200000">
                    <a:pos x="wd2" y="hd2"/>
                  </a:cxn>
                </a:cxnLst>
                <a:rect l="0" t="0" r="r" b="b"/>
                <a:pathLst>
                  <a:path w="20849" h="21600" extrusionOk="0">
                    <a:moveTo>
                      <a:pt x="0" y="0"/>
                    </a:moveTo>
                    <a:lnTo>
                      <a:pt x="0" y="2052"/>
                    </a:lnTo>
                    <a:lnTo>
                      <a:pt x="16043" y="2052"/>
                    </a:lnTo>
                    <a:cubicBezTo>
                      <a:pt x="17363" y="2675"/>
                      <a:pt x="18407" y="3956"/>
                      <a:pt x="18914" y="5577"/>
                    </a:cubicBezTo>
                    <a:cubicBezTo>
                      <a:pt x="19943" y="8865"/>
                      <a:pt x="18675" y="12572"/>
                      <a:pt x="16043" y="13971"/>
                    </a:cubicBezTo>
                    <a:lnTo>
                      <a:pt x="14404" y="13971"/>
                    </a:lnTo>
                    <a:cubicBezTo>
                      <a:pt x="14028" y="13971"/>
                      <a:pt x="13699" y="13662"/>
                      <a:pt x="13598" y="13218"/>
                    </a:cubicBezTo>
                    <a:cubicBezTo>
                      <a:pt x="13354" y="12134"/>
                      <a:pt x="12884" y="11142"/>
                      <a:pt x="12219" y="10326"/>
                    </a:cubicBezTo>
                    <a:cubicBezTo>
                      <a:pt x="11203" y="9078"/>
                      <a:pt x="9852" y="8391"/>
                      <a:pt x="8415" y="8391"/>
                    </a:cubicBezTo>
                    <a:cubicBezTo>
                      <a:pt x="6978" y="8391"/>
                      <a:pt x="5627" y="9079"/>
                      <a:pt x="4611" y="10326"/>
                    </a:cubicBezTo>
                    <a:cubicBezTo>
                      <a:pt x="3946" y="11142"/>
                      <a:pt x="3477" y="12134"/>
                      <a:pt x="3232" y="13218"/>
                    </a:cubicBezTo>
                    <a:cubicBezTo>
                      <a:pt x="3132" y="13662"/>
                      <a:pt x="2804" y="13971"/>
                      <a:pt x="2428" y="13971"/>
                    </a:cubicBezTo>
                    <a:lnTo>
                      <a:pt x="0" y="13971"/>
                    </a:lnTo>
                    <a:lnTo>
                      <a:pt x="0" y="16023"/>
                    </a:lnTo>
                    <a:lnTo>
                      <a:pt x="2430" y="16023"/>
                    </a:lnTo>
                    <a:cubicBezTo>
                      <a:pt x="2805" y="16023"/>
                      <a:pt x="3133" y="16330"/>
                      <a:pt x="3234" y="16773"/>
                    </a:cubicBezTo>
                    <a:cubicBezTo>
                      <a:pt x="3867" y="19554"/>
                      <a:pt x="5950" y="21600"/>
                      <a:pt x="8415" y="21600"/>
                    </a:cubicBezTo>
                    <a:cubicBezTo>
                      <a:pt x="9852" y="21600"/>
                      <a:pt x="11203" y="20912"/>
                      <a:pt x="12219" y="19665"/>
                    </a:cubicBezTo>
                    <a:cubicBezTo>
                      <a:pt x="12884" y="18848"/>
                      <a:pt x="13353" y="17856"/>
                      <a:pt x="13598" y="16773"/>
                    </a:cubicBezTo>
                    <a:cubicBezTo>
                      <a:pt x="13698" y="16329"/>
                      <a:pt x="14029" y="16023"/>
                      <a:pt x="14404" y="16023"/>
                    </a:cubicBezTo>
                    <a:lnTo>
                      <a:pt x="16043" y="16023"/>
                    </a:lnTo>
                    <a:cubicBezTo>
                      <a:pt x="19592" y="14605"/>
                      <a:pt x="21600" y="9987"/>
                      <a:pt x="20586" y="5577"/>
                    </a:cubicBezTo>
                    <a:cubicBezTo>
                      <a:pt x="19965" y="2878"/>
                      <a:pt x="18242" y="762"/>
                      <a:pt x="16043" y="0"/>
                    </a:cubicBezTo>
                    <a:lnTo>
                      <a:pt x="0" y="0"/>
                    </a:lnTo>
                    <a:close/>
                  </a:path>
                </a:pathLst>
              </a:custGeom>
              <a:solidFill>
                <a:srgbClr val="656564"/>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sp>
            <p:nvSpPr>
              <p:cNvPr id="17" name="Shape 1511"/>
              <p:cNvSpPr/>
              <p:nvPr/>
            </p:nvSpPr>
            <p:spPr>
              <a:xfrm>
                <a:off x="468410" y="836059"/>
                <a:ext cx="412884" cy="433889"/>
              </a:xfrm>
              <a:custGeom>
                <a:avLst/>
                <a:gdLst/>
                <a:ahLst/>
                <a:cxnLst>
                  <a:cxn ang="0">
                    <a:pos x="wd2" y="hd2"/>
                  </a:cxn>
                  <a:cxn ang="5400000">
                    <a:pos x="wd2" y="hd2"/>
                  </a:cxn>
                  <a:cxn ang="10800000">
                    <a:pos x="wd2" y="hd2"/>
                  </a:cxn>
                  <a:cxn ang="16200000">
                    <a:pos x="wd2" y="hd2"/>
                  </a:cxn>
                </a:cxnLst>
                <a:rect l="0" t="0" r="r" b="b"/>
                <a:pathLst>
                  <a:path w="21025" h="21305" extrusionOk="0">
                    <a:moveTo>
                      <a:pt x="7851" y="21305"/>
                    </a:moveTo>
                    <a:cubicBezTo>
                      <a:pt x="7141" y="21305"/>
                      <a:pt x="6511" y="21001"/>
                      <a:pt x="6038" y="20468"/>
                    </a:cubicBezTo>
                    <a:cubicBezTo>
                      <a:pt x="440" y="13243"/>
                      <a:pt x="440" y="13243"/>
                      <a:pt x="440" y="13243"/>
                    </a:cubicBezTo>
                    <a:cubicBezTo>
                      <a:pt x="-269" y="12330"/>
                      <a:pt x="-111" y="11037"/>
                      <a:pt x="835" y="10277"/>
                    </a:cubicBezTo>
                    <a:cubicBezTo>
                      <a:pt x="1859" y="9592"/>
                      <a:pt x="3200" y="9820"/>
                      <a:pt x="3909" y="10733"/>
                    </a:cubicBezTo>
                    <a:cubicBezTo>
                      <a:pt x="7614" y="15449"/>
                      <a:pt x="7614" y="15449"/>
                      <a:pt x="7614" y="15449"/>
                    </a:cubicBezTo>
                    <a:cubicBezTo>
                      <a:pt x="16995" y="998"/>
                      <a:pt x="16995" y="998"/>
                      <a:pt x="16995" y="998"/>
                    </a:cubicBezTo>
                    <a:cubicBezTo>
                      <a:pt x="17626" y="9"/>
                      <a:pt x="18966" y="-295"/>
                      <a:pt x="19991" y="313"/>
                    </a:cubicBezTo>
                    <a:cubicBezTo>
                      <a:pt x="21016" y="922"/>
                      <a:pt x="21331" y="2215"/>
                      <a:pt x="20700" y="3280"/>
                    </a:cubicBezTo>
                    <a:cubicBezTo>
                      <a:pt x="9664" y="20316"/>
                      <a:pt x="9664" y="20316"/>
                      <a:pt x="9664" y="20316"/>
                    </a:cubicBezTo>
                    <a:cubicBezTo>
                      <a:pt x="9270" y="20925"/>
                      <a:pt x="8639" y="21229"/>
                      <a:pt x="7930" y="21305"/>
                    </a:cubicBezTo>
                    <a:cubicBezTo>
                      <a:pt x="7930" y="21305"/>
                      <a:pt x="7851" y="21305"/>
                      <a:pt x="7851" y="21305"/>
                    </a:cubicBezTo>
                    <a:close/>
                  </a:path>
                </a:pathLst>
              </a:custGeom>
              <a:solidFill>
                <a:schemeClr val="bg1"/>
              </a:solidFill>
              <a:ln w="12700" cap="flat">
                <a:noFill/>
                <a:miter lim="400000"/>
              </a:ln>
              <a:effectLst/>
            </p:spPr>
            <p:txBody>
              <a:bodyPr wrap="square" lIns="45719" tIns="45719" rIns="45719" bIns="45719" numCol="1" anchor="t">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grpSp>
        <p:grpSp>
          <p:nvGrpSpPr>
            <p:cNvPr id="10" name="Group 1515"/>
            <p:cNvGrpSpPr/>
            <p:nvPr/>
          </p:nvGrpSpPr>
          <p:grpSpPr>
            <a:xfrm>
              <a:off x="4532694" y="2248828"/>
              <a:ext cx="837804" cy="1029206"/>
              <a:chOff x="0" y="0"/>
              <a:chExt cx="2234142" cy="2647493"/>
            </a:xfrm>
          </p:grpSpPr>
          <p:sp>
            <p:nvSpPr>
              <p:cNvPr id="14" name="Shape 1513"/>
              <p:cNvSpPr/>
              <p:nvPr/>
            </p:nvSpPr>
            <p:spPr>
              <a:xfrm rot="5400000">
                <a:off x="-206676" y="206675"/>
                <a:ext cx="2647494" cy="2234143"/>
              </a:xfrm>
              <a:custGeom>
                <a:avLst/>
                <a:gdLst/>
                <a:ahLst/>
                <a:cxnLst>
                  <a:cxn ang="0">
                    <a:pos x="wd2" y="hd2"/>
                  </a:cxn>
                  <a:cxn ang="5400000">
                    <a:pos x="wd2" y="hd2"/>
                  </a:cxn>
                  <a:cxn ang="10800000">
                    <a:pos x="wd2" y="hd2"/>
                  </a:cxn>
                  <a:cxn ang="16200000">
                    <a:pos x="wd2" y="hd2"/>
                  </a:cxn>
                </a:cxnLst>
                <a:rect l="0" t="0" r="r" b="b"/>
                <a:pathLst>
                  <a:path w="20849" h="21600" extrusionOk="0">
                    <a:moveTo>
                      <a:pt x="12433" y="0"/>
                    </a:moveTo>
                    <a:cubicBezTo>
                      <a:pt x="9968" y="0"/>
                      <a:pt x="7885" y="2046"/>
                      <a:pt x="7252" y="4827"/>
                    </a:cubicBezTo>
                    <a:cubicBezTo>
                      <a:pt x="7151" y="5271"/>
                      <a:pt x="6821" y="5578"/>
                      <a:pt x="6446" y="5578"/>
                    </a:cubicBezTo>
                    <a:lnTo>
                      <a:pt x="4806" y="5578"/>
                    </a:lnTo>
                    <a:cubicBezTo>
                      <a:pt x="1255" y="6996"/>
                      <a:pt x="-751" y="11608"/>
                      <a:pt x="263" y="16020"/>
                    </a:cubicBezTo>
                    <a:cubicBezTo>
                      <a:pt x="884" y="18722"/>
                      <a:pt x="2606" y="20837"/>
                      <a:pt x="4806" y="21600"/>
                    </a:cubicBezTo>
                    <a:lnTo>
                      <a:pt x="20849" y="21600"/>
                    </a:lnTo>
                    <a:lnTo>
                      <a:pt x="20849" y="19548"/>
                    </a:lnTo>
                    <a:lnTo>
                      <a:pt x="4806" y="19548"/>
                    </a:lnTo>
                    <a:cubicBezTo>
                      <a:pt x="3485" y="18924"/>
                      <a:pt x="2442" y="17642"/>
                      <a:pt x="1935" y="16020"/>
                    </a:cubicBezTo>
                    <a:cubicBezTo>
                      <a:pt x="907" y="12731"/>
                      <a:pt x="2173" y="9031"/>
                      <a:pt x="4806" y="7630"/>
                    </a:cubicBezTo>
                    <a:lnTo>
                      <a:pt x="6446" y="7630"/>
                    </a:lnTo>
                    <a:cubicBezTo>
                      <a:pt x="6821" y="7630"/>
                      <a:pt x="7151" y="7937"/>
                      <a:pt x="7252" y="8380"/>
                    </a:cubicBezTo>
                    <a:cubicBezTo>
                      <a:pt x="7885" y="11160"/>
                      <a:pt x="9966" y="13206"/>
                      <a:pt x="12430" y="13207"/>
                    </a:cubicBezTo>
                    <a:cubicBezTo>
                      <a:pt x="14897" y="13208"/>
                      <a:pt x="16979" y="11161"/>
                      <a:pt x="17613" y="8380"/>
                    </a:cubicBezTo>
                    <a:cubicBezTo>
                      <a:pt x="17714" y="7936"/>
                      <a:pt x="18044" y="7630"/>
                      <a:pt x="18419" y="7630"/>
                    </a:cubicBezTo>
                    <a:lnTo>
                      <a:pt x="20849" y="7630"/>
                    </a:lnTo>
                    <a:lnTo>
                      <a:pt x="20849" y="5578"/>
                    </a:lnTo>
                    <a:lnTo>
                      <a:pt x="18421" y="5578"/>
                    </a:lnTo>
                    <a:cubicBezTo>
                      <a:pt x="18045" y="5578"/>
                      <a:pt x="17715" y="5272"/>
                      <a:pt x="17615" y="4827"/>
                    </a:cubicBezTo>
                    <a:cubicBezTo>
                      <a:pt x="17371" y="3745"/>
                      <a:pt x="16902" y="2752"/>
                      <a:pt x="16238" y="1936"/>
                    </a:cubicBezTo>
                    <a:cubicBezTo>
                      <a:pt x="15223" y="688"/>
                      <a:pt x="13872" y="1"/>
                      <a:pt x="12433" y="0"/>
                    </a:cubicBezTo>
                    <a:close/>
                  </a:path>
                </a:pathLst>
              </a:custGeom>
              <a:solidFill>
                <a:srgbClr val="656564"/>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sp>
            <p:nvSpPr>
              <p:cNvPr id="15" name="Shape 1514"/>
              <p:cNvSpPr/>
              <p:nvPr/>
            </p:nvSpPr>
            <p:spPr>
              <a:xfrm>
                <a:off x="1307270" y="1335809"/>
                <a:ext cx="487757" cy="433889"/>
              </a:xfrm>
              <a:custGeom>
                <a:avLst/>
                <a:gdLst/>
                <a:ahLst/>
                <a:cxnLst>
                  <a:cxn ang="0">
                    <a:pos x="wd2" y="hd2"/>
                  </a:cxn>
                  <a:cxn ang="5400000">
                    <a:pos x="wd2" y="hd2"/>
                  </a:cxn>
                  <a:cxn ang="10800000">
                    <a:pos x="wd2" y="hd2"/>
                  </a:cxn>
                  <a:cxn ang="16200000">
                    <a:pos x="wd2" y="hd2"/>
                  </a:cxn>
                </a:cxnLst>
                <a:rect l="0" t="0" r="r" b="b"/>
                <a:pathLst>
                  <a:path w="21446" h="21471" extrusionOk="0">
                    <a:moveTo>
                      <a:pt x="2906" y="19280"/>
                    </a:moveTo>
                    <a:cubicBezTo>
                      <a:pt x="2683" y="19534"/>
                      <a:pt x="2683" y="19946"/>
                      <a:pt x="2906" y="20200"/>
                    </a:cubicBezTo>
                    <a:lnTo>
                      <a:pt x="3930" y="21326"/>
                    </a:lnTo>
                    <a:cubicBezTo>
                      <a:pt x="4154" y="21580"/>
                      <a:pt x="4510" y="21473"/>
                      <a:pt x="4734" y="21220"/>
                    </a:cubicBezTo>
                    <a:lnTo>
                      <a:pt x="10017" y="15372"/>
                    </a:lnTo>
                    <a:lnTo>
                      <a:pt x="8398" y="13299"/>
                    </a:lnTo>
                    <a:cubicBezTo>
                      <a:pt x="8398" y="13299"/>
                      <a:pt x="2906" y="19280"/>
                      <a:pt x="2906" y="19280"/>
                    </a:cubicBezTo>
                    <a:close/>
                    <a:moveTo>
                      <a:pt x="21387" y="2723"/>
                    </a:moveTo>
                    <a:cubicBezTo>
                      <a:pt x="21307" y="2125"/>
                      <a:pt x="21031" y="2252"/>
                      <a:pt x="20888" y="2505"/>
                    </a:cubicBezTo>
                    <a:cubicBezTo>
                      <a:pt x="20746" y="2758"/>
                      <a:pt x="20111" y="3840"/>
                      <a:pt x="19852" y="4329"/>
                    </a:cubicBezTo>
                    <a:cubicBezTo>
                      <a:pt x="19593" y="4815"/>
                      <a:pt x="18956" y="5772"/>
                      <a:pt x="17770" y="4826"/>
                    </a:cubicBezTo>
                    <a:cubicBezTo>
                      <a:pt x="16533" y="3843"/>
                      <a:pt x="16963" y="3157"/>
                      <a:pt x="17179" y="2694"/>
                    </a:cubicBezTo>
                    <a:cubicBezTo>
                      <a:pt x="17395" y="2232"/>
                      <a:pt x="18059" y="931"/>
                      <a:pt x="18155" y="768"/>
                    </a:cubicBezTo>
                    <a:cubicBezTo>
                      <a:pt x="18251" y="605"/>
                      <a:pt x="18139" y="129"/>
                      <a:pt x="17756" y="329"/>
                    </a:cubicBezTo>
                    <a:cubicBezTo>
                      <a:pt x="17372" y="527"/>
                      <a:pt x="15039" y="1572"/>
                      <a:pt x="14715" y="3066"/>
                    </a:cubicBezTo>
                    <a:cubicBezTo>
                      <a:pt x="14386" y="4590"/>
                      <a:pt x="14993" y="5950"/>
                      <a:pt x="13800" y="7301"/>
                    </a:cubicBezTo>
                    <a:lnTo>
                      <a:pt x="12355" y="8998"/>
                    </a:lnTo>
                    <a:lnTo>
                      <a:pt x="13806" y="10898"/>
                    </a:lnTo>
                    <a:lnTo>
                      <a:pt x="15589" y="8995"/>
                    </a:lnTo>
                    <a:cubicBezTo>
                      <a:pt x="16013" y="8514"/>
                      <a:pt x="16919" y="8048"/>
                      <a:pt x="17740" y="8257"/>
                    </a:cubicBezTo>
                    <a:cubicBezTo>
                      <a:pt x="19498" y="8705"/>
                      <a:pt x="20456" y="7962"/>
                      <a:pt x="21035" y="6733"/>
                    </a:cubicBezTo>
                    <a:cubicBezTo>
                      <a:pt x="21552" y="5635"/>
                      <a:pt x="21466" y="3322"/>
                      <a:pt x="21387" y="2723"/>
                    </a:cubicBezTo>
                    <a:close/>
                    <a:moveTo>
                      <a:pt x="9478" y="7592"/>
                    </a:moveTo>
                    <a:cubicBezTo>
                      <a:pt x="9350" y="7424"/>
                      <a:pt x="9189" y="7421"/>
                      <a:pt x="9050" y="7558"/>
                    </a:cubicBezTo>
                    <a:lnTo>
                      <a:pt x="7506" y="9074"/>
                    </a:lnTo>
                    <a:cubicBezTo>
                      <a:pt x="7384" y="9194"/>
                      <a:pt x="7369" y="9419"/>
                      <a:pt x="7477" y="9559"/>
                    </a:cubicBezTo>
                    <a:lnTo>
                      <a:pt x="16408" y="20996"/>
                    </a:lnTo>
                    <a:cubicBezTo>
                      <a:pt x="16616" y="21268"/>
                      <a:pt x="16979" y="21295"/>
                      <a:pt x="17217" y="21061"/>
                    </a:cubicBezTo>
                    <a:lnTo>
                      <a:pt x="18263" y="20076"/>
                    </a:lnTo>
                    <a:cubicBezTo>
                      <a:pt x="18500" y="19839"/>
                      <a:pt x="18526" y="19429"/>
                      <a:pt x="18317" y="19158"/>
                    </a:cubicBezTo>
                    <a:cubicBezTo>
                      <a:pt x="18317" y="19158"/>
                      <a:pt x="9478" y="7592"/>
                      <a:pt x="9478" y="7592"/>
                    </a:cubicBezTo>
                    <a:close/>
                    <a:moveTo>
                      <a:pt x="3331" y="6965"/>
                    </a:moveTo>
                    <a:cubicBezTo>
                      <a:pt x="4336" y="6088"/>
                      <a:pt x="5170" y="6693"/>
                      <a:pt x="6282" y="8142"/>
                    </a:cubicBezTo>
                    <a:cubicBezTo>
                      <a:pt x="6408" y="8304"/>
                      <a:pt x="6575" y="8114"/>
                      <a:pt x="6671" y="8021"/>
                    </a:cubicBezTo>
                    <a:cubicBezTo>
                      <a:pt x="6766" y="7926"/>
                      <a:pt x="8233" y="6440"/>
                      <a:pt x="8306" y="6370"/>
                    </a:cubicBezTo>
                    <a:cubicBezTo>
                      <a:pt x="8377" y="6300"/>
                      <a:pt x="8464" y="6167"/>
                      <a:pt x="8349" y="6018"/>
                    </a:cubicBezTo>
                    <a:cubicBezTo>
                      <a:pt x="8235" y="5868"/>
                      <a:pt x="7817" y="5261"/>
                      <a:pt x="7550" y="4867"/>
                    </a:cubicBezTo>
                    <a:cubicBezTo>
                      <a:pt x="5603" y="2001"/>
                      <a:pt x="12876" y="57"/>
                      <a:pt x="11758" y="25"/>
                    </a:cubicBezTo>
                    <a:cubicBezTo>
                      <a:pt x="11190" y="9"/>
                      <a:pt x="8909" y="-20"/>
                      <a:pt x="8569" y="21"/>
                    </a:cubicBezTo>
                    <a:cubicBezTo>
                      <a:pt x="7186" y="186"/>
                      <a:pt x="5452" y="1638"/>
                      <a:pt x="4578" y="2313"/>
                    </a:cubicBezTo>
                    <a:cubicBezTo>
                      <a:pt x="3437" y="3196"/>
                      <a:pt x="3011" y="3711"/>
                      <a:pt x="2939" y="3781"/>
                    </a:cubicBezTo>
                    <a:cubicBezTo>
                      <a:pt x="2617" y="4099"/>
                      <a:pt x="2887" y="4832"/>
                      <a:pt x="2303" y="5410"/>
                    </a:cubicBezTo>
                    <a:cubicBezTo>
                      <a:pt x="1683" y="6021"/>
                      <a:pt x="1297" y="5560"/>
                      <a:pt x="939" y="5913"/>
                    </a:cubicBezTo>
                    <a:cubicBezTo>
                      <a:pt x="761" y="6090"/>
                      <a:pt x="264" y="6509"/>
                      <a:pt x="122" y="6650"/>
                    </a:cubicBezTo>
                    <a:cubicBezTo>
                      <a:pt x="-22" y="6790"/>
                      <a:pt x="-48" y="7030"/>
                      <a:pt x="99" y="7219"/>
                    </a:cubicBezTo>
                    <a:cubicBezTo>
                      <a:pt x="99" y="7219"/>
                      <a:pt x="1459" y="8912"/>
                      <a:pt x="1574" y="9061"/>
                    </a:cubicBezTo>
                    <a:cubicBezTo>
                      <a:pt x="1688" y="9210"/>
                      <a:pt x="1994" y="9337"/>
                      <a:pt x="2185" y="9149"/>
                    </a:cubicBezTo>
                    <a:cubicBezTo>
                      <a:pt x="2375" y="8960"/>
                      <a:pt x="2864" y="8477"/>
                      <a:pt x="2947" y="8394"/>
                    </a:cubicBezTo>
                    <a:cubicBezTo>
                      <a:pt x="3031" y="8312"/>
                      <a:pt x="2893" y="7349"/>
                      <a:pt x="3331" y="6965"/>
                    </a:cubicBezTo>
                    <a:close/>
                  </a:path>
                </a:pathLst>
              </a:custGeom>
              <a:solidFill>
                <a:schemeClr val="bg1"/>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grpSp>
        <p:grpSp>
          <p:nvGrpSpPr>
            <p:cNvPr id="11" name="Group 1518"/>
            <p:cNvGrpSpPr/>
            <p:nvPr/>
          </p:nvGrpSpPr>
          <p:grpSpPr>
            <a:xfrm>
              <a:off x="4858252" y="3466703"/>
              <a:ext cx="512246" cy="990600"/>
              <a:chOff x="0" y="0"/>
              <a:chExt cx="1365988" cy="2548183"/>
            </a:xfrm>
          </p:grpSpPr>
          <p:sp>
            <p:nvSpPr>
              <p:cNvPr id="12" name="Shape 1516"/>
              <p:cNvSpPr/>
              <p:nvPr/>
            </p:nvSpPr>
            <p:spPr>
              <a:xfrm rot="5400000">
                <a:off x="-591098" y="591097"/>
                <a:ext cx="2548184" cy="1365989"/>
              </a:xfrm>
              <a:custGeom>
                <a:avLst/>
                <a:gdLst/>
                <a:ahLst/>
                <a:cxnLst>
                  <a:cxn ang="0">
                    <a:pos x="wd2" y="hd2"/>
                  </a:cxn>
                  <a:cxn ang="5400000">
                    <a:pos x="wd2" y="hd2"/>
                  </a:cxn>
                  <a:cxn ang="10800000">
                    <a:pos x="wd2" y="hd2"/>
                  </a:cxn>
                  <a:cxn ang="16200000">
                    <a:pos x="wd2" y="hd2"/>
                  </a:cxn>
                </a:cxnLst>
                <a:rect l="0" t="0" r="r" b="b"/>
                <a:pathLst>
                  <a:path w="21600" h="21599" extrusionOk="0">
                    <a:moveTo>
                      <a:pt x="9057" y="0"/>
                    </a:moveTo>
                    <a:cubicBezTo>
                      <a:pt x="6404" y="0"/>
                      <a:pt x="4163" y="3345"/>
                      <a:pt x="3481" y="7895"/>
                    </a:cubicBezTo>
                    <a:cubicBezTo>
                      <a:pt x="3372" y="8620"/>
                      <a:pt x="3020" y="9122"/>
                      <a:pt x="2616" y="9122"/>
                    </a:cubicBezTo>
                    <a:lnTo>
                      <a:pt x="0" y="9122"/>
                    </a:lnTo>
                    <a:lnTo>
                      <a:pt x="0" y="12478"/>
                    </a:lnTo>
                    <a:lnTo>
                      <a:pt x="2616" y="12478"/>
                    </a:lnTo>
                    <a:cubicBezTo>
                      <a:pt x="3019" y="12478"/>
                      <a:pt x="3372" y="12980"/>
                      <a:pt x="3481" y="13705"/>
                    </a:cubicBezTo>
                    <a:cubicBezTo>
                      <a:pt x="4163" y="18253"/>
                      <a:pt x="6404" y="21599"/>
                      <a:pt x="9057" y="21599"/>
                    </a:cubicBezTo>
                    <a:cubicBezTo>
                      <a:pt x="11711" y="21600"/>
                      <a:pt x="13954" y="18255"/>
                      <a:pt x="14636" y="13705"/>
                    </a:cubicBezTo>
                    <a:cubicBezTo>
                      <a:pt x="14744" y="12980"/>
                      <a:pt x="15098" y="12478"/>
                      <a:pt x="15501" y="12478"/>
                    </a:cubicBezTo>
                    <a:lnTo>
                      <a:pt x="21600" y="12478"/>
                    </a:lnTo>
                    <a:lnTo>
                      <a:pt x="21600" y="9122"/>
                    </a:lnTo>
                    <a:lnTo>
                      <a:pt x="15503" y="9122"/>
                    </a:lnTo>
                    <a:cubicBezTo>
                      <a:pt x="15099" y="9122"/>
                      <a:pt x="14744" y="8622"/>
                      <a:pt x="14636" y="7895"/>
                    </a:cubicBezTo>
                    <a:cubicBezTo>
                      <a:pt x="14372" y="6124"/>
                      <a:pt x="13869" y="4500"/>
                      <a:pt x="13154" y="3165"/>
                    </a:cubicBezTo>
                    <a:cubicBezTo>
                      <a:pt x="12060" y="1124"/>
                      <a:pt x="10605" y="0"/>
                      <a:pt x="9057" y="0"/>
                    </a:cubicBezTo>
                    <a:close/>
                  </a:path>
                </a:pathLst>
              </a:custGeom>
              <a:solidFill>
                <a:srgbClr val="656564"/>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sp>
            <p:nvSpPr>
              <p:cNvPr id="13" name="Shape 1517"/>
              <p:cNvSpPr/>
              <p:nvPr/>
            </p:nvSpPr>
            <p:spPr>
              <a:xfrm>
                <a:off x="466050" y="836059"/>
                <a:ext cx="433888" cy="433889"/>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chemeClr val="bg1"/>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grpSp>
      </p:grpSp>
      <p:grpSp>
        <p:nvGrpSpPr>
          <p:cNvPr id="20" name="组合 19"/>
          <p:cNvGrpSpPr/>
          <p:nvPr/>
        </p:nvGrpSpPr>
        <p:grpSpPr>
          <a:xfrm>
            <a:off x="1097175" y="2507096"/>
            <a:ext cx="3532947" cy="1216064"/>
            <a:chOff x="2393558" y="1411780"/>
            <a:chExt cx="3532947" cy="1216064"/>
          </a:xfrm>
        </p:grpSpPr>
        <p:sp>
          <p:nvSpPr>
            <p:cNvPr id="21" name="文本框 36"/>
            <p:cNvSpPr txBox="1"/>
            <p:nvPr/>
          </p:nvSpPr>
          <p:spPr>
            <a:xfrm>
              <a:off x="2393558" y="1411780"/>
              <a:ext cx="3532947"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sym typeface="+mn-ea"/>
                </a:rPr>
                <a:t>学校里的时间真多</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22" name="Text Placeholder 32"/>
            <p:cNvSpPr txBox="1"/>
            <p:nvPr/>
          </p:nvSpPr>
          <p:spPr>
            <a:xfrm>
              <a:off x="2434485" y="1872155"/>
              <a:ext cx="3455615" cy="75568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时间多，但没用来学习；或者学了，但是效果不太好</a:t>
              </a: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1138102" y="4356760"/>
            <a:ext cx="3566501" cy="1142406"/>
            <a:chOff x="2434485" y="1485438"/>
            <a:chExt cx="3566501" cy="1142406"/>
          </a:xfrm>
        </p:grpSpPr>
        <p:sp>
          <p:nvSpPr>
            <p:cNvPr id="24" name="文本框 36"/>
            <p:cNvSpPr txBox="1"/>
            <p:nvPr/>
          </p:nvSpPr>
          <p:spPr>
            <a:xfrm>
              <a:off x="2468039" y="1485438"/>
              <a:ext cx="3532947"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利用率不高</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25" name="Text Placeholder 32"/>
            <p:cNvSpPr txBox="1"/>
            <p:nvPr/>
          </p:nvSpPr>
          <p:spPr>
            <a:xfrm>
              <a:off x="2434485" y="1945813"/>
              <a:ext cx="3455615" cy="68203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大部分时间，不在学习专业知识上。但有时又对专业知识特别上心</a:t>
              </a: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7415403" y="2515479"/>
            <a:ext cx="3604940" cy="1310857"/>
            <a:chOff x="8323773" y="2595972"/>
            <a:chExt cx="3604940" cy="967736"/>
          </a:xfrm>
        </p:grpSpPr>
        <p:sp>
          <p:nvSpPr>
            <p:cNvPr id="30" name="文本框 36"/>
            <p:cNvSpPr txBox="1"/>
            <p:nvPr/>
          </p:nvSpPr>
          <p:spPr>
            <a:xfrm>
              <a:off x="8323773" y="2595972"/>
              <a:ext cx="3532947" cy="34082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实习留给学习时间挺少</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31" name="Text Placeholder 32"/>
            <p:cNvSpPr txBox="1"/>
            <p:nvPr/>
          </p:nvSpPr>
          <p:spPr>
            <a:xfrm>
              <a:off x="8473098" y="3005823"/>
              <a:ext cx="3455615" cy="55788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学会挤出时间</a:t>
              </a: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7415403" y="4356760"/>
            <a:ext cx="4067760" cy="1142406"/>
            <a:chOff x="8251779" y="2630835"/>
            <a:chExt cx="4067760" cy="1142406"/>
          </a:xfrm>
        </p:grpSpPr>
        <p:sp>
          <p:nvSpPr>
            <p:cNvPr id="33" name="文本框 36"/>
            <p:cNvSpPr txBox="1"/>
            <p:nvPr/>
          </p:nvSpPr>
          <p:spPr>
            <a:xfrm>
              <a:off x="8251779" y="2630835"/>
              <a:ext cx="4067760"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实习期间学会高效时间利用</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34" name="Text Placeholder 32"/>
            <p:cNvSpPr txBox="1"/>
            <p:nvPr/>
          </p:nvSpPr>
          <p:spPr>
            <a:xfrm>
              <a:off x="8401105" y="3091210"/>
              <a:ext cx="3455615" cy="68203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在公司里面，得学会工作任务的优先级，不能乱了节奏。</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35" name="文本框 36">
            <a:extLst>
              <a:ext uri="{FF2B5EF4-FFF2-40B4-BE49-F238E27FC236}">
                <a16:creationId xmlns:a16="http://schemas.microsoft.com/office/drawing/2014/main" id="{1DBE5F2C-1EDE-4945-BE68-993F14A980FC}"/>
              </a:ext>
            </a:extLst>
          </p:cNvPr>
          <p:cNvSpPr txBox="1"/>
          <p:nvPr/>
        </p:nvSpPr>
        <p:spPr>
          <a:xfrm>
            <a:off x="4134419" y="1323452"/>
            <a:ext cx="3532947"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时间利用</a:t>
            </a:r>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9570285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02</a:t>
            </a:r>
            <a:endParaRPr lang="zh-CN" altLang="en-US" sz="2400" dirty="0">
              <a:solidFill>
                <a:schemeClr val="bg1"/>
              </a:solidFill>
            </a:endParaRPr>
          </a:p>
        </p:txBody>
      </p:sp>
      <p:sp>
        <p:nvSpPr>
          <p:cNvPr id="6" name="文本框 5"/>
          <p:cNvSpPr txBox="1"/>
          <p:nvPr/>
        </p:nvSpPr>
        <p:spPr>
          <a:xfrm>
            <a:off x="2009775" y="328386"/>
            <a:ext cx="3489158"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学校学习和实习</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4827264" y="2174524"/>
            <a:ext cx="2537472" cy="3571236"/>
            <a:chOff x="3773957" y="2248828"/>
            <a:chExt cx="1596541" cy="2246972"/>
          </a:xfrm>
        </p:grpSpPr>
        <p:grpSp>
          <p:nvGrpSpPr>
            <p:cNvPr id="8" name="Group 1497"/>
            <p:cNvGrpSpPr/>
            <p:nvPr/>
          </p:nvGrpSpPr>
          <p:grpSpPr>
            <a:xfrm>
              <a:off x="3775750" y="2299886"/>
              <a:ext cx="512246" cy="990600"/>
              <a:chOff x="0" y="0"/>
              <a:chExt cx="1365988" cy="2548183"/>
            </a:xfrm>
          </p:grpSpPr>
          <p:sp>
            <p:nvSpPr>
              <p:cNvPr id="18" name="Shape 1495"/>
              <p:cNvSpPr/>
              <p:nvPr/>
            </p:nvSpPr>
            <p:spPr>
              <a:xfrm rot="5400000">
                <a:off x="-591098" y="591097"/>
                <a:ext cx="2548184" cy="1365989"/>
              </a:xfrm>
              <a:custGeom>
                <a:avLst/>
                <a:gdLst/>
                <a:ahLst/>
                <a:cxnLst>
                  <a:cxn ang="0">
                    <a:pos x="wd2" y="hd2"/>
                  </a:cxn>
                  <a:cxn ang="5400000">
                    <a:pos x="wd2" y="hd2"/>
                  </a:cxn>
                  <a:cxn ang="10800000">
                    <a:pos x="wd2" y="hd2"/>
                  </a:cxn>
                  <a:cxn ang="16200000">
                    <a:pos x="wd2" y="hd2"/>
                  </a:cxn>
                </a:cxnLst>
                <a:rect l="0" t="0" r="r" b="b"/>
                <a:pathLst>
                  <a:path w="21600" h="21599" extrusionOk="0">
                    <a:moveTo>
                      <a:pt x="12540" y="0"/>
                    </a:moveTo>
                    <a:cubicBezTo>
                      <a:pt x="9887" y="0"/>
                      <a:pt x="7646" y="3345"/>
                      <a:pt x="6964" y="7895"/>
                    </a:cubicBezTo>
                    <a:cubicBezTo>
                      <a:pt x="6856" y="8619"/>
                      <a:pt x="6502" y="9122"/>
                      <a:pt x="6099" y="9122"/>
                    </a:cubicBezTo>
                    <a:lnTo>
                      <a:pt x="0" y="9122"/>
                    </a:lnTo>
                    <a:lnTo>
                      <a:pt x="0" y="12478"/>
                    </a:lnTo>
                    <a:lnTo>
                      <a:pt x="6099" y="12478"/>
                    </a:lnTo>
                    <a:cubicBezTo>
                      <a:pt x="6503" y="12478"/>
                      <a:pt x="6856" y="12979"/>
                      <a:pt x="6964" y="13705"/>
                    </a:cubicBezTo>
                    <a:cubicBezTo>
                      <a:pt x="7646" y="18254"/>
                      <a:pt x="9887" y="21599"/>
                      <a:pt x="12540" y="21599"/>
                    </a:cubicBezTo>
                    <a:cubicBezTo>
                      <a:pt x="15194" y="21600"/>
                      <a:pt x="17437" y="18254"/>
                      <a:pt x="18119" y="13705"/>
                    </a:cubicBezTo>
                    <a:cubicBezTo>
                      <a:pt x="18228" y="12979"/>
                      <a:pt x="18580" y="12478"/>
                      <a:pt x="18984" y="12478"/>
                    </a:cubicBezTo>
                    <a:lnTo>
                      <a:pt x="21600" y="12478"/>
                    </a:lnTo>
                    <a:lnTo>
                      <a:pt x="21600" y="9122"/>
                    </a:lnTo>
                    <a:lnTo>
                      <a:pt x="18986" y="9122"/>
                    </a:lnTo>
                    <a:cubicBezTo>
                      <a:pt x="18582" y="9122"/>
                      <a:pt x="18227" y="8622"/>
                      <a:pt x="18119" y="7895"/>
                    </a:cubicBezTo>
                    <a:cubicBezTo>
                      <a:pt x="17856" y="6124"/>
                      <a:pt x="17352" y="4500"/>
                      <a:pt x="16637" y="3165"/>
                    </a:cubicBezTo>
                    <a:cubicBezTo>
                      <a:pt x="15543" y="1124"/>
                      <a:pt x="14088" y="0"/>
                      <a:pt x="12540" y="0"/>
                    </a:cubicBezTo>
                    <a:close/>
                  </a:path>
                </a:pathLst>
              </a:custGeom>
              <a:solidFill>
                <a:srgbClr val="656564"/>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dirty="0"/>
              </a:p>
            </p:txBody>
          </p:sp>
          <p:sp>
            <p:nvSpPr>
              <p:cNvPr id="19" name="Shape 1496"/>
              <p:cNvSpPr/>
              <p:nvPr/>
            </p:nvSpPr>
            <p:spPr>
              <a:xfrm>
                <a:off x="421171" y="1233687"/>
                <a:ext cx="486740" cy="433889"/>
              </a:xfrm>
              <a:custGeom>
                <a:avLst/>
                <a:gdLst/>
                <a:ahLst/>
                <a:cxnLst>
                  <a:cxn ang="0">
                    <a:pos x="wd2" y="hd2"/>
                  </a:cxn>
                  <a:cxn ang="5400000">
                    <a:pos x="wd2" y="hd2"/>
                  </a:cxn>
                  <a:cxn ang="10800000">
                    <a:pos x="wd2" y="hd2"/>
                  </a:cxn>
                  <a:cxn ang="16200000">
                    <a:pos x="wd2" y="hd2"/>
                  </a:cxn>
                </a:cxnLst>
                <a:rect l="0" t="0" r="r" b="b"/>
                <a:pathLst>
                  <a:path w="21600" h="21482" extrusionOk="0">
                    <a:moveTo>
                      <a:pt x="20520" y="10845"/>
                    </a:moveTo>
                    <a:lnTo>
                      <a:pt x="17280" y="10845"/>
                    </a:lnTo>
                    <a:lnTo>
                      <a:pt x="17280" y="7836"/>
                    </a:lnTo>
                    <a:cubicBezTo>
                      <a:pt x="17280" y="7802"/>
                      <a:pt x="17273" y="7771"/>
                      <a:pt x="17271" y="7739"/>
                    </a:cubicBezTo>
                    <a:lnTo>
                      <a:pt x="19664" y="5069"/>
                    </a:lnTo>
                    <a:cubicBezTo>
                      <a:pt x="20085" y="4599"/>
                      <a:pt x="20085" y="3836"/>
                      <a:pt x="19664" y="3365"/>
                    </a:cubicBezTo>
                    <a:cubicBezTo>
                      <a:pt x="19242" y="2895"/>
                      <a:pt x="18558" y="2895"/>
                      <a:pt x="18136" y="3365"/>
                    </a:cubicBezTo>
                    <a:lnTo>
                      <a:pt x="15744" y="6035"/>
                    </a:lnTo>
                    <a:cubicBezTo>
                      <a:pt x="15714" y="6033"/>
                      <a:pt x="15687" y="6025"/>
                      <a:pt x="15657" y="6025"/>
                    </a:cubicBezTo>
                    <a:lnTo>
                      <a:pt x="5943" y="6025"/>
                    </a:lnTo>
                    <a:cubicBezTo>
                      <a:pt x="5913" y="6025"/>
                      <a:pt x="5886" y="6033"/>
                      <a:pt x="5856" y="6035"/>
                    </a:cubicBezTo>
                    <a:lnTo>
                      <a:pt x="3463" y="3365"/>
                    </a:lnTo>
                    <a:cubicBezTo>
                      <a:pt x="3042" y="2895"/>
                      <a:pt x="2358" y="2895"/>
                      <a:pt x="1936" y="3365"/>
                    </a:cubicBezTo>
                    <a:cubicBezTo>
                      <a:pt x="1515" y="3836"/>
                      <a:pt x="1515" y="4599"/>
                      <a:pt x="1936" y="5069"/>
                    </a:cubicBezTo>
                    <a:lnTo>
                      <a:pt x="4329" y="7739"/>
                    </a:lnTo>
                    <a:cubicBezTo>
                      <a:pt x="4327" y="7771"/>
                      <a:pt x="4320" y="7802"/>
                      <a:pt x="4320" y="7836"/>
                    </a:cubicBezTo>
                    <a:lnTo>
                      <a:pt x="4320" y="10845"/>
                    </a:lnTo>
                    <a:lnTo>
                      <a:pt x="1080" y="10845"/>
                    </a:lnTo>
                    <a:cubicBezTo>
                      <a:pt x="484" y="10845"/>
                      <a:pt x="0" y="11384"/>
                      <a:pt x="0" y="12050"/>
                    </a:cubicBezTo>
                    <a:cubicBezTo>
                      <a:pt x="0" y="12715"/>
                      <a:pt x="484" y="13255"/>
                      <a:pt x="1080" y="13255"/>
                    </a:cubicBezTo>
                    <a:lnTo>
                      <a:pt x="4320" y="13255"/>
                    </a:lnTo>
                    <a:cubicBezTo>
                      <a:pt x="4320" y="14194"/>
                      <a:pt x="4489" y="15087"/>
                      <a:pt x="4781" y="15910"/>
                    </a:cubicBezTo>
                    <a:cubicBezTo>
                      <a:pt x="4734" y="15948"/>
                      <a:pt x="4679" y="15970"/>
                      <a:pt x="4636" y="16017"/>
                    </a:cubicBezTo>
                    <a:lnTo>
                      <a:pt x="1581" y="19425"/>
                    </a:lnTo>
                    <a:cubicBezTo>
                      <a:pt x="1160" y="19896"/>
                      <a:pt x="1160" y="20659"/>
                      <a:pt x="1581" y="21130"/>
                    </a:cubicBezTo>
                    <a:cubicBezTo>
                      <a:pt x="2003" y="21600"/>
                      <a:pt x="2688" y="21600"/>
                      <a:pt x="3109" y="21130"/>
                    </a:cubicBezTo>
                    <a:lnTo>
                      <a:pt x="5919" y="17995"/>
                    </a:lnTo>
                    <a:cubicBezTo>
                      <a:pt x="6882" y="19226"/>
                      <a:pt x="8211" y="20093"/>
                      <a:pt x="9720" y="20376"/>
                    </a:cubicBezTo>
                    <a:lnTo>
                      <a:pt x="9720" y="8435"/>
                    </a:lnTo>
                    <a:lnTo>
                      <a:pt x="11880" y="8435"/>
                    </a:lnTo>
                    <a:lnTo>
                      <a:pt x="11880" y="20376"/>
                    </a:lnTo>
                    <a:cubicBezTo>
                      <a:pt x="13389" y="20093"/>
                      <a:pt x="14717" y="19226"/>
                      <a:pt x="15681" y="17995"/>
                    </a:cubicBezTo>
                    <a:lnTo>
                      <a:pt x="18491" y="21130"/>
                    </a:lnTo>
                    <a:cubicBezTo>
                      <a:pt x="18913" y="21600"/>
                      <a:pt x="19596" y="21600"/>
                      <a:pt x="20019" y="21130"/>
                    </a:cubicBezTo>
                    <a:cubicBezTo>
                      <a:pt x="20440" y="20659"/>
                      <a:pt x="20440" y="19896"/>
                      <a:pt x="20019" y="19425"/>
                    </a:cubicBezTo>
                    <a:lnTo>
                      <a:pt x="16964" y="16017"/>
                    </a:lnTo>
                    <a:cubicBezTo>
                      <a:pt x="16921" y="15970"/>
                      <a:pt x="16866" y="15948"/>
                      <a:pt x="16819" y="15910"/>
                    </a:cubicBezTo>
                    <a:cubicBezTo>
                      <a:pt x="17111" y="15087"/>
                      <a:pt x="17280" y="14194"/>
                      <a:pt x="17280" y="13255"/>
                    </a:cubicBezTo>
                    <a:lnTo>
                      <a:pt x="20520" y="13255"/>
                    </a:lnTo>
                    <a:cubicBezTo>
                      <a:pt x="21116" y="13255"/>
                      <a:pt x="21600" y="12715"/>
                      <a:pt x="21600" y="12050"/>
                    </a:cubicBezTo>
                    <a:cubicBezTo>
                      <a:pt x="21600" y="11384"/>
                      <a:pt x="21116" y="10845"/>
                      <a:pt x="20520" y="10845"/>
                    </a:cubicBezTo>
                    <a:close/>
                    <a:moveTo>
                      <a:pt x="10800" y="0"/>
                    </a:moveTo>
                    <a:cubicBezTo>
                      <a:pt x="8414" y="0"/>
                      <a:pt x="6480" y="2158"/>
                      <a:pt x="6480" y="4820"/>
                    </a:cubicBezTo>
                    <a:lnTo>
                      <a:pt x="15120" y="4820"/>
                    </a:lnTo>
                    <a:cubicBezTo>
                      <a:pt x="15120" y="2158"/>
                      <a:pt x="13186" y="0"/>
                      <a:pt x="10800" y="0"/>
                    </a:cubicBezTo>
                    <a:close/>
                  </a:path>
                </a:pathLst>
              </a:custGeom>
              <a:solidFill>
                <a:schemeClr val="bg1"/>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dirty="0"/>
              </a:p>
            </p:txBody>
          </p:sp>
        </p:grpSp>
        <p:grpSp>
          <p:nvGrpSpPr>
            <p:cNvPr id="9" name="Group 1512"/>
            <p:cNvGrpSpPr/>
            <p:nvPr/>
          </p:nvGrpSpPr>
          <p:grpSpPr>
            <a:xfrm>
              <a:off x="3773957" y="3466707"/>
              <a:ext cx="837804" cy="1029093"/>
              <a:chOff x="0" y="0"/>
              <a:chExt cx="2234142" cy="2647199"/>
            </a:xfrm>
          </p:grpSpPr>
          <p:sp>
            <p:nvSpPr>
              <p:cNvPr id="16" name="Shape 1510"/>
              <p:cNvSpPr/>
              <p:nvPr/>
            </p:nvSpPr>
            <p:spPr>
              <a:xfrm rot="5400000">
                <a:off x="-206529" y="206528"/>
                <a:ext cx="2647201" cy="2234144"/>
              </a:xfrm>
              <a:custGeom>
                <a:avLst/>
                <a:gdLst/>
                <a:ahLst/>
                <a:cxnLst>
                  <a:cxn ang="0">
                    <a:pos x="wd2" y="hd2"/>
                  </a:cxn>
                  <a:cxn ang="5400000">
                    <a:pos x="wd2" y="hd2"/>
                  </a:cxn>
                  <a:cxn ang="10800000">
                    <a:pos x="wd2" y="hd2"/>
                  </a:cxn>
                  <a:cxn ang="16200000">
                    <a:pos x="wd2" y="hd2"/>
                  </a:cxn>
                </a:cxnLst>
                <a:rect l="0" t="0" r="r" b="b"/>
                <a:pathLst>
                  <a:path w="20849" h="21600" extrusionOk="0">
                    <a:moveTo>
                      <a:pt x="0" y="0"/>
                    </a:moveTo>
                    <a:lnTo>
                      <a:pt x="0" y="2052"/>
                    </a:lnTo>
                    <a:lnTo>
                      <a:pt x="16043" y="2052"/>
                    </a:lnTo>
                    <a:cubicBezTo>
                      <a:pt x="17363" y="2675"/>
                      <a:pt x="18407" y="3956"/>
                      <a:pt x="18914" y="5577"/>
                    </a:cubicBezTo>
                    <a:cubicBezTo>
                      <a:pt x="19943" y="8865"/>
                      <a:pt x="18675" y="12572"/>
                      <a:pt x="16043" y="13971"/>
                    </a:cubicBezTo>
                    <a:lnTo>
                      <a:pt x="14404" y="13971"/>
                    </a:lnTo>
                    <a:cubicBezTo>
                      <a:pt x="14028" y="13971"/>
                      <a:pt x="13699" y="13662"/>
                      <a:pt x="13598" y="13218"/>
                    </a:cubicBezTo>
                    <a:cubicBezTo>
                      <a:pt x="13354" y="12134"/>
                      <a:pt x="12884" y="11142"/>
                      <a:pt x="12219" y="10326"/>
                    </a:cubicBezTo>
                    <a:cubicBezTo>
                      <a:pt x="11203" y="9078"/>
                      <a:pt x="9852" y="8391"/>
                      <a:pt x="8415" y="8391"/>
                    </a:cubicBezTo>
                    <a:cubicBezTo>
                      <a:pt x="6978" y="8391"/>
                      <a:pt x="5627" y="9079"/>
                      <a:pt x="4611" y="10326"/>
                    </a:cubicBezTo>
                    <a:cubicBezTo>
                      <a:pt x="3946" y="11142"/>
                      <a:pt x="3477" y="12134"/>
                      <a:pt x="3232" y="13218"/>
                    </a:cubicBezTo>
                    <a:cubicBezTo>
                      <a:pt x="3132" y="13662"/>
                      <a:pt x="2804" y="13971"/>
                      <a:pt x="2428" y="13971"/>
                    </a:cubicBezTo>
                    <a:lnTo>
                      <a:pt x="0" y="13971"/>
                    </a:lnTo>
                    <a:lnTo>
                      <a:pt x="0" y="16023"/>
                    </a:lnTo>
                    <a:lnTo>
                      <a:pt x="2430" y="16023"/>
                    </a:lnTo>
                    <a:cubicBezTo>
                      <a:pt x="2805" y="16023"/>
                      <a:pt x="3133" y="16330"/>
                      <a:pt x="3234" y="16773"/>
                    </a:cubicBezTo>
                    <a:cubicBezTo>
                      <a:pt x="3867" y="19554"/>
                      <a:pt x="5950" y="21600"/>
                      <a:pt x="8415" y="21600"/>
                    </a:cubicBezTo>
                    <a:cubicBezTo>
                      <a:pt x="9852" y="21600"/>
                      <a:pt x="11203" y="20912"/>
                      <a:pt x="12219" y="19665"/>
                    </a:cubicBezTo>
                    <a:cubicBezTo>
                      <a:pt x="12884" y="18848"/>
                      <a:pt x="13353" y="17856"/>
                      <a:pt x="13598" y="16773"/>
                    </a:cubicBezTo>
                    <a:cubicBezTo>
                      <a:pt x="13698" y="16329"/>
                      <a:pt x="14029" y="16023"/>
                      <a:pt x="14404" y="16023"/>
                    </a:cubicBezTo>
                    <a:lnTo>
                      <a:pt x="16043" y="16023"/>
                    </a:lnTo>
                    <a:cubicBezTo>
                      <a:pt x="19592" y="14605"/>
                      <a:pt x="21600" y="9987"/>
                      <a:pt x="20586" y="5577"/>
                    </a:cubicBezTo>
                    <a:cubicBezTo>
                      <a:pt x="19965" y="2878"/>
                      <a:pt x="18242" y="762"/>
                      <a:pt x="16043" y="0"/>
                    </a:cubicBezTo>
                    <a:lnTo>
                      <a:pt x="0" y="0"/>
                    </a:lnTo>
                    <a:close/>
                  </a:path>
                </a:pathLst>
              </a:custGeom>
              <a:solidFill>
                <a:srgbClr val="656564"/>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sp>
            <p:nvSpPr>
              <p:cNvPr id="17" name="Shape 1511"/>
              <p:cNvSpPr/>
              <p:nvPr/>
            </p:nvSpPr>
            <p:spPr>
              <a:xfrm>
                <a:off x="468410" y="836059"/>
                <a:ext cx="412884" cy="433889"/>
              </a:xfrm>
              <a:custGeom>
                <a:avLst/>
                <a:gdLst/>
                <a:ahLst/>
                <a:cxnLst>
                  <a:cxn ang="0">
                    <a:pos x="wd2" y="hd2"/>
                  </a:cxn>
                  <a:cxn ang="5400000">
                    <a:pos x="wd2" y="hd2"/>
                  </a:cxn>
                  <a:cxn ang="10800000">
                    <a:pos x="wd2" y="hd2"/>
                  </a:cxn>
                  <a:cxn ang="16200000">
                    <a:pos x="wd2" y="hd2"/>
                  </a:cxn>
                </a:cxnLst>
                <a:rect l="0" t="0" r="r" b="b"/>
                <a:pathLst>
                  <a:path w="21025" h="21305" extrusionOk="0">
                    <a:moveTo>
                      <a:pt x="7851" y="21305"/>
                    </a:moveTo>
                    <a:cubicBezTo>
                      <a:pt x="7141" y="21305"/>
                      <a:pt x="6511" y="21001"/>
                      <a:pt x="6038" y="20468"/>
                    </a:cubicBezTo>
                    <a:cubicBezTo>
                      <a:pt x="440" y="13243"/>
                      <a:pt x="440" y="13243"/>
                      <a:pt x="440" y="13243"/>
                    </a:cubicBezTo>
                    <a:cubicBezTo>
                      <a:pt x="-269" y="12330"/>
                      <a:pt x="-111" y="11037"/>
                      <a:pt x="835" y="10277"/>
                    </a:cubicBezTo>
                    <a:cubicBezTo>
                      <a:pt x="1859" y="9592"/>
                      <a:pt x="3200" y="9820"/>
                      <a:pt x="3909" y="10733"/>
                    </a:cubicBezTo>
                    <a:cubicBezTo>
                      <a:pt x="7614" y="15449"/>
                      <a:pt x="7614" y="15449"/>
                      <a:pt x="7614" y="15449"/>
                    </a:cubicBezTo>
                    <a:cubicBezTo>
                      <a:pt x="16995" y="998"/>
                      <a:pt x="16995" y="998"/>
                      <a:pt x="16995" y="998"/>
                    </a:cubicBezTo>
                    <a:cubicBezTo>
                      <a:pt x="17626" y="9"/>
                      <a:pt x="18966" y="-295"/>
                      <a:pt x="19991" y="313"/>
                    </a:cubicBezTo>
                    <a:cubicBezTo>
                      <a:pt x="21016" y="922"/>
                      <a:pt x="21331" y="2215"/>
                      <a:pt x="20700" y="3280"/>
                    </a:cubicBezTo>
                    <a:cubicBezTo>
                      <a:pt x="9664" y="20316"/>
                      <a:pt x="9664" y="20316"/>
                      <a:pt x="9664" y="20316"/>
                    </a:cubicBezTo>
                    <a:cubicBezTo>
                      <a:pt x="9270" y="20925"/>
                      <a:pt x="8639" y="21229"/>
                      <a:pt x="7930" y="21305"/>
                    </a:cubicBezTo>
                    <a:cubicBezTo>
                      <a:pt x="7930" y="21305"/>
                      <a:pt x="7851" y="21305"/>
                      <a:pt x="7851" y="21305"/>
                    </a:cubicBezTo>
                    <a:close/>
                  </a:path>
                </a:pathLst>
              </a:custGeom>
              <a:solidFill>
                <a:schemeClr val="bg1"/>
              </a:solidFill>
              <a:ln w="12700" cap="flat">
                <a:noFill/>
                <a:miter lim="400000"/>
              </a:ln>
              <a:effectLst/>
            </p:spPr>
            <p:txBody>
              <a:bodyPr wrap="square" lIns="45719" tIns="45719" rIns="45719" bIns="45719" numCol="1" anchor="t">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grpSp>
        <p:grpSp>
          <p:nvGrpSpPr>
            <p:cNvPr id="10" name="Group 1515"/>
            <p:cNvGrpSpPr/>
            <p:nvPr/>
          </p:nvGrpSpPr>
          <p:grpSpPr>
            <a:xfrm>
              <a:off x="4532694" y="2248828"/>
              <a:ext cx="837804" cy="1029206"/>
              <a:chOff x="0" y="0"/>
              <a:chExt cx="2234142" cy="2647493"/>
            </a:xfrm>
          </p:grpSpPr>
          <p:sp>
            <p:nvSpPr>
              <p:cNvPr id="14" name="Shape 1513"/>
              <p:cNvSpPr/>
              <p:nvPr/>
            </p:nvSpPr>
            <p:spPr>
              <a:xfrm rot="5400000">
                <a:off x="-206676" y="206675"/>
                <a:ext cx="2647494" cy="2234143"/>
              </a:xfrm>
              <a:custGeom>
                <a:avLst/>
                <a:gdLst/>
                <a:ahLst/>
                <a:cxnLst>
                  <a:cxn ang="0">
                    <a:pos x="wd2" y="hd2"/>
                  </a:cxn>
                  <a:cxn ang="5400000">
                    <a:pos x="wd2" y="hd2"/>
                  </a:cxn>
                  <a:cxn ang="10800000">
                    <a:pos x="wd2" y="hd2"/>
                  </a:cxn>
                  <a:cxn ang="16200000">
                    <a:pos x="wd2" y="hd2"/>
                  </a:cxn>
                </a:cxnLst>
                <a:rect l="0" t="0" r="r" b="b"/>
                <a:pathLst>
                  <a:path w="20849" h="21600" extrusionOk="0">
                    <a:moveTo>
                      <a:pt x="12433" y="0"/>
                    </a:moveTo>
                    <a:cubicBezTo>
                      <a:pt x="9968" y="0"/>
                      <a:pt x="7885" y="2046"/>
                      <a:pt x="7252" y="4827"/>
                    </a:cubicBezTo>
                    <a:cubicBezTo>
                      <a:pt x="7151" y="5271"/>
                      <a:pt x="6821" y="5578"/>
                      <a:pt x="6446" y="5578"/>
                    </a:cubicBezTo>
                    <a:lnTo>
                      <a:pt x="4806" y="5578"/>
                    </a:lnTo>
                    <a:cubicBezTo>
                      <a:pt x="1255" y="6996"/>
                      <a:pt x="-751" y="11608"/>
                      <a:pt x="263" y="16020"/>
                    </a:cubicBezTo>
                    <a:cubicBezTo>
                      <a:pt x="884" y="18722"/>
                      <a:pt x="2606" y="20837"/>
                      <a:pt x="4806" y="21600"/>
                    </a:cubicBezTo>
                    <a:lnTo>
                      <a:pt x="20849" y="21600"/>
                    </a:lnTo>
                    <a:lnTo>
                      <a:pt x="20849" y="19548"/>
                    </a:lnTo>
                    <a:lnTo>
                      <a:pt x="4806" y="19548"/>
                    </a:lnTo>
                    <a:cubicBezTo>
                      <a:pt x="3485" y="18924"/>
                      <a:pt x="2442" y="17642"/>
                      <a:pt x="1935" y="16020"/>
                    </a:cubicBezTo>
                    <a:cubicBezTo>
                      <a:pt x="907" y="12731"/>
                      <a:pt x="2173" y="9031"/>
                      <a:pt x="4806" y="7630"/>
                    </a:cubicBezTo>
                    <a:lnTo>
                      <a:pt x="6446" y="7630"/>
                    </a:lnTo>
                    <a:cubicBezTo>
                      <a:pt x="6821" y="7630"/>
                      <a:pt x="7151" y="7937"/>
                      <a:pt x="7252" y="8380"/>
                    </a:cubicBezTo>
                    <a:cubicBezTo>
                      <a:pt x="7885" y="11160"/>
                      <a:pt x="9966" y="13206"/>
                      <a:pt x="12430" y="13207"/>
                    </a:cubicBezTo>
                    <a:cubicBezTo>
                      <a:pt x="14897" y="13208"/>
                      <a:pt x="16979" y="11161"/>
                      <a:pt x="17613" y="8380"/>
                    </a:cubicBezTo>
                    <a:cubicBezTo>
                      <a:pt x="17714" y="7936"/>
                      <a:pt x="18044" y="7630"/>
                      <a:pt x="18419" y="7630"/>
                    </a:cubicBezTo>
                    <a:lnTo>
                      <a:pt x="20849" y="7630"/>
                    </a:lnTo>
                    <a:lnTo>
                      <a:pt x="20849" y="5578"/>
                    </a:lnTo>
                    <a:lnTo>
                      <a:pt x="18421" y="5578"/>
                    </a:lnTo>
                    <a:cubicBezTo>
                      <a:pt x="18045" y="5578"/>
                      <a:pt x="17715" y="5272"/>
                      <a:pt x="17615" y="4827"/>
                    </a:cubicBezTo>
                    <a:cubicBezTo>
                      <a:pt x="17371" y="3745"/>
                      <a:pt x="16902" y="2752"/>
                      <a:pt x="16238" y="1936"/>
                    </a:cubicBezTo>
                    <a:cubicBezTo>
                      <a:pt x="15223" y="688"/>
                      <a:pt x="13872" y="1"/>
                      <a:pt x="12433" y="0"/>
                    </a:cubicBezTo>
                    <a:close/>
                  </a:path>
                </a:pathLst>
              </a:custGeom>
              <a:solidFill>
                <a:srgbClr val="656564"/>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sp>
            <p:nvSpPr>
              <p:cNvPr id="15" name="Shape 1514"/>
              <p:cNvSpPr/>
              <p:nvPr/>
            </p:nvSpPr>
            <p:spPr>
              <a:xfrm>
                <a:off x="1307270" y="1335809"/>
                <a:ext cx="487757" cy="433889"/>
              </a:xfrm>
              <a:custGeom>
                <a:avLst/>
                <a:gdLst/>
                <a:ahLst/>
                <a:cxnLst>
                  <a:cxn ang="0">
                    <a:pos x="wd2" y="hd2"/>
                  </a:cxn>
                  <a:cxn ang="5400000">
                    <a:pos x="wd2" y="hd2"/>
                  </a:cxn>
                  <a:cxn ang="10800000">
                    <a:pos x="wd2" y="hd2"/>
                  </a:cxn>
                  <a:cxn ang="16200000">
                    <a:pos x="wd2" y="hd2"/>
                  </a:cxn>
                </a:cxnLst>
                <a:rect l="0" t="0" r="r" b="b"/>
                <a:pathLst>
                  <a:path w="21446" h="21471" extrusionOk="0">
                    <a:moveTo>
                      <a:pt x="2906" y="19280"/>
                    </a:moveTo>
                    <a:cubicBezTo>
                      <a:pt x="2683" y="19534"/>
                      <a:pt x="2683" y="19946"/>
                      <a:pt x="2906" y="20200"/>
                    </a:cubicBezTo>
                    <a:lnTo>
                      <a:pt x="3930" y="21326"/>
                    </a:lnTo>
                    <a:cubicBezTo>
                      <a:pt x="4154" y="21580"/>
                      <a:pt x="4510" y="21473"/>
                      <a:pt x="4734" y="21220"/>
                    </a:cubicBezTo>
                    <a:lnTo>
                      <a:pt x="10017" y="15372"/>
                    </a:lnTo>
                    <a:lnTo>
                      <a:pt x="8398" y="13299"/>
                    </a:lnTo>
                    <a:cubicBezTo>
                      <a:pt x="8398" y="13299"/>
                      <a:pt x="2906" y="19280"/>
                      <a:pt x="2906" y="19280"/>
                    </a:cubicBezTo>
                    <a:close/>
                    <a:moveTo>
                      <a:pt x="21387" y="2723"/>
                    </a:moveTo>
                    <a:cubicBezTo>
                      <a:pt x="21307" y="2125"/>
                      <a:pt x="21031" y="2252"/>
                      <a:pt x="20888" y="2505"/>
                    </a:cubicBezTo>
                    <a:cubicBezTo>
                      <a:pt x="20746" y="2758"/>
                      <a:pt x="20111" y="3840"/>
                      <a:pt x="19852" y="4329"/>
                    </a:cubicBezTo>
                    <a:cubicBezTo>
                      <a:pt x="19593" y="4815"/>
                      <a:pt x="18956" y="5772"/>
                      <a:pt x="17770" y="4826"/>
                    </a:cubicBezTo>
                    <a:cubicBezTo>
                      <a:pt x="16533" y="3843"/>
                      <a:pt x="16963" y="3157"/>
                      <a:pt x="17179" y="2694"/>
                    </a:cubicBezTo>
                    <a:cubicBezTo>
                      <a:pt x="17395" y="2232"/>
                      <a:pt x="18059" y="931"/>
                      <a:pt x="18155" y="768"/>
                    </a:cubicBezTo>
                    <a:cubicBezTo>
                      <a:pt x="18251" y="605"/>
                      <a:pt x="18139" y="129"/>
                      <a:pt x="17756" y="329"/>
                    </a:cubicBezTo>
                    <a:cubicBezTo>
                      <a:pt x="17372" y="527"/>
                      <a:pt x="15039" y="1572"/>
                      <a:pt x="14715" y="3066"/>
                    </a:cubicBezTo>
                    <a:cubicBezTo>
                      <a:pt x="14386" y="4590"/>
                      <a:pt x="14993" y="5950"/>
                      <a:pt x="13800" y="7301"/>
                    </a:cubicBezTo>
                    <a:lnTo>
                      <a:pt x="12355" y="8998"/>
                    </a:lnTo>
                    <a:lnTo>
                      <a:pt x="13806" y="10898"/>
                    </a:lnTo>
                    <a:lnTo>
                      <a:pt x="15589" y="8995"/>
                    </a:lnTo>
                    <a:cubicBezTo>
                      <a:pt x="16013" y="8514"/>
                      <a:pt x="16919" y="8048"/>
                      <a:pt x="17740" y="8257"/>
                    </a:cubicBezTo>
                    <a:cubicBezTo>
                      <a:pt x="19498" y="8705"/>
                      <a:pt x="20456" y="7962"/>
                      <a:pt x="21035" y="6733"/>
                    </a:cubicBezTo>
                    <a:cubicBezTo>
                      <a:pt x="21552" y="5635"/>
                      <a:pt x="21466" y="3322"/>
                      <a:pt x="21387" y="2723"/>
                    </a:cubicBezTo>
                    <a:close/>
                    <a:moveTo>
                      <a:pt x="9478" y="7592"/>
                    </a:moveTo>
                    <a:cubicBezTo>
                      <a:pt x="9350" y="7424"/>
                      <a:pt x="9189" y="7421"/>
                      <a:pt x="9050" y="7558"/>
                    </a:cubicBezTo>
                    <a:lnTo>
                      <a:pt x="7506" y="9074"/>
                    </a:lnTo>
                    <a:cubicBezTo>
                      <a:pt x="7384" y="9194"/>
                      <a:pt x="7369" y="9419"/>
                      <a:pt x="7477" y="9559"/>
                    </a:cubicBezTo>
                    <a:lnTo>
                      <a:pt x="16408" y="20996"/>
                    </a:lnTo>
                    <a:cubicBezTo>
                      <a:pt x="16616" y="21268"/>
                      <a:pt x="16979" y="21295"/>
                      <a:pt x="17217" y="21061"/>
                    </a:cubicBezTo>
                    <a:lnTo>
                      <a:pt x="18263" y="20076"/>
                    </a:lnTo>
                    <a:cubicBezTo>
                      <a:pt x="18500" y="19839"/>
                      <a:pt x="18526" y="19429"/>
                      <a:pt x="18317" y="19158"/>
                    </a:cubicBezTo>
                    <a:cubicBezTo>
                      <a:pt x="18317" y="19158"/>
                      <a:pt x="9478" y="7592"/>
                      <a:pt x="9478" y="7592"/>
                    </a:cubicBezTo>
                    <a:close/>
                    <a:moveTo>
                      <a:pt x="3331" y="6965"/>
                    </a:moveTo>
                    <a:cubicBezTo>
                      <a:pt x="4336" y="6088"/>
                      <a:pt x="5170" y="6693"/>
                      <a:pt x="6282" y="8142"/>
                    </a:cubicBezTo>
                    <a:cubicBezTo>
                      <a:pt x="6408" y="8304"/>
                      <a:pt x="6575" y="8114"/>
                      <a:pt x="6671" y="8021"/>
                    </a:cubicBezTo>
                    <a:cubicBezTo>
                      <a:pt x="6766" y="7926"/>
                      <a:pt x="8233" y="6440"/>
                      <a:pt x="8306" y="6370"/>
                    </a:cubicBezTo>
                    <a:cubicBezTo>
                      <a:pt x="8377" y="6300"/>
                      <a:pt x="8464" y="6167"/>
                      <a:pt x="8349" y="6018"/>
                    </a:cubicBezTo>
                    <a:cubicBezTo>
                      <a:pt x="8235" y="5868"/>
                      <a:pt x="7817" y="5261"/>
                      <a:pt x="7550" y="4867"/>
                    </a:cubicBezTo>
                    <a:cubicBezTo>
                      <a:pt x="5603" y="2001"/>
                      <a:pt x="12876" y="57"/>
                      <a:pt x="11758" y="25"/>
                    </a:cubicBezTo>
                    <a:cubicBezTo>
                      <a:pt x="11190" y="9"/>
                      <a:pt x="8909" y="-20"/>
                      <a:pt x="8569" y="21"/>
                    </a:cubicBezTo>
                    <a:cubicBezTo>
                      <a:pt x="7186" y="186"/>
                      <a:pt x="5452" y="1638"/>
                      <a:pt x="4578" y="2313"/>
                    </a:cubicBezTo>
                    <a:cubicBezTo>
                      <a:pt x="3437" y="3196"/>
                      <a:pt x="3011" y="3711"/>
                      <a:pt x="2939" y="3781"/>
                    </a:cubicBezTo>
                    <a:cubicBezTo>
                      <a:pt x="2617" y="4099"/>
                      <a:pt x="2887" y="4832"/>
                      <a:pt x="2303" y="5410"/>
                    </a:cubicBezTo>
                    <a:cubicBezTo>
                      <a:pt x="1683" y="6021"/>
                      <a:pt x="1297" y="5560"/>
                      <a:pt x="939" y="5913"/>
                    </a:cubicBezTo>
                    <a:cubicBezTo>
                      <a:pt x="761" y="6090"/>
                      <a:pt x="264" y="6509"/>
                      <a:pt x="122" y="6650"/>
                    </a:cubicBezTo>
                    <a:cubicBezTo>
                      <a:pt x="-22" y="6790"/>
                      <a:pt x="-48" y="7030"/>
                      <a:pt x="99" y="7219"/>
                    </a:cubicBezTo>
                    <a:cubicBezTo>
                      <a:pt x="99" y="7219"/>
                      <a:pt x="1459" y="8912"/>
                      <a:pt x="1574" y="9061"/>
                    </a:cubicBezTo>
                    <a:cubicBezTo>
                      <a:pt x="1688" y="9210"/>
                      <a:pt x="1994" y="9337"/>
                      <a:pt x="2185" y="9149"/>
                    </a:cubicBezTo>
                    <a:cubicBezTo>
                      <a:pt x="2375" y="8960"/>
                      <a:pt x="2864" y="8477"/>
                      <a:pt x="2947" y="8394"/>
                    </a:cubicBezTo>
                    <a:cubicBezTo>
                      <a:pt x="3031" y="8312"/>
                      <a:pt x="2893" y="7349"/>
                      <a:pt x="3331" y="6965"/>
                    </a:cubicBezTo>
                    <a:close/>
                  </a:path>
                </a:pathLst>
              </a:custGeom>
              <a:solidFill>
                <a:schemeClr val="bg1"/>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grpSp>
        <p:grpSp>
          <p:nvGrpSpPr>
            <p:cNvPr id="11" name="Group 1518"/>
            <p:cNvGrpSpPr/>
            <p:nvPr/>
          </p:nvGrpSpPr>
          <p:grpSpPr>
            <a:xfrm>
              <a:off x="4858252" y="3466703"/>
              <a:ext cx="512246" cy="990600"/>
              <a:chOff x="0" y="0"/>
              <a:chExt cx="1365988" cy="2548183"/>
            </a:xfrm>
          </p:grpSpPr>
          <p:sp>
            <p:nvSpPr>
              <p:cNvPr id="12" name="Shape 1516"/>
              <p:cNvSpPr/>
              <p:nvPr/>
            </p:nvSpPr>
            <p:spPr>
              <a:xfrm rot="5400000">
                <a:off x="-591098" y="591097"/>
                <a:ext cx="2548184" cy="1365989"/>
              </a:xfrm>
              <a:custGeom>
                <a:avLst/>
                <a:gdLst/>
                <a:ahLst/>
                <a:cxnLst>
                  <a:cxn ang="0">
                    <a:pos x="wd2" y="hd2"/>
                  </a:cxn>
                  <a:cxn ang="5400000">
                    <a:pos x="wd2" y="hd2"/>
                  </a:cxn>
                  <a:cxn ang="10800000">
                    <a:pos x="wd2" y="hd2"/>
                  </a:cxn>
                  <a:cxn ang="16200000">
                    <a:pos x="wd2" y="hd2"/>
                  </a:cxn>
                </a:cxnLst>
                <a:rect l="0" t="0" r="r" b="b"/>
                <a:pathLst>
                  <a:path w="21600" h="21599" extrusionOk="0">
                    <a:moveTo>
                      <a:pt x="9057" y="0"/>
                    </a:moveTo>
                    <a:cubicBezTo>
                      <a:pt x="6404" y="0"/>
                      <a:pt x="4163" y="3345"/>
                      <a:pt x="3481" y="7895"/>
                    </a:cubicBezTo>
                    <a:cubicBezTo>
                      <a:pt x="3372" y="8620"/>
                      <a:pt x="3020" y="9122"/>
                      <a:pt x="2616" y="9122"/>
                    </a:cubicBezTo>
                    <a:lnTo>
                      <a:pt x="0" y="9122"/>
                    </a:lnTo>
                    <a:lnTo>
                      <a:pt x="0" y="12478"/>
                    </a:lnTo>
                    <a:lnTo>
                      <a:pt x="2616" y="12478"/>
                    </a:lnTo>
                    <a:cubicBezTo>
                      <a:pt x="3019" y="12478"/>
                      <a:pt x="3372" y="12980"/>
                      <a:pt x="3481" y="13705"/>
                    </a:cubicBezTo>
                    <a:cubicBezTo>
                      <a:pt x="4163" y="18253"/>
                      <a:pt x="6404" y="21599"/>
                      <a:pt x="9057" y="21599"/>
                    </a:cubicBezTo>
                    <a:cubicBezTo>
                      <a:pt x="11711" y="21600"/>
                      <a:pt x="13954" y="18255"/>
                      <a:pt x="14636" y="13705"/>
                    </a:cubicBezTo>
                    <a:cubicBezTo>
                      <a:pt x="14744" y="12980"/>
                      <a:pt x="15098" y="12478"/>
                      <a:pt x="15501" y="12478"/>
                    </a:cubicBezTo>
                    <a:lnTo>
                      <a:pt x="21600" y="12478"/>
                    </a:lnTo>
                    <a:lnTo>
                      <a:pt x="21600" y="9122"/>
                    </a:lnTo>
                    <a:lnTo>
                      <a:pt x="15503" y="9122"/>
                    </a:lnTo>
                    <a:cubicBezTo>
                      <a:pt x="15099" y="9122"/>
                      <a:pt x="14744" y="8622"/>
                      <a:pt x="14636" y="7895"/>
                    </a:cubicBezTo>
                    <a:cubicBezTo>
                      <a:pt x="14372" y="6124"/>
                      <a:pt x="13869" y="4500"/>
                      <a:pt x="13154" y="3165"/>
                    </a:cubicBezTo>
                    <a:cubicBezTo>
                      <a:pt x="12060" y="1124"/>
                      <a:pt x="10605" y="0"/>
                      <a:pt x="9057" y="0"/>
                    </a:cubicBezTo>
                    <a:close/>
                  </a:path>
                </a:pathLst>
              </a:custGeom>
              <a:solidFill>
                <a:srgbClr val="656564"/>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sp>
            <p:nvSpPr>
              <p:cNvPr id="13" name="Shape 1517"/>
              <p:cNvSpPr/>
              <p:nvPr/>
            </p:nvSpPr>
            <p:spPr>
              <a:xfrm>
                <a:off x="466050" y="836059"/>
                <a:ext cx="433888" cy="433889"/>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chemeClr val="bg1"/>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grpSp>
      </p:grpSp>
      <p:grpSp>
        <p:nvGrpSpPr>
          <p:cNvPr id="20" name="组合 19"/>
          <p:cNvGrpSpPr/>
          <p:nvPr/>
        </p:nvGrpSpPr>
        <p:grpSpPr>
          <a:xfrm>
            <a:off x="1097175" y="2507096"/>
            <a:ext cx="3532947" cy="1216064"/>
            <a:chOff x="2393558" y="1411780"/>
            <a:chExt cx="3532947" cy="1216064"/>
          </a:xfrm>
        </p:grpSpPr>
        <p:sp>
          <p:nvSpPr>
            <p:cNvPr id="21" name="文本框 36"/>
            <p:cNvSpPr txBox="1"/>
            <p:nvPr/>
          </p:nvSpPr>
          <p:spPr>
            <a:xfrm>
              <a:off x="2393558" y="1411780"/>
              <a:ext cx="3532947"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在学校心态挺好</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22" name="Text Placeholder 32"/>
            <p:cNvSpPr txBox="1"/>
            <p:nvPr/>
          </p:nvSpPr>
          <p:spPr>
            <a:xfrm>
              <a:off x="2434485" y="1872155"/>
              <a:ext cx="3455615" cy="75568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刚入学校嘛，以为大学可以潇洒一波，其实不然。</a:t>
              </a: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1138102" y="4356760"/>
            <a:ext cx="3566501" cy="1142406"/>
            <a:chOff x="2434485" y="1485438"/>
            <a:chExt cx="3566501" cy="1142406"/>
          </a:xfrm>
        </p:grpSpPr>
        <p:sp>
          <p:nvSpPr>
            <p:cNvPr id="24" name="文本框 36"/>
            <p:cNvSpPr txBox="1"/>
            <p:nvPr/>
          </p:nvSpPr>
          <p:spPr>
            <a:xfrm>
              <a:off x="2468039" y="1485438"/>
              <a:ext cx="3532947"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陷入焦虑</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25" name="Text Placeholder 32"/>
            <p:cNvSpPr txBox="1"/>
            <p:nvPr/>
          </p:nvSpPr>
          <p:spPr>
            <a:xfrm>
              <a:off x="2434485" y="1945813"/>
              <a:ext cx="3455615" cy="68203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游走于焦虑与乐观之间</a:t>
              </a: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7415403" y="2515479"/>
            <a:ext cx="3604940" cy="1310857"/>
            <a:chOff x="8323773" y="2595972"/>
            <a:chExt cx="3604940" cy="967736"/>
          </a:xfrm>
        </p:grpSpPr>
        <p:sp>
          <p:nvSpPr>
            <p:cNvPr id="30" name="文本框 36"/>
            <p:cNvSpPr txBox="1"/>
            <p:nvPr/>
          </p:nvSpPr>
          <p:spPr>
            <a:xfrm>
              <a:off x="8323773" y="2595972"/>
              <a:ext cx="3532947" cy="34082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心态积极</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31" name="Text Placeholder 32"/>
            <p:cNvSpPr txBox="1"/>
            <p:nvPr/>
          </p:nvSpPr>
          <p:spPr>
            <a:xfrm>
              <a:off x="8473098" y="3005823"/>
              <a:ext cx="3455615" cy="55788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就业压力促使</a:t>
              </a: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7415403" y="4356760"/>
            <a:ext cx="4067760" cy="1142406"/>
            <a:chOff x="8251779" y="2630835"/>
            <a:chExt cx="4067760" cy="1142406"/>
          </a:xfrm>
        </p:grpSpPr>
        <p:sp>
          <p:nvSpPr>
            <p:cNvPr id="33" name="文本框 36"/>
            <p:cNvSpPr txBox="1"/>
            <p:nvPr/>
          </p:nvSpPr>
          <p:spPr>
            <a:xfrm>
              <a:off x="8251779" y="2630835"/>
              <a:ext cx="4067760"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会焦虑，但是努力去平衡</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34" name="Text Placeholder 32"/>
            <p:cNvSpPr txBox="1"/>
            <p:nvPr/>
          </p:nvSpPr>
          <p:spPr>
            <a:xfrm>
              <a:off x="8401105" y="3091210"/>
              <a:ext cx="3455615" cy="68203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脚踏实地的去做，即使会失败</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35" name="文本框 36">
            <a:extLst>
              <a:ext uri="{FF2B5EF4-FFF2-40B4-BE49-F238E27FC236}">
                <a16:creationId xmlns:a16="http://schemas.microsoft.com/office/drawing/2014/main" id="{1DBE5F2C-1EDE-4945-BE68-993F14A980FC}"/>
              </a:ext>
            </a:extLst>
          </p:cNvPr>
          <p:cNvSpPr txBox="1"/>
          <p:nvPr/>
        </p:nvSpPr>
        <p:spPr>
          <a:xfrm>
            <a:off x="4134419" y="1323452"/>
            <a:ext cx="3532947"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心态问题</a:t>
            </a:r>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6647346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4.0.0"/>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TotalTime>
  <Words>1079</Words>
  <Application>Microsoft Office PowerPoint</Application>
  <PresentationFormat>宽屏</PresentationFormat>
  <Paragraphs>188</Paragraphs>
  <Slides>19</Slides>
  <Notes>9</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19</vt:i4>
      </vt:variant>
    </vt:vector>
  </HeadingPairs>
  <TitlesOfParts>
    <vt:vector size="37" baseType="lpstr">
      <vt:lpstr>Aileron</vt:lpstr>
      <vt:lpstr>Aileron Light</vt:lpstr>
      <vt:lpstr>Gill Sans</vt:lpstr>
      <vt:lpstr>Roboto Light</vt:lpstr>
      <vt:lpstr>STIXGeneral-Bold</vt:lpstr>
      <vt:lpstr>等线</vt:lpstr>
      <vt:lpstr>等线 Light</vt:lpstr>
      <vt:lpstr>汉仪清庭-55简</vt:lpstr>
      <vt:lpstr>黑体</vt:lpstr>
      <vt:lpstr>华康俪金黑W8(P)</vt:lpstr>
      <vt:lpstr>微软雅黑</vt:lpstr>
      <vt:lpstr>Arial</vt:lpstr>
      <vt:lpstr>Calibri</vt:lpstr>
      <vt:lpstr>Century Gothic</vt:lpstr>
      <vt:lpstr>Eras Bold ITC</vt:lpstr>
      <vt:lpstr>Source Sans Pro Light</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lzd</dc:creator>
  <cp:keywords>lzd</cp:keywords>
  <dc:description>www.1ppt.com</dc:description>
  <cp:lastModifiedBy>Hanoch L</cp:lastModifiedBy>
  <cp:revision>67</cp:revision>
  <dcterms:created xsi:type="dcterms:W3CDTF">2018-05-17T03:09:00Z</dcterms:created>
  <dcterms:modified xsi:type="dcterms:W3CDTF">2019-03-18T07:31:24Z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