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4480022a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4480022a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4480022ac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4480022ac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4480022ac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4480022ac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4480022ac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4480022ac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4480022ac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4480022ac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4480022ac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4480022ac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4480022ac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4480022ac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4480022ac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4480022ac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4480022ac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4480022ac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4480022ac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4480022ac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4480022ac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4480022ac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4480022ac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4480022ac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4480022ac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4480022ac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4480022ac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4480022ac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4480022ac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4480022ac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SALES INSIGHTS FOR ATLIQ  </a:t>
            </a:r>
            <a:endParaRPr sz="52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200"/>
              <a:t>HARDWARE COMPANY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		             </a:t>
            </a:r>
            <a:r>
              <a:rPr lang="en" sz="2022"/>
              <a:t>By</a:t>
            </a:r>
            <a:endParaRPr sz="2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		</a:t>
            </a:r>
            <a:endParaRPr sz="2022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HANOK SOLOMON VANGEPURAPU-IIT-MADRAS</a:t>
            </a:r>
            <a:endParaRPr sz="2022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6796" l="0" r="0" t="2104"/>
          <a:stretch/>
        </p:blipFill>
        <p:spPr>
          <a:xfrm>
            <a:off x="0" y="342900"/>
            <a:ext cx="8996525" cy="46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9250"/>
            <a:ext cx="9097650" cy="45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20" y="0"/>
            <a:ext cx="88565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50" y="291325"/>
            <a:ext cx="8786800" cy="46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2561025" y="162877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7" y="0"/>
            <a:ext cx="90547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04" y="0"/>
            <a:ext cx="89583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39" y="0"/>
            <a:ext cx="87067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8025" y="-74574"/>
            <a:ext cx="10560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918100" y="159662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465425" y="10137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56" y="0"/>
            <a:ext cx="867068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232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98" y="0"/>
            <a:ext cx="8825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97" y="0"/>
            <a:ext cx="87742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139"/>
            <a:ext cx="9144000" cy="5037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75"/>
            <a:ext cx="9088875" cy="51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