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80" r:id="rId7"/>
    <p:sldId id="281" r:id="rId8"/>
    <p:sldId id="282" r:id="rId9"/>
    <p:sldId id="283" r:id="rId10"/>
    <p:sldId id="284" r:id="rId11"/>
    <p:sldId id="285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286" r:id="rId22"/>
    <p:sldId id="287" r:id="rId23"/>
    <p:sldId id="288" r:id="rId24"/>
    <p:sldId id="289" r:id="rId25"/>
    <p:sldId id="290" r:id="rId26"/>
    <p:sldId id="291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271" r:id="rId4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88"/>
    <a:srgbClr val="D5D717"/>
    <a:srgbClr val="FF5858"/>
    <a:srgbClr val="8DC8E8"/>
    <a:srgbClr val="AEE9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62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3491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03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1131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0676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082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3297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2018-03-21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8804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5073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2018-03-21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338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9224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382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7336E-304D-4426-8BCA-E1D5D7F0ADB1}" type="datetimeFigureOut">
              <a:rPr lang="ko-KR" altLang="en-US" smtClean="0"/>
              <a:pPr/>
              <a:t>2018-03-21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6770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2120" y="41232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최한올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1303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800" dirty="0" smtClean="0">
                <a:solidFill>
                  <a:schemeClr val="tx1"/>
                </a:solidFill>
              </a:rPr>
              <a:t>="images/italy.png" alt="</a:t>
            </a:r>
            <a:r>
              <a:rPr lang="ko-KR" altLang="en-US" sz="800" dirty="0" smtClean="0">
                <a:solidFill>
                  <a:schemeClr val="tx1"/>
                </a:solidFill>
              </a:rPr>
              <a:t>이탈리아</a:t>
            </a:r>
            <a:r>
              <a:rPr lang="en-US" altLang="ko-KR" sz="800" dirty="0" smtClean="0">
                <a:solidFill>
                  <a:schemeClr val="tx1"/>
                </a:solidFill>
              </a:rPr>
              <a:t>"&gt;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conts</a:t>
            </a:r>
            <a:r>
              <a:rPr lang="en-US" altLang="ko-KR" sz="800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&lt;span class="tit"&gt;</a:t>
            </a:r>
            <a:r>
              <a:rPr lang="ko-KR" altLang="en-US" sz="800" dirty="0" smtClean="0">
                <a:solidFill>
                  <a:schemeClr val="tx1"/>
                </a:solidFill>
              </a:rPr>
              <a:t>이탈리아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로마 </a:t>
            </a:r>
            <a:r>
              <a:rPr lang="en-US" altLang="ko-KR" sz="800" dirty="0" smtClean="0">
                <a:solidFill>
                  <a:schemeClr val="tx1"/>
                </a:solidFill>
              </a:rPr>
              <a:t>/ </a:t>
            </a:r>
            <a:r>
              <a:rPr lang="ko-KR" altLang="en-US" sz="800" dirty="0" smtClean="0">
                <a:solidFill>
                  <a:schemeClr val="tx1"/>
                </a:solidFill>
              </a:rPr>
              <a:t>바티칸시티</a:t>
            </a:r>
            <a:r>
              <a:rPr lang="en-US" altLang="ko-KR" sz="800" dirty="0" smtClean="0">
                <a:solidFill>
                  <a:schemeClr val="tx1"/>
                </a:solidFill>
              </a:rPr>
              <a:t>) 3</a:t>
            </a:r>
            <a:r>
              <a:rPr lang="ko-KR" altLang="en-US" sz="800" dirty="0" smtClean="0">
                <a:solidFill>
                  <a:schemeClr val="tx1"/>
                </a:solidFill>
              </a:rPr>
              <a:t>박 </a:t>
            </a:r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r>
              <a:rPr lang="ko-KR" altLang="en-US" sz="800" dirty="0" smtClean="0">
                <a:solidFill>
                  <a:schemeClr val="tx1"/>
                </a:solidFill>
              </a:rPr>
              <a:t>일</a:t>
            </a:r>
            <a:r>
              <a:rPr lang="en-US" altLang="ko-KR" sz="800" dirty="0" smtClean="0">
                <a:solidFill>
                  <a:schemeClr val="tx1"/>
                </a:solidFill>
              </a:rPr>
              <a:t>&lt;/span&gt;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&lt;span class="exp"&gt;</a:t>
            </a:r>
            <a:r>
              <a:rPr lang="ko-KR" altLang="en-US" sz="800" dirty="0" smtClean="0">
                <a:solidFill>
                  <a:schemeClr val="tx1"/>
                </a:solidFill>
              </a:rPr>
              <a:t>바쁜 직장인을 위한 로마 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</a:rPr>
              <a:t>박 </a:t>
            </a:r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  <a:r>
              <a:rPr lang="ko-KR" altLang="en-US" sz="800" dirty="0" smtClean="0">
                <a:solidFill>
                  <a:schemeClr val="tx1"/>
                </a:solidFill>
              </a:rPr>
              <a:t>일 알찬 투어</a:t>
            </a:r>
            <a:r>
              <a:rPr lang="en-US" altLang="ko-KR" sz="800" dirty="0" smtClean="0">
                <a:solidFill>
                  <a:schemeClr val="tx1"/>
                </a:solidFill>
              </a:rPr>
              <a:t>!&lt;/span&gt;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&lt;/p&gt;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&lt;/a&gt;&lt;/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800" dirty="0" smtClean="0">
                <a:solidFill>
                  <a:schemeClr val="tx1"/>
                </a:solidFill>
              </a:rPr>
              <a:t>="images/london.png" alt="</a:t>
            </a:r>
            <a:r>
              <a:rPr lang="ko-KR" altLang="en-US" sz="800" dirty="0" smtClean="0">
                <a:solidFill>
                  <a:schemeClr val="tx1"/>
                </a:solidFill>
              </a:rPr>
              <a:t>런던</a:t>
            </a:r>
            <a:r>
              <a:rPr lang="en-US" altLang="ko-KR" sz="800" dirty="0" smtClean="0">
                <a:solidFill>
                  <a:schemeClr val="tx1"/>
                </a:solidFill>
              </a:rPr>
              <a:t>"&gt;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conts</a:t>
            </a:r>
            <a:r>
              <a:rPr lang="en-US" altLang="ko-KR" sz="800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&lt;span class="tit"&gt;</a:t>
            </a:r>
            <a:r>
              <a:rPr lang="ko-KR" altLang="en-US" sz="800" dirty="0" smtClean="0">
                <a:solidFill>
                  <a:schemeClr val="tx1"/>
                </a:solidFill>
              </a:rPr>
              <a:t>영국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잉글랜드 </a:t>
            </a:r>
            <a:r>
              <a:rPr lang="en-US" altLang="ko-KR" sz="800" dirty="0" smtClean="0">
                <a:solidFill>
                  <a:schemeClr val="tx1"/>
                </a:solidFill>
              </a:rPr>
              <a:t>/ </a:t>
            </a:r>
            <a:r>
              <a:rPr lang="ko-KR" altLang="en-US" sz="800" dirty="0" smtClean="0">
                <a:solidFill>
                  <a:schemeClr val="tx1"/>
                </a:solidFill>
              </a:rPr>
              <a:t>스코틀랜드 </a:t>
            </a:r>
            <a:r>
              <a:rPr lang="en-US" altLang="ko-KR" sz="800" dirty="0" smtClean="0">
                <a:solidFill>
                  <a:schemeClr val="tx1"/>
                </a:solidFill>
              </a:rPr>
              <a:t>/ </a:t>
            </a:r>
            <a:r>
              <a:rPr lang="ko-KR" altLang="en-US" sz="800" dirty="0" smtClean="0">
                <a:solidFill>
                  <a:schemeClr val="tx1"/>
                </a:solidFill>
              </a:rPr>
              <a:t>아일랜드 </a:t>
            </a:r>
            <a:r>
              <a:rPr lang="en-US" altLang="ko-KR" sz="800" dirty="0" smtClean="0">
                <a:solidFill>
                  <a:schemeClr val="tx1"/>
                </a:solidFill>
              </a:rPr>
              <a:t>/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웨일스</a:t>
            </a:r>
            <a:r>
              <a:rPr lang="en-US" altLang="ko-KR" sz="800" dirty="0" smtClean="0">
                <a:solidFill>
                  <a:schemeClr val="tx1"/>
                </a:solidFill>
              </a:rPr>
              <a:t>) 7</a:t>
            </a:r>
            <a:r>
              <a:rPr lang="ko-KR" altLang="en-US" sz="800" dirty="0" smtClean="0">
                <a:solidFill>
                  <a:schemeClr val="tx1"/>
                </a:solidFill>
              </a:rPr>
              <a:t>일</a:t>
            </a:r>
            <a:r>
              <a:rPr lang="en-US" altLang="ko-KR" sz="800" dirty="0" smtClean="0">
                <a:solidFill>
                  <a:schemeClr val="tx1"/>
                </a:solidFill>
              </a:rPr>
              <a:t>&lt;/span&gt;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&lt;span class="exp"&gt;7</a:t>
            </a:r>
            <a:r>
              <a:rPr lang="ko-KR" altLang="en-US" sz="800" dirty="0" smtClean="0">
                <a:solidFill>
                  <a:schemeClr val="tx1"/>
                </a:solidFill>
              </a:rPr>
              <a:t>일간의 영국과 아일랜드 정통일주를 체험해보세요</a:t>
            </a:r>
            <a:r>
              <a:rPr lang="en-US" altLang="ko-KR" sz="800" dirty="0" smtClean="0">
                <a:solidFill>
                  <a:schemeClr val="tx1"/>
                </a:solidFill>
              </a:rPr>
              <a:t>.&lt;/span&gt;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&lt;/p&gt;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&lt;/a&gt;&lt;/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&lt;/div&gt;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&lt;div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thismonth</a:t>
            </a:r>
            <a:r>
              <a:rPr lang="en-US" altLang="ko-KR" sz="800" dirty="0" smtClean="0">
                <a:solidFill>
                  <a:schemeClr val="tx1"/>
                </a:solidFill>
              </a:rPr>
              <a:t>"&gt;</a:t>
            </a:r>
            <a:r>
              <a:rPr lang="ko-KR" altLang="en-US" sz="800" dirty="0" smtClean="0">
                <a:solidFill>
                  <a:schemeClr val="tx1"/>
                </a:solidFill>
              </a:rPr>
              <a:t>이달의 여행지</a:t>
            </a:r>
            <a:r>
              <a:rPr lang="en-US" altLang="ko-KR" sz="800" dirty="0" smtClean="0">
                <a:solidFill>
                  <a:schemeClr val="tx1"/>
                </a:solidFill>
              </a:rPr>
              <a:t>&lt;/div&gt;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&lt;div id="choice"&gt;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&lt;select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selbox</a:t>
            </a:r>
            <a:r>
              <a:rPr lang="en-US" altLang="ko-KR" sz="800" dirty="0" smtClean="0">
                <a:solidFill>
                  <a:schemeClr val="tx1"/>
                </a:solidFill>
              </a:rPr>
              <a:t>"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onchange</a:t>
            </a:r>
            <a:r>
              <a:rPr lang="en-US" altLang="ko-KR" sz="800" dirty="0" smtClean="0">
                <a:solidFill>
                  <a:schemeClr val="tx1"/>
                </a:solidFill>
              </a:rPr>
              <a:t>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setSelectText</a:t>
            </a:r>
            <a:r>
              <a:rPr lang="en-US" altLang="ko-KR" sz="800" dirty="0" smtClean="0">
                <a:solidFill>
                  <a:schemeClr val="tx1"/>
                </a:solidFill>
              </a:rPr>
              <a:t>('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searchSubCate</a:t>
            </a:r>
            <a:r>
              <a:rPr lang="en-US" altLang="ko-KR" sz="800" dirty="0" smtClean="0">
                <a:solidFill>
                  <a:schemeClr val="tx1"/>
                </a:solidFill>
              </a:rPr>
              <a:t>', this)"&gt;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&lt;option value="show1"&gt;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리뷰순</a:t>
            </a:r>
            <a:r>
              <a:rPr lang="en-US" altLang="ko-KR" sz="800" dirty="0" smtClean="0">
                <a:solidFill>
                  <a:schemeClr val="tx1"/>
                </a:solidFill>
              </a:rPr>
              <a:t>&lt;/option&gt;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&lt;option value="show2"&gt;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검색순</a:t>
            </a:r>
            <a:r>
              <a:rPr lang="en-US" altLang="ko-KR" sz="800" dirty="0" smtClean="0">
                <a:solidFill>
                  <a:schemeClr val="tx1"/>
                </a:solidFill>
              </a:rPr>
              <a:t>&lt;/option&gt;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&lt;option value="show3"&gt;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추천순</a:t>
            </a:r>
            <a:r>
              <a:rPr lang="en-US" altLang="ko-KR" sz="800" dirty="0" smtClean="0">
                <a:solidFill>
                  <a:schemeClr val="tx1"/>
                </a:solidFill>
              </a:rPr>
              <a:t>&lt;/option&gt;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&lt;option value="show4"&gt;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댓글순</a:t>
            </a:r>
            <a:r>
              <a:rPr lang="en-US" altLang="ko-KR" sz="800" dirty="0" smtClean="0">
                <a:solidFill>
                  <a:schemeClr val="tx1"/>
                </a:solidFill>
              </a:rPr>
              <a:t>&lt;/option&gt;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&lt;/select&gt;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48937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568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&lt;div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showpic</a:t>
            </a:r>
            <a:r>
              <a:rPr lang="en-US" altLang="ko-KR" sz="800" dirty="0" smtClean="0">
                <a:solidFill>
                  <a:schemeClr val="tx1"/>
                </a:solidFill>
              </a:rPr>
              <a:t>"&gt;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&lt;div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id="show1"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class="mm"&gt;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&lt;a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img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800" dirty="0" smtClean="0">
                <a:solidFill>
                  <a:schemeClr val="tx1"/>
                </a:solidFill>
              </a:rPr>
              <a:t>="images/croatia.png"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alt="</a:t>
            </a:r>
            <a:r>
              <a:rPr lang="ko-KR" altLang="en-US" sz="800" dirty="0" smtClean="0">
                <a:solidFill>
                  <a:schemeClr val="tx1"/>
                </a:solidFill>
              </a:rPr>
              <a:t>크로아티아</a:t>
            </a:r>
            <a:r>
              <a:rPr lang="en-US" altLang="ko-KR" sz="800" dirty="0" smtClean="0">
                <a:solidFill>
                  <a:schemeClr val="tx1"/>
                </a:solidFill>
              </a:rPr>
              <a:t>"&gt;&lt;/a&gt;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class="choice_text1"&gt;</a:t>
            </a:r>
            <a:r>
              <a:rPr lang="ko-KR" altLang="en-US" sz="800" dirty="0" smtClean="0">
                <a:solidFill>
                  <a:schemeClr val="tx1"/>
                </a:solidFill>
              </a:rPr>
              <a:t>이번 달 가장 많은 리뷰를 차지한 요즘 가장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핫한</a:t>
            </a:r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</a:rPr>
              <a:t>여행지</a:t>
            </a:r>
            <a:r>
              <a:rPr lang="en-US" altLang="ko-KR" sz="800" dirty="0" smtClean="0">
                <a:solidFill>
                  <a:schemeClr val="tx1"/>
                </a:solidFill>
              </a:rPr>
              <a:t>,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아드리아해의</a:t>
            </a:r>
            <a:r>
              <a:rPr lang="ko-KR" altLang="en-US" sz="800" dirty="0" smtClean="0">
                <a:solidFill>
                  <a:schemeClr val="tx1"/>
                </a:solidFill>
              </a:rPr>
              <a:t> 숨은 보석 크로아티아</a:t>
            </a:r>
            <a:r>
              <a:rPr lang="en-US" altLang="ko-KR" sz="800" dirty="0" smtClean="0">
                <a:solidFill>
                  <a:schemeClr val="tx1"/>
                </a:solidFill>
              </a:rPr>
              <a:t>! </a:t>
            </a:r>
            <a:r>
              <a:rPr lang="ko-KR" altLang="en-US" sz="800" dirty="0" smtClean="0">
                <a:solidFill>
                  <a:schemeClr val="tx1"/>
                </a:solidFill>
              </a:rPr>
              <a:t>가족</a:t>
            </a:r>
            <a:r>
              <a:rPr lang="en-US" altLang="ko-KR" sz="800" dirty="0" smtClean="0">
                <a:solidFill>
                  <a:schemeClr val="tx1"/>
                </a:solidFill>
              </a:rPr>
              <a:t>,&lt;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</a:rPr>
              <a:t>친구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연인과 크로아티아로 떠나보는 건 어떨까요</a:t>
            </a:r>
            <a:r>
              <a:rPr lang="en-US" altLang="ko-KR" sz="800" dirty="0" smtClean="0">
                <a:solidFill>
                  <a:schemeClr val="tx1"/>
                </a:solidFill>
              </a:rPr>
              <a:t>?&lt;/p&gt;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class="choice_text1-1"&gt;&lt;a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</a:t>
            </a:r>
            <a:r>
              <a:rPr lang="ko-KR" altLang="en-US" sz="800" dirty="0" smtClean="0">
                <a:solidFill>
                  <a:schemeClr val="tx1"/>
                </a:solidFill>
              </a:rPr>
              <a:t>크로아티아 정보 알아보기 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&gt;&lt;/a&gt;&lt;/p&gt;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&lt;/div&gt;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/>
            </a:r>
            <a:br>
              <a:rPr lang="ko-KR" altLang="en-US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&lt;div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id="show2"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class="mm"&gt;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&lt;a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img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800" dirty="0" smtClean="0">
                <a:solidFill>
                  <a:schemeClr val="tx1"/>
                </a:solidFill>
              </a:rPr>
              <a:t>="images/laos.png"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alt="</a:t>
            </a:r>
            <a:r>
              <a:rPr lang="ko-KR" altLang="en-US" sz="800" dirty="0" smtClean="0">
                <a:solidFill>
                  <a:schemeClr val="tx1"/>
                </a:solidFill>
              </a:rPr>
              <a:t>라오스</a:t>
            </a:r>
            <a:r>
              <a:rPr lang="en-US" altLang="ko-KR" sz="800" dirty="0" smtClean="0">
                <a:solidFill>
                  <a:schemeClr val="tx1"/>
                </a:solidFill>
              </a:rPr>
              <a:t>"&gt;&lt;/a&gt;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class="choice_text2"&gt;</a:t>
            </a:r>
            <a:r>
              <a:rPr lang="ko-KR" altLang="en-US" sz="800" dirty="0" smtClean="0">
                <a:solidFill>
                  <a:schemeClr val="tx1"/>
                </a:solidFill>
              </a:rPr>
              <a:t>저렴한 물가는 기본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색다른 자연에서 즐기는</a:t>
            </a:r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</a:rPr>
              <a:t>다양한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액티비티와</a:t>
            </a:r>
            <a:r>
              <a:rPr lang="ko-KR" altLang="en-US" sz="800" dirty="0" smtClean="0">
                <a:solidFill>
                  <a:schemeClr val="tx1"/>
                </a:solidFill>
              </a:rPr>
              <a:t> 풍부한 먹거리로 우리나라뿐만</a:t>
            </a:r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</a:rPr>
              <a:t>아니라 전세계적으로 유명한 배낭지가 된 라오스가</a:t>
            </a:r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</a:rPr>
              <a:t>이달의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검색순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위입니다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!&lt;/p&gt;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class="choice_text2-1"&gt;&lt;a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</a:t>
            </a:r>
            <a:r>
              <a:rPr lang="ko-KR" altLang="en-US" sz="800" dirty="0" smtClean="0">
                <a:solidFill>
                  <a:schemeClr val="tx1"/>
                </a:solidFill>
              </a:rPr>
              <a:t>라오스 정보 알아보기 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&gt;&lt;/a&gt;&lt;/p&gt;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&lt;/div&gt;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/>
            </a:r>
            <a:br>
              <a:rPr lang="ko-KR" altLang="en-US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&lt;div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id="show3"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class="mm"&gt;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&lt;a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img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800" dirty="0" smtClean="0">
                <a:solidFill>
                  <a:schemeClr val="tx1"/>
                </a:solidFill>
              </a:rPr>
              <a:t>="images/hawaii.png"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alt="</a:t>
            </a:r>
            <a:r>
              <a:rPr lang="ko-KR" altLang="en-US" sz="800" dirty="0" smtClean="0">
                <a:solidFill>
                  <a:schemeClr val="tx1"/>
                </a:solidFill>
              </a:rPr>
              <a:t>하와이</a:t>
            </a:r>
            <a:r>
              <a:rPr lang="en-US" altLang="ko-KR" sz="800" dirty="0" smtClean="0">
                <a:solidFill>
                  <a:schemeClr val="tx1"/>
                </a:solidFill>
              </a:rPr>
              <a:t>"&gt;&lt;/a&gt;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class="choice_text3"&gt;</a:t>
            </a:r>
            <a:r>
              <a:rPr lang="ko-KR" altLang="en-US" sz="800" dirty="0" smtClean="0">
                <a:solidFill>
                  <a:schemeClr val="tx1"/>
                </a:solidFill>
              </a:rPr>
              <a:t>전세계인에게 꾸준히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사랑받는</a:t>
            </a:r>
            <a:r>
              <a:rPr lang="ko-KR" altLang="en-US" sz="800" dirty="0" smtClean="0">
                <a:solidFill>
                  <a:schemeClr val="tx1"/>
                </a:solidFill>
              </a:rPr>
              <a:t> 여행지 하와이</a:t>
            </a:r>
            <a:r>
              <a:rPr lang="en-US" altLang="ko-KR" sz="800" dirty="0" smtClean="0">
                <a:solidFill>
                  <a:schemeClr val="tx1"/>
                </a:solidFill>
              </a:rPr>
              <a:t>!&lt;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</a:rPr>
              <a:t>천혜의 자연환경에서 휴양과 관광을 동시에</a:t>
            </a:r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</a:rPr>
              <a:t>즐겨보세요</a:t>
            </a:r>
            <a:r>
              <a:rPr lang="en-US" altLang="ko-KR" sz="800" dirty="0" smtClean="0">
                <a:solidFill>
                  <a:schemeClr val="tx1"/>
                </a:solidFill>
              </a:rPr>
              <a:t>.&lt;/p&gt;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class="choice_text2-1"&gt;&lt;a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</a:t>
            </a:r>
            <a:r>
              <a:rPr lang="ko-KR" altLang="en-US" sz="800" dirty="0" smtClean="0">
                <a:solidFill>
                  <a:schemeClr val="tx1"/>
                </a:solidFill>
              </a:rPr>
              <a:t>하와이 정보 알아보기 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&gt;&lt;/a&gt;&lt;/p&gt;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&lt;/div&gt;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/>
            </a:r>
            <a:br>
              <a:rPr lang="ko-KR" altLang="en-US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&lt;div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id="show4"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class="mm"&gt;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&lt;a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img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800" dirty="0" smtClean="0">
                <a:solidFill>
                  <a:schemeClr val="tx1"/>
                </a:solidFill>
              </a:rPr>
              <a:t>="images/hokkaido.png"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alt="</a:t>
            </a:r>
            <a:r>
              <a:rPr lang="ko-KR" altLang="en-US" sz="800" dirty="0" smtClean="0">
                <a:solidFill>
                  <a:schemeClr val="tx1"/>
                </a:solidFill>
              </a:rPr>
              <a:t>홋카이도</a:t>
            </a:r>
            <a:r>
              <a:rPr lang="en-US" altLang="ko-KR" sz="800" dirty="0" smtClean="0">
                <a:solidFill>
                  <a:schemeClr val="tx1"/>
                </a:solidFill>
              </a:rPr>
              <a:t>"&gt;&lt;/a&gt;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class="choice_text4"&gt;</a:t>
            </a:r>
            <a:r>
              <a:rPr lang="ko-KR" altLang="en-US" sz="800" dirty="0" smtClean="0">
                <a:solidFill>
                  <a:schemeClr val="tx1"/>
                </a:solidFill>
              </a:rPr>
              <a:t>눈의 도시 홋카이도에서 눈의 축제부터 온천까지</a:t>
            </a:r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겨울여행만의묘미를</a:t>
            </a:r>
            <a:r>
              <a:rPr lang="ko-KR" altLang="en-US" sz="800" dirty="0" smtClean="0">
                <a:solidFill>
                  <a:schemeClr val="tx1"/>
                </a:solidFill>
              </a:rPr>
              <a:t> 느껴보세요</a:t>
            </a:r>
            <a:r>
              <a:rPr lang="en-US" altLang="ko-KR" sz="800" dirty="0" smtClean="0">
                <a:solidFill>
                  <a:schemeClr val="tx1"/>
                </a:solidFill>
              </a:rPr>
              <a:t>.&lt;/p&gt;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class="choice_text2-1"&gt;&lt;a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</a:t>
            </a:r>
            <a:r>
              <a:rPr lang="ko-KR" altLang="en-US" sz="800" dirty="0" smtClean="0">
                <a:solidFill>
                  <a:schemeClr val="tx1"/>
                </a:solidFill>
              </a:rPr>
              <a:t>홋카이도 정보 알아보기 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&gt;&lt;/a&gt;&lt;/p&gt;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&lt;/div&gt;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&lt;/div&gt;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068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 class="sum3"&gt;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800" dirty="0" smtClean="0">
                <a:solidFill>
                  <a:schemeClr val="tx1"/>
                </a:solidFill>
              </a:rPr>
              <a:t>="images/morocco.png" alt="</a:t>
            </a:r>
            <a:r>
              <a:rPr lang="ko-KR" altLang="en-US" sz="800" dirty="0" smtClean="0">
                <a:solidFill>
                  <a:schemeClr val="tx1"/>
                </a:solidFill>
              </a:rPr>
              <a:t>모로코</a:t>
            </a:r>
            <a:r>
              <a:rPr lang="en-US" altLang="ko-KR" sz="800" dirty="0" smtClean="0">
                <a:solidFill>
                  <a:schemeClr val="tx1"/>
                </a:solidFill>
              </a:rPr>
              <a:t>"&gt;&lt;/a&gt;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 class="exp_3"&gt;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&lt;span class="title"&gt;[</a:t>
            </a:r>
            <a:r>
              <a:rPr lang="ko-KR" altLang="en-US" sz="800" dirty="0" smtClean="0">
                <a:solidFill>
                  <a:schemeClr val="tx1"/>
                </a:solidFill>
              </a:rPr>
              <a:t>모로코</a:t>
            </a:r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  <a:r>
              <a:rPr lang="ko-KR" altLang="en-US" sz="800" dirty="0" smtClean="0">
                <a:solidFill>
                  <a:schemeClr val="tx1"/>
                </a:solidFill>
              </a:rPr>
              <a:t>사막투어 추천</a:t>
            </a:r>
            <a:r>
              <a:rPr lang="en-US" altLang="ko-KR" sz="800" dirty="0" smtClean="0">
                <a:solidFill>
                  <a:schemeClr val="tx1"/>
                </a:solidFill>
              </a:rPr>
              <a:t>&lt;/span&gt;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&lt;span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sum_exp</a:t>
            </a:r>
            <a:r>
              <a:rPr lang="en-US" altLang="ko-KR" sz="800" dirty="0" smtClean="0">
                <a:solidFill>
                  <a:schemeClr val="tx1"/>
                </a:solidFill>
              </a:rPr>
              <a:t>"&gt;</a:t>
            </a:r>
            <a:r>
              <a:rPr lang="ko-KR" altLang="en-US" sz="800" dirty="0" smtClean="0">
                <a:solidFill>
                  <a:schemeClr val="tx1"/>
                </a:solidFill>
              </a:rPr>
              <a:t>모로코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알리네</a:t>
            </a:r>
            <a:r>
              <a:rPr lang="en-US" altLang="ko-KR" sz="800" dirty="0" smtClean="0">
                <a:solidFill>
                  <a:schemeClr val="tx1"/>
                </a:solidFill>
              </a:rPr>
              <a:t>&lt;/span&gt;&lt;/p&gt;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btn</a:t>
            </a:r>
            <a:r>
              <a:rPr lang="en-US" altLang="ko-KR" sz="800" dirty="0" smtClean="0">
                <a:solidFill>
                  <a:schemeClr val="tx1"/>
                </a:solidFill>
              </a:rPr>
              <a:t>"&gt;&lt;span id="clickme3"&gt;♥ 0&lt;/span&gt;&lt;/p&gt;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 class="cmmt3"&gt;&lt;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fas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</a:t>
            </a:r>
            <a:r>
              <a:rPr lang="en-US" altLang="ko-KR" sz="800" dirty="0" smtClean="0">
                <a:solidFill>
                  <a:schemeClr val="tx1"/>
                </a:solidFill>
              </a:rPr>
              <a:t>-comment-alt"&gt;&lt;/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&gt;&lt;/p&gt;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 class="cmmt_num3"&gt;0&lt;/p&gt;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 class="share"&gt;&lt;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fas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</a:t>
            </a:r>
            <a:r>
              <a:rPr lang="en-US" altLang="ko-KR" sz="800" dirty="0" smtClean="0">
                <a:solidFill>
                  <a:schemeClr val="tx1"/>
                </a:solidFill>
              </a:rPr>
              <a:t>-share-alt"&gt;&lt;/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&gt;&lt;/a&gt;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 class="sum4"&gt;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800" dirty="0" smtClean="0">
                <a:solidFill>
                  <a:schemeClr val="tx1"/>
                </a:solidFill>
              </a:rPr>
              <a:t>="images/vietnam.png" alt="</a:t>
            </a:r>
            <a:r>
              <a:rPr lang="ko-KR" altLang="en-US" sz="800" dirty="0" smtClean="0">
                <a:solidFill>
                  <a:schemeClr val="tx1"/>
                </a:solidFill>
              </a:rPr>
              <a:t>베트남</a:t>
            </a:r>
            <a:r>
              <a:rPr lang="en-US" altLang="ko-KR" sz="800" dirty="0" smtClean="0">
                <a:solidFill>
                  <a:schemeClr val="tx1"/>
                </a:solidFill>
              </a:rPr>
              <a:t>"&gt;&lt;/a&gt;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 class="exp_4"&gt;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&lt;span class="title"&gt;</a:t>
            </a:r>
            <a:r>
              <a:rPr lang="ko-KR" altLang="en-US" sz="800" dirty="0" smtClean="0">
                <a:solidFill>
                  <a:schemeClr val="tx1"/>
                </a:solidFill>
              </a:rPr>
              <a:t>가족 여행 다녀왔어요</a:t>
            </a:r>
            <a:r>
              <a:rPr lang="en-US" altLang="ko-KR" sz="800" dirty="0" smtClean="0">
                <a:solidFill>
                  <a:schemeClr val="tx1"/>
                </a:solidFill>
              </a:rPr>
              <a:t>~&lt;/span&gt;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&lt;span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sum_exp</a:t>
            </a:r>
            <a:r>
              <a:rPr lang="en-US" altLang="ko-KR" sz="800" dirty="0" smtClean="0">
                <a:solidFill>
                  <a:schemeClr val="tx1"/>
                </a:solidFill>
              </a:rPr>
              <a:t>"&gt;</a:t>
            </a:r>
            <a:r>
              <a:rPr lang="ko-KR" altLang="en-US" sz="800" dirty="0" smtClean="0">
                <a:solidFill>
                  <a:schemeClr val="tx1"/>
                </a:solidFill>
              </a:rPr>
              <a:t>베트남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다낭</a:t>
            </a:r>
            <a:r>
              <a:rPr lang="en-US" altLang="ko-KR" sz="800" dirty="0" smtClean="0">
                <a:solidFill>
                  <a:schemeClr val="tx1"/>
                </a:solidFill>
              </a:rPr>
              <a:t>&lt;/span&gt;&lt;/p&gt;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btn</a:t>
            </a:r>
            <a:r>
              <a:rPr lang="en-US" altLang="ko-KR" sz="800" dirty="0" smtClean="0">
                <a:solidFill>
                  <a:schemeClr val="tx1"/>
                </a:solidFill>
              </a:rPr>
              <a:t>"&gt;&lt;span id="clickme4"&gt;♥ 0&lt;/span&gt;&lt;/p&gt;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 class="cmmt4"&gt;&lt;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fas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</a:t>
            </a:r>
            <a:r>
              <a:rPr lang="en-US" altLang="ko-KR" sz="800" dirty="0" smtClean="0">
                <a:solidFill>
                  <a:schemeClr val="tx1"/>
                </a:solidFill>
              </a:rPr>
              <a:t>-comment-alt"&gt;&lt;/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&gt;&lt;/p&gt;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 class="cmmt_num4"&gt;0&lt;/p&gt;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 class="share"&gt;&lt;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fas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</a:t>
            </a:r>
            <a:r>
              <a:rPr lang="en-US" altLang="ko-KR" sz="800" dirty="0" smtClean="0">
                <a:solidFill>
                  <a:schemeClr val="tx1"/>
                </a:solidFill>
              </a:rPr>
              <a:t>-share-alt"&gt;&lt;/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&gt;&lt;/a&gt;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&lt;/div&gt;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&lt;/main&gt;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068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&lt;/div&gt;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&lt;div class="review"&gt;</a:t>
            </a:r>
            <a:r>
              <a:rPr lang="ko-KR" altLang="en-US" sz="800" dirty="0" smtClean="0">
                <a:solidFill>
                  <a:schemeClr val="tx1"/>
                </a:solidFill>
              </a:rPr>
              <a:t>후기</a:t>
            </a:r>
            <a:r>
              <a:rPr lang="en-US" altLang="ko-KR" sz="800" dirty="0" smtClean="0">
                <a:solidFill>
                  <a:schemeClr val="tx1"/>
                </a:solidFill>
              </a:rPr>
              <a:t>&lt;p&gt;&lt;a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더보기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&gt;&lt;/a&gt;&lt;/p&gt;&lt;/div&gt;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&lt;div id="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sumImg</a:t>
            </a:r>
            <a:r>
              <a:rPr lang="en-US" altLang="ko-KR" sz="800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 class="sum1"&gt;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800" dirty="0" smtClean="0">
                <a:solidFill>
                  <a:schemeClr val="tx1"/>
                </a:solidFill>
              </a:rPr>
              <a:t>="images/towerbridge.png" alt="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타워브릿지</a:t>
            </a:r>
            <a:r>
              <a:rPr lang="en-US" altLang="ko-KR" sz="800" dirty="0" smtClean="0">
                <a:solidFill>
                  <a:schemeClr val="tx1"/>
                </a:solidFill>
              </a:rPr>
              <a:t>"&gt;&lt;/a&gt;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 class="exp_1"&gt;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&lt;span class="title"&gt;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타워브릿지</a:t>
            </a:r>
            <a:r>
              <a:rPr lang="ko-KR" altLang="en-US" sz="800" dirty="0" smtClean="0">
                <a:solidFill>
                  <a:schemeClr val="tx1"/>
                </a:solidFill>
              </a:rPr>
              <a:t> 야경 감상하기</a:t>
            </a:r>
            <a:r>
              <a:rPr lang="en-US" altLang="ko-KR" sz="800" dirty="0" smtClean="0">
                <a:solidFill>
                  <a:schemeClr val="tx1"/>
                </a:solidFill>
              </a:rPr>
              <a:t>&lt;/span&gt;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&lt;span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sum_exp</a:t>
            </a:r>
            <a:r>
              <a:rPr lang="en-US" altLang="ko-KR" sz="800" dirty="0" smtClean="0">
                <a:solidFill>
                  <a:schemeClr val="tx1"/>
                </a:solidFill>
              </a:rPr>
              <a:t>"&gt;</a:t>
            </a:r>
            <a:r>
              <a:rPr lang="ko-KR" altLang="en-US" sz="800" dirty="0" smtClean="0">
                <a:solidFill>
                  <a:schemeClr val="tx1"/>
                </a:solidFill>
              </a:rPr>
              <a:t>영국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런던</a:t>
            </a:r>
            <a:r>
              <a:rPr lang="en-US" altLang="ko-KR" sz="800" dirty="0" smtClean="0">
                <a:solidFill>
                  <a:schemeClr val="tx1"/>
                </a:solidFill>
              </a:rPr>
              <a:t>&lt;/span&gt;&lt;/p&gt;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btn</a:t>
            </a:r>
            <a:r>
              <a:rPr lang="en-US" altLang="ko-KR" sz="800" dirty="0" smtClean="0">
                <a:solidFill>
                  <a:schemeClr val="tx1"/>
                </a:solidFill>
              </a:rPr>
              <a:t>"&gt;&lt;span id="clickme1"&gt;♥ 0&lt;/span&gt;&lt;/p&gt;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 class="cmmt1"&gt;&lt;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fas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</a:t>
            </a:r>
            <a:r>
              <a:rPr lang="en-US" altLang="ko-KR" sz="800" dirty="0" smtClean="0">
                <a:solidFill>
                  <a:schemeClr val="tx1"/>
                </a:solidFill>
              </a:rPr>
              <a:t>-comment-alt"&gt;&lt;/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&gt;&lt;/p&gt;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 class="cmmt_num1"&gt;0&lt;/p&gt;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 class="share"&gt;&lt;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fas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</a:t>
            </a:r>
            <a:r>
              <a:rPr lang="en-US" altLang="ko-KR" sz="800" dirty="0" smtClean="0">
                <a:solidFill>
                  <a:schemeClr val="tx1"/>
                </a:solidFill>
              </a:rPr>
              <a:t>-share-alt"&gt;&lt;/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&gt;&lt;/a&gt;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 class="sum2"&gt;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800" dirty="0" smtClean="0">
                <a:solidFill>
                  <a:schemeClr val="tx1"/>
                </a:solidFill>
              </a:rPr>
              <a:t>="images/beijing.png" alt="</a:t>
            </a:r>
            <a:r>
              <a:rPr lang="ko-KR" altLang="en-US" sz="800" dirty="0" smtClean="0">
                <a:solidFill>
                  <a:schemeClr val="tx1"/>
                </a:solidFill>
              </a:rPr>
              <a:t>베이징</a:t>
            </a:r>
            <a:r>
              <a:rPr lang="en-US" altLang="ko-KR" sz="800" dirty="0" smtClean="0">
                <a:solidFill>
                  <a:schemeClr val="tx1"/>
                </a:solidFill>
              </a:rPr>
              <a:t>"&gt;&lt;/a&gt;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 class="exp_2"&gt;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&lt;span class="title"&gt;[</a:t>
            </a:r>
            <a:r>
              <a:rPr lang="ko-KR" altLang="en-US" sz="800" dirty="0" smtClean="0">
                <a:solidFill>
                  <a:schemeClr val="tx1"/>
                </a:solidFill>
              </a:rPr>
              <a:t>중국</a:t>
            </a:r>
            <a:r>
              <a:rPr lang="en-US" altLang="ko-KR" sz="800" dirty="0" smtClean="0">
                <a:solidFill>
                  <a:schemeClr val="tx1"/>
                </a:solidFill>
              </a:rPr>
              <a:t>]</a:t>
            </a:r>
            <a:r>
              <a:rPr lang="ko-KR" altLang="en-US" sz="800" dirty="0" smtClean="0">
                <a:solidFill>
                  <a:schemeClr val="tx1"/>
                </a:solidFill>
              </a:rPr>
              <a:t>북경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자금성</a:t>
            </a:r>
            <a:r>
              <a:rPr lang="ko-KR" altLang="en-US" sz="800" dirty="0" smtClean="0">
                <a:solidFill>
                  <a:schemeClr val="tx1"/>
                </a:solidFill>
              </a:rPr>
              <a:t> 관광</a:t>
            </a:r>
            <a:r>
              <a:rPr lang="en-US" altLang="ko-KR" sz="800" dirty="0" smtClean="0">
                <a:solidFill>
                  <a:schemeClr val="tx1"/>
                </a:solidFill>
              </a:rPr>
              <a:t>&lt;/span&gt;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&lt;span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sum_exp</a:t>
            </a:r>
            <a:r>
              <a:rPr lang="en-US" altLang="ko-KR" sz="800" dirty="0" smtClean="0">
                <a:solidFill>
                  <a:schemeClr val="tx1"/>
                </a:solidFill>
              </a:rPr>
              <a:t>"&gt;</a:t>
            </a:r>
            <a:r>
              <a:rPr lang="ko-KR" altLang="en-US" sz="800" dirty="0" smtClean="0">
                <a:solidFill>
                  <a:schemeClr val="tx1"/>
                </a:solidFill>
              </a:rPr>
              <a:t>중국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베이징</a:t>
            </a:r>
            <a:r>
              <a:rPr lang="en-US" altLang="ko-KR" sz="800" dirty="0" smtClean="0">
                <a:solidFill>
                  <a:schemeClr val="tx1"/>
                </a:solidFill>
              </a:rPr>
              <a:t>&lt;/span&gt;&lt;/p&gt;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btn</a:t>
            </a:r>
            <a:r>
              <a:rPr lang="en-US" altLang="ko-KR" sz="800" dirty="0" smtClean="0">
                <a:solidFill>
                  <a:schemeClr val="tx1"/>
                </a:solidFill>
              </a:rPr>
              <a:t>"&gt;&lt;span id="clickme2"&gt;♥ 0&lt;/span&gt;&lt;/p&gt;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 class="cmmt2"&gt;&lt;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fas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</a:t>
            </a:r>
            <a:r>
              <a:rPr lang="en-US" altLang="ko-KR" sz="800" dirty="0" smtClean="0">
                <a:solidFill>
                  <a:schemeClr val="tx1"/>
                </a:solidFill>
              </a:rPr>
              <a:t>-comment-alt"&gt;&lt;/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&gt;&lt;/p&gt;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 class="cmmt_num2"&gt;0&lt;/p&gt;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 class="share"&gt;&lt;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fas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</a:t>
            </a:r>
            <a:r>
              <a:rPr lang="en-US" altLang="ko-KR" sz="800" dirty="0" smtClean="0">
                <a:solidFill>
                  <a:schemeClr val="tx1"/>
                </a:solidFill>
              </a:rPr>
              <a:t>-share-alt"&gt;&lt;/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&gt;&lt;/a&gt;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068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 class="sum3"&gt;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800" dirty="0" smtClean="0">
                <a:solidFill>
                  <a:schemeClr val="tx1"/>
                </a:solidFill>
              </a:rPr>
              <a:t>="images/morocco.png" alt="</a:t>
            </a:r>
            <a:r>
              <a:rPr lang="ko-KR" altLang="en-US" sz="800" dirty="0" smtClean="0">
                <a:solidFill>
                  <a:schemeClr val="tx1"/>
                </a:solidFill>
              </a:rPr>
              <a:t>모로코</a:t>
            </a:r>
            <a:r>
              <a:rPr lang="en-US" altLang="ko-KR" sz="800" dirty="0" smtClean="0">
                <a:solidFill>
                  <a:schemeClr val="tx1"/>
                </a:solidFill>
              </a:rPr>
              <a:t>"&gt;&lt;/a&gt;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 class="exp_3"&gt;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&lt;span class="title"&gt;[</a:t>
            </a:r>
            <a:r>
              <a:rPr lang="ko-KR" altLang="en-US" sz="800" dirty="0" smtClean="0">
                <a:solidFill>
                  <a:schemeClr val="tx1"/>
                </a:solidFill>
              </a:rPr>
              <a:t>모로코</a:t>
            </a:r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  <a:r>
              <a:rPr lang="ko-KR" altLang="en-US" sz="800" dirty="0" smtClean="0">
                <a:solidFill>
                  <a:schemeClr val="tx1"/>
                </a:solidFill>
              </a:rPr>
              <a:t>사막투어 추천</a:t>
            </a:r>
            <a:r>
              <a:rPr lang="en-US" altLang="ko-KR" sz="800" dirty="0" smtClean="0">
                <a:solidFill>
                  <a:schemeClr val="tx1"/>
                </a:solidFill>
              </a:rPr>
              <a:t>&lt;/span&gt;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&lt;span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sum_exp</a:t>
            </a:r>
            <a:r>
              <a:rPr lang="en-US" altLang="ko-KR" sz="800" dirty="0" smtClean="0">
                <a:solidFill>
                  <a:schemeClr val="tx1"/>
                </a:solidFill>
              </a:rPr>
              <a:t>"&gt;</a:t>
            </a:r>
            <a:r>
              <a:rPr lang="ko-KR" altLang="en-US" sz="800" dirty="0" smtClean="0">
                <a:solidFill>
                  <a:schemeClr val="tx1"/>
                </a:solidFill>
              </a:rPr>
              <a:t>모로코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알리네</a:t>
            </a:r>
            <a:r>
              <a:rPr lang="en-US" altLang="ko-KR" sz="800" dirty="0" smtClean="0">
                <a:solidFill>
                  <a:schemeClr val="tx1"/>
                </a:solidFill>
              </a:rPr>
              <a:t>&lt;/span&gt;&lt;/p&gt;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btn</a:t>
            </a:r>
            <a:r>
              <a:rPr lang="en-US" altLang="ko-KR" sz="800" dirty="0" smtClean="0">
                <a:solidFill>
                  <a:schemeClr val="tx1"/>
                </a:solidFill>
              </a:rPr>
              <a:t>"&gt;&lt;span id="clickme3"&gt;♥ 0&lt;/span&gt;&lt;/p&gt;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 class="cmmt3"&gt;&lt;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fas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</a:t>
            </a:r>
            <a:r>
              <a:rPr lang="en-US" altLang="ko-KR" sz="800" dirty="0" smtClean="0">
                <a:solidFill>
                  <a:schemeClr val="tx1"/>
                </a:solidFill>
              </a:rPr>
              <a:t>-comment-alt"&gt;&lt;/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&gt;&lt;/p&gt;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 class="cmmt_num3"&gt;0&lt;/p&gt;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 class="share"&gt;&lt;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fas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</a:t>
            </a:r>
            <a:r>
              <a:rPr lang="en-US" altLang="ko-KR" sz="800" dirty="0" smtClean="0">
                <a:solidFill>
                  <a:schemeClr val="tx1"/>
                </a:solidFill>
              </a:rPr>
              <a:t>-share-alt"&gt;&lt;/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&gt;&lt;/a&gt;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 class="sum4"&gt;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800" dirty="0" smtClean="0">
                <a:solidFill>
                  <a:schemeClr val="tx1"/>
                </a:solidFill>
              </a:rPr>
              <a:t>="images/vietnam.png" alt="</a:t>
            </a:r>
            <a:r>
              <a:rPr lang="ko-KR" altLang="en-US" sz="800" dirty="0" smtClean="0">
                <a:solidFill>
                  <a:schemeClr val="tx1"/>
                </a:solidFill>
              </a:rPr>
              <a:t>베트남</a:t>
            </a:r>
            <a:r>
              <a:rPr lang="en-US" altLang="ko-KR" sz="800" dirty="0" smtClean="0">
                <a:solidFill>
                  <a:schemeClr val="tx1"/>
                </a:solidFill>
              </a:rPr>
              <a:t>"&gt;&lt;/a&gt;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 class="exp_4"&gt;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&lt;span class="title"&gt;</a:t>
            </a:r>
            <a:r>
              <a:rPr lang="ko-KR" altLang="en-US" sz="800" dirty="0" smtClean="0">
                <a:solidFill>
                  <a:schemeClr val="tx1"/>
                </a:solidFill>
              </a:rPr>
              <a:t>가족 여행 다녀왔어요</a:t>
            </a:r>
            <a:r>
              <a:rPr lang="en-US" altLang="ko-KR" sz="800" dirty="0" smtClean="0">
                <a:solidFill>
                  <a:schemeClr val="tx1"/>
                </a:solidFill>
              </a:rPr>
              <a:t>~&lt;/span&gt;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&lt;span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sum_exp</a:t>
            </a:r>
            <a:r>
              <a:rPr lang="en-US" altLang="ko-KR" sz="800" dirty="0" smtClean="0">
                <a:solidFill>
                  <a:schemeClr val="tx1"/>
                </a:solidFill>
              </a:rPr>
              <a:t>"&gt;</a:t>
            </a:r>
            <a:r>
              <a:rPr lang="ko-KR" altLang="en-US" sz="800" dirty="0" smtClean="0">
                <a:solidFill>
                  <a:schemeClr val="tx1"/>
                </a:solidFill>
              </a:rPr>
              <a:t>베트남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다낭</a:t>
            </a:r>
            <a:r>
              <a:rPr lang="en-US" altLang="ko-KR" sz="800" dirty="0" smtClean="0">
                <a:solidFill>
                  <a:schemeClr val="tx1"/>
                </a:solidFill>
              </a:rPr>
              <a:t>&lt;/span&gt;&lt;/p&gt;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btn</a:t>
            </a:r>
            <a:r>
              <a:rPr lang="en-US" altLang="ko-KR" sz="800" dirty="0" smtClean="0">
                <a:solidFill>
                  <a:schemeClr val="tx1"/>
                </a:solidFill>
              </a:rPr>
              <a:t>"&gt;&lt;span id="clickme4"&gt;♥ 0&lt;/span&gt;&lt;/p&gt;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 class="cmmt4"&gt;&lt;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fas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</a:t>
            </a:r>
            <a:r>
              <a:rPr lang="en-US" altLang="ko-KR" sz="800" dirty="0" smtClean="0">
                <a:solidFill>
                  <a:schemeClr val="tx1"/>
                </a:solidFill>
              </a:rPr>
              <a:t>-comment-alt"&gt;&lt;/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&gt;&lt;/p&gt;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 class="cmmt_num4"&gt;0&lt;/p&gt;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 class="share"&gt;&lt;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fas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</a:t>
            </a:r>
            <a:r>
              <a:rPr lang="en-US" altLang="ko-KR" sz="800" dirty="0" smtClean="0">
                <a:solidFill>
                  <a:schemeClr val="tx1"/>
                </a:solidFill>
              </a:rPr>
              <a:t>-share-alt"&gt;&lt;/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&gt;&lt;/a&gt;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&lt;/div&gt;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&lt;/main&gt;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068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&lt;footer&gt;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&lt;div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flogo</a:t>
            </a:r>
            <a:r>
              <a:rPr lang="en-US" altLang="ko-KR" sz="800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800" dirty="0" smtClean="0">
                <a:solidFill>
                  <a:schemeClr val="tx1"/>
                </a:solidFill>
              </a:rPr>
              <a:t>="images/RAAW_flogo.png" alt="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푸터로고</a:t>
            </a:r>
            <a:r>
              <a:rPr lang="en-US" altLang="ko-KR" sz="800" dirty="0" smtClean="0">
                <a:solidFill>
                  <a:schemeClr val="tx1"/>
                </a:solidFill>
              </a:rPr>
              <a:t>"&gt;&lt;/a&gt;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&lt;/div&gt;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800" dirty="0" smtClean="0">
                <a:solidFill>
                  <a:schemeClr val="tx1"/>
                </a:solidFill>
              </a:rPr>
              <a:t> id="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fnav</a:t>
            </a:r>
            <a:r>
              <a:rPr lang="en-US" altLang="ko-KR" sz="800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</a:t>
            </a:r>
            <a:r>
              <a:rPr lang="ko-KR" altLang="en-US" sz="800" dirty="0" smtClean="0">
                <a:solidFill>
                  <a:schemeClr val="tx1"/>
                </a:solidFill>
              </a:rPr>
              <a:t>정보</a:t>
            </a:r>
            <a:r>
              <a:rPr lang="en-US" altLang="ko-KR" sz="800" dirty="0" smtClean="0">
                <a:solidFill>
                  <a:schemeClr val="tx1"/>
                </a:solidFill>
              </a:rPr>
              <a:t>&lt;/a&gt;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 class="fdepth2"&gt;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&lt;p&gt;RAAW(Review About Around the World)&lt;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</a:rPr>
              <a:t>책임자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최한올</a:t>
            </a:r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</a:rPr>
              <a:t>연락처</a:t>
            </a:r>
            <a:r>
              <a:rPr lang="en-US" altLang="ko-KR" sz="800" dirty="0" smtClean="0">
                <a:solidFill>
                  <a:schemeClr val="tx1"/>
                </a:solidFill>
              </a:rPr>
              <a:t>: 010-9238-1328&lt;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800" dirty="0" smtClean="0">
                <a:solidFill>
                  <a:schemeClr val="tx1"/>
                </a:solidFill>
              </a:rPr>
              <a:t>&gt;ⓒ All Rights Reserved.&lt;/p&gt;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&lt;/footer&gt;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&lt;/div&gt;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&lt;script&gt;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$(".search&gt;a").click(function(){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$("#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searchBar</a:t>
            </a:r>
            <a:r>
              <a:rPr lang="en-US" altLang="ko-KR" sz="800" dirty="0" smtClean="0">
                <a:solidFill>
                  <a:schemeClr val="tx1"/>
                </a:solidFill>
              </a:rPr>
              <a:t>").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slideToggle</a:t>
            </a:r>
            <a:r>
              <a:rPr lang="en-US" altLang="ko-KR" sz="800" dirty="0" smtClean="0">
                <a:solidFill>
                  <a:schemeClr val="tx1"/>
                </a:solidFill>
              </a:rPr>
              <a:t>("500");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});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navi</a:t>
            </a:r>
            <a:r>
              <a:rPr lang="en-US" altLang="ko-KR" sz="800" dirty="0" smtClean="0">
                <a:solidFill>
                  <a:schemeClr val="tx1"/>
                </a:solidFill>
              </a:rPr>
              <a:t>&gt;a").click(function(){</a:t>
            </a:r>
          </a:p>
          <a:p>
            <a:r>
              <a:rPr lang="en-US" altLang="ko-KR" sz="8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800" dirty="0" smtClean="0">
                <a:solidFill>
                  <a:schemeClr val="tx1"/>
                </a:solidFill>
              </a:rPr>
              <a:t> poi = $("#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gnb</a:t>
            </a:r>
            <a:r>
              <a:rPr lang="en-US" altLang="ko-KR" sz="800" dirty="0" smtClean="0">
                <a:solidFill>
                  <a:schemeClr val="tx1"/>
                </a:solidFill>
              </a:rPr>
              <a:t>").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800" dirty="0" smtClean="0">
                <a:solidFill>
                  <a:schemeClr val="tx1"/>
                </a:solidFill>
              </a:rPr>
              <a:t>("display");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068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if(poi == "none"){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gnb</a:t>
            </a:r>
            <a:r>
              <a:rPr lang="en-US" altLang="ko-KR" sz="800" dirty="0" smtClean="0">
                <a:solidFill>
                  <a:schemeClr val="tx1"/>
                </a:solidFill>
              </a:rPr>
              <a:t>").show(100).animate({left:"0"});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blackbg</a:t>
            </a:r>
            <a:r>
              <a:rPr lang="en-US" altLang="ko-KR" sz="800" dirty="0" smtClean="0">
                <a:solidFill>
                  <a:schemeClr val="tx1"/>
                </a:solidFill>
              </a:rPr>
              <a:t>").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fadeIn</a:t>
            </a:r>
            <a:r>
              <a:rPr lang="en-US" altLang="ko-KR" sz="8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}else if(poi == "block"){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gnb</a:t>
            </a:r>
            <a:r>
              <a:rPr lang="en-US" altLang="ko-KR" sz="800" dirty="0" smtClean="0">
                <a:solidFill>
                  <a:schemeClr val="tx1"/>
                </a:solidFill>
              </a:rPr>
              <a:t>").animate({left:"-100%"});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gnb</a:t>
            </a:r>
            <a:r>
              <a:rPr lang="en-US" altLang="ko-KR" sz="800" dirty="0" smtClean="0">
                <a:solidFill>
                  <a:schemeClr val="tx1"/>
                </a:solidFill>
              </a:rPr>
              <a:t>").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fadeOut</a:t>
            </a:r>
            <a:r>
              <a:rPr lang="en-US" altLang="ko-KR" sz="800" dirty="0" smtClean="0">
                <a:solidFill>
                  <a:schemeClr val="tx1"/>
                </a:solidFill>
              </a:rPr>
              <a:t>(200);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$(".depth2").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slideUp</a:t>
            </a:r>
            <a:r>
              <a:rPr lang="en-US" altLang="ko-KR" sz="8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return false;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$("#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blackbg</a:t>
            </a:r>
            <a:r>
              <a:rPr lang="en-US" altLang="ko-KR" sz="800" dirty="0" smtClean="0">
                <a:solidFill>
                  <a:schemeClr val="tx1"/>
                </a:solidFill>
              </a:rPr>
              <a:t>").click(function(){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gnb</a:t>
            </a:r>
            <a:r>
              <a:rPr lang="en-US" altLang="ko-KR" sz="800" dirty="0" smtClean="0">
                <a:solidFill>
                  <a:schemeClr val="tx1"/>
                </a:solidFill>
              </a:rPr>
              <a:t>").animate({left:"-100%"});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blackbg</a:t>
            </a:r>
            <a:r>
              <a:rPr lang="en-US" altLang="ko-KR" sz="800" dirty="0" smtClean="0">
                <a:solidFill>
                  <a:schemeClr val="tx1"/>
                </a:solidFill>
              </a:rPr>
              <a:t>").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fadeOut</a:t>
            </a:r>
            <a:r>
              <a:rPr lang="en-US" altLang="ko-KR" sz="8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$("#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gnb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&gt;a").click(function(){</a:t>
            </a:r>
          </a:p>
          <a:p>
            <a:r>
              <a:rPr lang="en-US" altLang="ko-KR" sz="8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dis</a:t>
            </a:r>
            <a:r>
              <a:rPr lang="en-US" altLang="ko-KR" sz="800" dirty="0" smtClean="0">
                <a:solidFill>
                  <a:schemeClr val="tx1"/>
                </a:solidFill>
              </a:rPr>
              <a:t> = $(this).siblings(".depth2");</a:t>
            </a:r>
          </a:p>
          <a:p>
            <a:r>
              <a:rPr lang="en-US" altLang="ko-KR" sz="8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800" dirty="0" smtClean="0">
                <a:solidFill>
                  <a:schemeClr val="tx1"/>
                </a:solidFill>
              </a:rPr>
              <a:t> two = dis.css("display");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if(two == "none"){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$(".depth2").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slideUp</a:t>
            </a:r>
            <a:r>
              <a:rPr lang="en-US" altLang="ko-KR" sz="8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800" dirty="0" err="1" smtClean="0">
                <a:solidFill>
                  <a:schemeClr val="tx1"/>
                </a:solidFill>
              </a:rPr>
              <a:t>dis.slideDown</a:t>
            </a:r>
            <a:r>
              <a:rPr lang="en-US" altLang="ko-KR" sz="800" dirty="0" smtClean="0">
                <a:solidFill>
                  <a:schemeClr val="tx1"/>
                </a:solidFill>
              </a:rPr>
              <a:t>(); //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dis</a:t>
            </a:r>
            <a:r>
              <a:rPr lang="en-US" altLang="ko-KR" sz="800" dirty="0" smtClean="0">
                <a:solidFill>
                  <a:schemeClr val="tx1"/>
                </a:solidFill>
              </a:rPr>
              <a:t> -&gt;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display:block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}else if(two == "block"){</a:t>
            </a:r>
          </a:p>
          <a:p>
            <a:r>
              <a:rPr lang="en-US" altLang="ko-KR" sz="800" dirty="0" err="1" smtClean="0">
                <a:solidFill>
                  <a:schemeClr val="tx1"/>
                </a:solidFill>
              </a:rPr>
              <a:t>dis.slideUp</a:t>
            </a:r>
            <a:r>
              <a:rPr lang="en-US" altLang="ko-KR" sz="8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return false;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});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068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$(".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selbox</a:t>
            </a:r>
            <a:r>
              <a:rPr lang="en-US" altLang="ko-KR" sz="800" dirty="0" smtClean="0">
                <a:solidFill>
                  <a:schemeClr val="tx1"/>
                </a:solidFill>
              </a:rPr>
              <a:t>").change(function(){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$(".mm").hide(); // </a:t>
            </a:r>
            <a:r>
              <a:rPr lang="ko-KR" altLang="en-US" sz="800" dirty="0" smtClean="0">
                <a:solidFill>
                  <a:schemeClr val="tx1"/>
                </a:solidFill>
              </a:rPr>
              <a:t>현재 선택한 옵션 메뉴를 제외하고 다른 나머지 메뉴는 사라짐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$("#"+$(this).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val</a:t>
            </a:r>
            <a:r>
              <a:rPr lang="en-US" altLang="ko-KR" sz="800" dirty="0" smtClean="0">
                <a:solidFill>
                  <a:schemeClr val="tx1"/>
                </a:solidFill>
              </a:rPr>
              <a:t>()).show(); // </a:t>
            </a:r>
            <a:r>
              <a:rPr lang="ko-KR" altLang="en-US" sz="800" dirty="0" smtClean="0">
                <a:solidFill>
                  <a:schemeClr val="tx1"/>
                </a:solidFill>
              </a:rPr>
              <a:t>선택한 옵션 메뉴에 관련된 </a:t>
            </a:r>
            <a:r>
              <a:rPr lang="en-US" altLang="ko-KR" sz="800" dirty="0" smtClean="0">
                <a:solidFill>
                  <a:schemeClr val="tx1"/>
                </a:solidFill>
              </a:rPr>
              <a:t>value</a:t>
            </a:r>
            <a:r>
              <a:rPr lang="ko-KR" altLang="en-US" sz="800" dirty="0" smtClean="0">
                <a:solidFill>
                  <a:schemeClr val="tx1"/>
                </a:solidFill>
              </a:rPr>
              <a:t>의 값과 일치하는 </a:t>
            </a:r>
            <a:r>
              <a:rPr lang="en-US" altLang="ko-KR" sz="800" dirty="0" smtClean="0">
                <a:solidFill>
                  <a:schemeClr val="tx1"/>
                </a:solidFill>
              </a:rPr>
              <a:t>id</a:t>
            </a:r>
            <a:r>
              <a:rPr lang="ko-KR" altLang="en-US" sz="800" dirty="0" smtClean="0">
                <a:solidFill>
                  <a:schemeClr val="tx1"/>
                </a:solidFill>
              </a:rPr>
              <a:t>명을 가지고 있는 메뉴만 나타냄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/* </a:t>
            </a:r>
            <a:r>
              <a:rPr lang="ko-KR" altLang="en-US" sz="800" dirty="0" smtClean="0">
                <a:solidFill>
                  <a:schemeClr val="tx1"/>
                </a:solidFill>
              </a:rPr>
              <a:t>좋아요 버튼 *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800" dirty="0" smtClean="0">
                <a:solidFill>
                  <a:schemeClr val="tx1"/>
                </a:solidFill>
              </a:rPr>
              <a:t> count = 0;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$("#clickme1").click(function(){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count += 1;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$("#clickme1").html("♥"+count);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$("#clickme1").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800" dirty="0" smtClean="0">
                <a:solidFill>
                  <a:schemeClr val="tx1"/>
                </a:solidFill>
              </a:rPr>
              <a:t>("color", "red");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return false;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800" dirty="0" smtClean="0">
                <a:solidFill>
                  <a:schemeClr val="tx1"/>
                </a:solidFill>
              </a:rPr>
              <a:t> count2 = 0;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$("#clickme2").click(function(){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count2 += 1;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$("#clickme2").html("♥"+count2);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$("#clickme2").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800" dirty="0" smtClean="0">
                <a:solidFill>
                  <a:schemeClr val="tx1"/>
                </a:solidFill>
              </a:rPr>
              <a:t>("color", "red");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return false;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800" dirty="0" smtClean="0">
                <a:solidFill>
                  <a:schemeClr val="tx1"/>
                </a:solidFill>
              </a:rPr>
              <a:t> count3 = 0;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$("#clickme3").click(function(){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count3 += 1;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$("#clickme3").html("♥"+count3);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$("#clickme3").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800" dirty="0" smtClean="0">
                <a:solidFill>
                  <a:schemeClr val="tx1"/>
                </a:solidFill>
              </a:rPr>
              <a:t>("color", "red");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return false;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068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});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800" dirty="0" smtClean="0">
                <a:solidFill>
                  <a:schemeClr val="tx1"/>
                </a:solidFill>
              </a:rPr>
              <a:t> count4 = 0;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$("#clickme4").click(function(){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count4 += 1;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$("#clickme4").html("♥"+count4);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$("#clickme4").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800" dirty="0" smtClean="0">
                <a:solidFill>
                  <a:schemeClr val="tx1"/>
                </a:solidFill>
              </a:rPr>
              <a:t>("color", "red");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return false;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800" dirty="0" smtClean="0">
                <a:solidFill>
                  <a:schemeClr val="tx1"/>
                </a:solidFill>
              </a:rPr>
              <a:t> count5 = 0;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$(".cmmt1, .cmmt_num1").click(function(){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count5 += 1;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$(".cmmt_num1").html(""+count5);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$(".cmmt1, .cmmt_num1").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800" dirty="0" smtClean="0">
                <a:solidFill>
                  <a:schemeClr val="tx1"/>
                </a:solidFill>
              </a:rPr>
              <a:t>("color", "#d5d717");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return false;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800" dirty="0" smtClean="0">
                <a:solidFill>
                  <a:schemeClr val="tx1"/>
                </a:solidFill>
              </a:rPr>
              <a:t> count6 = 0;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$(".cmmt2, .cmmt_num2").click(function(){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count6 += 1;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$(".cmmt_num2").html(""+count6);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$(".cmmt2, .cmmt_num2").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800" dirty="0" smtClean="0">
                <a:solidFill>
                  <a:schemeClr val="tx1"/>
                </a:solidFill>
              </a:rPr>
              <a:t>("color", "#d5d717");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return false;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800" dirty="0" smtClean="0">
                <a:solidFill>
                  <a:schemeClr val="tx1"/>
                </a:solidFill>
              </a:rPr>
              <a:t> count7 = 0;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$(".cmmt3, .cmmt_num3").click(function(){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068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count7 += 1;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$(".cmmt_num3").html(""+count7);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$(".cmmt3, .cmmt_num3").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800" dirty="0" smtClean="0">
                <a:solidFill>
                  <a:schemeClr val="tx1"/>
                </a:solidFill>
              </a:rPr>
              <a:t>("color", "#d5d717");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return false;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800" dirty="0" smtClean="0">
                <a:solidFill>
                  <a:schemeClr val="tx1"/>
                </a:solidFill>
              </a:rPr>
              <a:t> count8 = 0;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$(".cmmt4, .cmmt_num4").click(function(){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count8 += 1;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$(".cmmt_num4").html(""+count8);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$(".cmmt4, .cmmt_num4").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css</a:t>
            </a:r>
            <a:r>
              <a:rPr lang="en-US" altLang="ko-KR" sz="800" dirty="0" smtClean="0">
                <a:solidFill>
                  <a:schemeClr val="tx1"/>
                </a:solidFill>
              </a:rPr>
              <a:t>("color", "#d5d717");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return false;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$("#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fnav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&gt;a").click(function(){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dis</a:t>
            </a:r>
            <a:r>
              <a:rPr lang="en-US" altLang="ko-KR" sz="800" dirty="0" smtClean="0">
                <a:solidFill>
                  <a:schemeClr val="tx1"/>
                </a:solidFill>
              </a:rPr>
              <a:t> = $(this).siblings(".fdepth2");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800" dirty="0" smtClean="0">
                <a:solidFill>
                  <a:schemeClr val="tx1"/>
                </a:solidFill>
              </a:rPr>
              <a:t> two = dis.css("display");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    if(two == "none"){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    $(".fdepth2").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slideUp</a:t>
            </a:r>
            <a:r>
              <a:rPr lang="en-US" altLang="ko-KR" sz="8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dis.slideDown</a:t>
            </a:r>
            <a:r>
              <a:rPr lang="en-US" altLang="ko-KR" sz="800" dirty="0" smtClean="0">
                <a:solidFill>
                  <a:schemeClr val="tx1"/>
                </a:solidFill>
              </a:rPr>
              <a:t>(); //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dis</a:t>
            </a:r>
            <a:r>
              <a:rPr lang="en-US" altLang="ko-KR" sz="800" dirty="0" smtClean="0">
                <a:solidFill>
                  <a:schemeClr val="tx1"/>
                </a:solidFill>
              </a:rPr>
              <a:t> -&gt;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display:block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}else if(two == "block"){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dis.slideUp</a:t>
            </a:r>
            <a:r>
              <a:rPr lang="en-US" altLang="ko-KR" sz="8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return false;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068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95486"/>
            <a:ext cx="3549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Mobile Web Dev. Introduce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30655" y="1347614"/>
            <a:ext cx="361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ONE.  Mobile </a:t>
            </a:r>
            <a:r>
              <a:rPr lang="en-US" altLang="ko-KR" dirty="0" err="1" smtClean="0"/>
              <a:t>WebSite</a:t>
            </a:r>
            <a:r>
              <a:rPr lang="en-US" altLang="ko-KR" dirty="0" smtClean="0"/>
              <a:t> Introduce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30655" y="2086278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Two.  Color  &amp;&amp;  Fonts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0655" y="2859782"/>
            <a:ext cx="143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Design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30655" y="3598446"/>
            <a:ext cx="12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Fur.  Code</a:t>
            </a:r>
            <a:endParaRPr lang="ko-KR" altLang="en-US" dirty="0"/>
          </a:p>
        </p:txBody>
      </p:sp>
      <p:sp>
        <p:nvSpPr>
          <p:cNvPr id="10" name="L 도형 9">
            <a:hlinkClick r:id="rId2" action="ppaction://hlinksldjump"/>
          </p:cNvPr>
          <p:cNvSpPr/>
          <p:nvPr/>
        </p:nvSpPr>
        <p:spPr>
          <a:xfrm rot="2700000">
            <a:off x="347391" y="2382302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L 도형 10">
            <a:hlinkClick r:id="rId3" action="ppaction://hlinksldjump"/>
          </p:cNvPr>
          <p:cNvSpPr/>
          <p:nvPr/>
        </p:nvSpPr>
        <p:spPr>
          <a:xfrm rot="2700000" flipH="1" flipV="1">
            <a:off x="8268272" y="2382303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583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$("#gall1 a").click(function(){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$(this).find(".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conts</a:t>
            </a:r>
            <a:r>
              <a:rPr lang="en-US" altLang="ko-KR" sz="800" dirty="0" smtClean="0">
                <a:solidFill>
                  <a:schemeClr val="tx1"/>
                </a:solidFill>
              </a:rPr>
              <a:t>").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slideToggle</a:t>
            </a:r>
            <a:r>
              <a:rPr lang="en-US" altLang="ko-KR" sz="8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return false;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&lt;/script&gt;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&lt;/html&gt;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068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@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charset</a:t>
            </a:r>
            <a:r>
              <a:rPr lang="en-US" altLang="ko-KR" sz="800" dirty="0" smtClean="0">
                <a:solidFill>
                  <a:schemeClr val="tx1"/>
                </a:solidFill>
              </a:rPr>
              <a:t> "utf-8";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#wrap{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width:100%;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font-family: "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함초롬돋움</a:t>
            </a:r>
            <a:r>
              <a:rPr lang="en-US" altLang="ko-KR" sz="800" dirty="0" smtClean="0">
                <a:solidFill>
                  <a:schemeClr val="tx1"/>
                </a:solidFill>
              </a:rPr>
              <a:t>",sans-serif;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header, main, footer{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position: relative;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width:100%;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blackbg</a:t>
            </a:r>
            <a:r>
              <a:rPr lang="en-US" altLang="ko-KR" sz="8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position:fixed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width:100%;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height: 100%;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background: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rgba</a:t>
            </a:r>
            <a:r>
              <a:rPr lang="en-US" altLang="ko-KR" sz="800" dirty="0" smtClean="0">
                <a:solidFill>
                  <a:schemeClr val="tx1"/>
                </a:solidFill>
              </a:rPr>
              <a:t>(0,0,0,0.7);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z-index:998;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display:none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/* </a:t>
            </a:r>
            <a:r>
              <a:rPr lang="ko-KR" altLang="en-US" sz="800" dirty="0" smtClean="0">
                <a:solidFill>
                  <a:schemeClr val="tx1"/>
                </a:solidFill>
              </a:rPr>
              <a:t>왼쪽 슬라이드 메뉴 *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gnb</a:t>
            </a:r>
            <a:r>
              <a:rPr lang="en-US" altLang="ko-KR" sz="8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position: fixed;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left:-100%;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width:70%;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height:100%;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display:none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05958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089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background:#8dc8e8;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z-index: 999;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</a:t>
            </a:r>
            <a:r>
              <a:rPr lang="en-US" altLang="ko-KR" sz="800" dirty="0" smtClean="0">
                <a:solidFill>
                  <a:schemeClr val="tx1"/>
                </a:solidFill>
              </a:rPr>
              <a:t>-user-circle{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font-size: 30px;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</a:t>
            </a:r>
            <a:r>
              <a:rPr lang="en-US" altLang="ko-KR" sz="800" dirty="0" smtClean="0">
                <a:solidFill>
                  <a:schemeClr val="tx1"/>
                </a:solidFill>
              </a:rPr>
              <a:t>-angle-down{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font-size: 25px;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gnb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&gt;a{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position: relative;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display: block;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font-size: 18px;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font-weight: 600;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padding:15px 0;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color:#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fff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padding-left: 30px;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border-bottom:1px solid #aee9e8;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gnb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&gt;a:after{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position: absolute;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top:50%;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transform: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translateY</a:t>
            </a:r>
            <a:r>
              <a:rPr lang="en-US" altLang="ko-KR" sz="800" dirty="0" smtClean="0">
                <a:solidFill>
                  <a:schemeClr val="tx1"/>
                </a:solidFill>
              </a:rPr>
              <a:t>(-50%);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40925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817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    right:10px;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display:block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gnb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li:nth</a:t>
            </a:r>
            <a:r>
              <a:rPr lang="en-US" altLang="ko-KR" sz="800" dirty="0" smtClean="0">
                <a:solidFill>
                  <a:schemeClr val="tx1"/>
                </a:solidFill>
              </a:rPr>
              <a:t>-child(4)&gt;a, 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gnb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li:nth</a:t>
            </a:r>
            <a:r>
              <a:rPr lang="en-US" altLang="ko-KR" sz="800" dirty="0" smtClean="0">
                <a:solidFill>
                  <a:schemeClr val="tx1"/>
                </a:solidFill>
              </a:rPr>
              <a:t>-child(5)&gt;a{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display:flex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gnb</a:t>
            </a:r>
            <a:r>
              <a:rPr lang="en-US" altLang="ko-KR" sz="800" dirty="0" smtClean="0">
                <a:solidFill>
                  <a:schemeClr val="tx1"/>
                </a:solidFill>
              </a:rPr>
              <a:t> p{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font-size: 10px;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line-height: 20px;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.depth2{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display: none;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.depth2 a{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display: block;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padding:10px;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font-size: 16px;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color:#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fff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border-bottom:1px solid #aee9e8;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padding-left:50px;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headerIn</a:t>
            </a:r>
            <a:r>
              <a:rPr lang="en-US" altLang="ko-KR" sz="8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position: relative;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76929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2665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    top : 0;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 : 100%;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height : 80px;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display : flex;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justify-content : space-between;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align-items : center;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background : #aee9e8;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navi</a:t>
            </a:r>
            <a:r>
              <a:rPr lang="en-US" altLang="ko-KR" sz="800" dirty="0" smtClean="0">
                <a:solidFill>
                  <a:schemeClr val="tx1"/>
                </a:solidFill>
              </a:rPr>
              <a:t>, .search{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 : relative;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 : 30px;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height : 30px;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navi</a:t>
            </a:r>
            <a:r>
              <a:rPr lang="en-US" altLang="ko-KR" sz="8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left : 10px;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.search{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right : 10px;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navi</a:t>
            </a:r>
            <a:r>
              <a:rPr lang="en-US" altLang="ko-KR" sz="800" dirty="0" smtClean="0">
                <a:solidFill>
                  <a:schemeClr val="tx1"/>
                </a:solidFill>
              </a:rPr>
              <a:t>&gt;a, .search&gt;a{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display : block;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 : 30px;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height : 30px;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12933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816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navi</a:t>
            </a:r>
            <a:r>
              <a:rPr lang="en-US" altLang="ko-KR" sz="800" dirty="0" smtClean="0">
                <a:solidFill>
                  <a:schemeClr val="tx1"/>
                </a:solidFill>
              </a:rPr>
              <a:t> span, .search span{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display : block;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 : 30px;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height : 30px;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margin : 0 auto;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</a:t>
            </a:r>
            <a:r>
              <a:rPr lang="en-US" altLang="ko-KR" sz="800" dirty="0" smtClean="0">
                <a:solidFill>
                  <a:schemeClr val="tx1"/>
                </a:solidFill>
              </a:rPr>
              <a:t>-bars, 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</a:t>
            </a:r>
            <a:r>
              <a:rPr lang="en-US" altLang="ko-KR" sz="800" dirty="0" smtClean="0">
                <a:solidFill>
                  <a:schemeClr val="tx1"/>
                </a:solidFill>
              </a:rPr>
              <a:t>-search{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font-size : 30px;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/* </a:t>
            </a:r>
            <a:r>
              <a:rPr lang="ko-KR" altLang="en-US" sz="800" dirty="0" smtClean="0">
                <a:solidFill>
                  <a:schemeClr val="tx1"/>
                </a:solidFill>
              </a:rPr>
              <a:t>로고 *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.logo{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 : 125px;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height : 40px;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searchBar</a:t>
            </a:r>
            <a:r>
              <a:rPr lang="en-US" altLang="ko-KR" sz="8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 : relative;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 : 100%;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height : 50px;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background : #aee9e8;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display : none;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sch</a:t>
            </a:r>
            <a:r>
              <a:rPr lang="en-US" altLang="ko-KR" sz="8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 : relative;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top : 5px;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48937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6644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    display : block;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 : 80%;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height : 40px;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margin : 0 auto;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border : 0;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text-indent : 10px;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background : 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fff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color : 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ccc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/* </a:t>
            </a:r>
            <a:r>
              <a:rPr lang="ko-KR" altLang="en-US" sz="800" dirty="0" smtClean="0">
                <a:solidFill>
                  <a:schemeClr val="tx1"/>
                </a:solidFill>
              </a:rPr>
              <a:t>메인 </a:t>
            </a:r>
            <a:r>
              <a:rPr lang="en-US" altLang="ko-KR" sz="800" dirty="0" smtClean="0">
                <a:solidFill>
                  <a:schemeClr val="tx1"/>
                </a:solidFill>
              </a:rPr>
              <a:t>CSS */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mainVisual</a:t>
            </a:r>
            <a:r>
              <a:rPr lang="en-US" altLang="ko-KR" sz="8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 : relative;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 : 100%;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height : 220px;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margin-top : 20px;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margin-bottom : 20px;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mainVisual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8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position: absolute;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left:5%;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width:90%;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height:100%;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mainVisual</a:t>
            </a:r>
            <a:r>
              <a:rPr lang="en-US" altLang="ko-KR" sz="800" dirty="0" smtClean="0">
                <a:solidFill>
                  <a:schemeClr val="tx1"/>
                </a:solidFill>
              </a:rPr>
              <a:t> a{</a:t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    display : block;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justify-content : space-around;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margin : 0 auto;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/* </a:t>
            </a:r>
            <a:r>
              <a:rPr lang="ko-KR" altLang="en-US" sz="800" dirty="0" smtClean="0">
                <a:solidFill>
                  <a:schemeClr val="tx1"/>
                </a:solidFill>
              </a:rPr>
              <a:t>여행지 검색하기 *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l_search</a:t>
            </a:r>
            <a:r>
              <a:rPr lang="en-US" altLang="ko-KR" sz="8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 : relative;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 : 100%;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height : 60px;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font-size: 18px;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font-weight: 600;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line-height: 60px;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align-items: center;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color:#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fff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padding-left: 3%;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background:#aee9e8;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#find{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 : relative;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 : 90%;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height : 200px;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margin : 0 auto;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#find&gt;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{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display:flex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padding-top: 20px;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justify-content: space-between;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#find&gt;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&gt;select{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width:30%;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height:40px;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border:2px solid #aee9e8;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border-radius: 10px;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appearance: none;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background: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800" dirty="0" smtClean="0">
                <a:solidFill>
                  <a:schemeClr val="tx1"/>
                </a:solidFill>
              </a:rPr>
              <a:t>("../images/arrow_down.png") no-repeat 90% 50% / 15px 10px;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#find&gt;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&gt;select::-ms-expand{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display:none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#b, #m, #s{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padding-left: 3%;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input{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position: absolute;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top:40%;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left:0;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#find p{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position: absolute;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top:38%;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left:20px;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color:#999;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font-size: 14px;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find_box</a:t>
            </a:r>
            <a:r>
              <a:rPr lang="en-US" altLang="ko-KR" sz="8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position: absolute;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bottom:0;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right:0;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width:100px;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height:40px;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background:#aee9e8;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border-radius: 10px;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find_box</a:t>
            </a:r>
            <a:r>
              <a:rPr lang="en-US" altLang="ko-KR" sz="800" dirty="0" smtClean="0">
                <a:solidFill>
                  <a:schemeClr val="tx1"/>
                </a:solidFill>
              </a:rPr>
              <a:t> a{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display:block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color:#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fff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text-align: center;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font-size: 18px;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line-height: 40px;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#line1{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position: relative;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567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ONE.  Mobile </a:t>
            </a:r>
            <a:r>
              <a:rPr lang="en-US" altLang="ko-KR" dirty="0" err="1" smtClean="0"/>
              <a:t>WebSite</a:t>
            </a:r>
            <a:r>
              <a:rPr lang="en-US" altLang="ko-KR" dirty="0" smtClean="0"/>
              <a:t> Introduce </a:t>
            </a:r>
            <a:r>
              <a:rPr lang="en-US" altLang="ko-KR" sz="1400" dirty="0" smtClean="0"/>
              <a:t>( </a:t>
            </a:r>
            <a:r>
              <a:rPr lang="ko-KR" altLang="en-US" sz="1400" dirty="0" err="1" smtClean="0"/>
              <a:t>모바일</a:t>
            </a:r>
            <a:r>
              <a:rPr lang="ko-KR" altLang="en-US" sz="1400" dirty="0" smtClean="0"/>
              <a:t> 웹사이트 소개 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" name="L 도형 5">
            <a:hlinkClick r:id="rId2" action="ppaction://hlinksldjump"/>
          </p:cNvPr>
          <p:cNvSpPr/>
          <p:nvPr/>
        </p:nvSpPr>
        <p:spPr>
          <a:xfrm rot="2700000">
            <a:off x="347391" y="2382302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>
            <a:hlinkClick r:id="rId3" action="ppaction://hlinksldjump"/>
          </p:cNvPr>
          <p:cNvSpPr/>
          <p:nvPr/>
        </p:nvSpPr>
        <p:spPr>
          <a:xfrm rot="2700000" flipH="1" flipV="1">
            <a:off x="8268272" y="2382303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47664" y="987574"/>
            <a:ext cx="6120680" cy="43204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 TITLE : RAAW (Review About Around the World)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47664" y="1635646"/>
            <a:ext cx="6120680" cy="302433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기존에는 해외 여행에 대한 정보를 얻으려면 각 지역과 카테고리를 직접 검색하여 </a:t>
            </a:r>
            <a:r>
              <a:rPr lang="ko-KR" altLang="en-US" dirty="0" err="1" smtClean="0"/>
              <a:t>찾아야하는</a:t>
            </a:r>
            <a:r>
              <a:rPr lang="ko-KR" altLang="en-US" dirty="0" smtClean="0"/>
              <a:t> 불편함이 있었지만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어플은 해외여행지에 대한 기본 정보를 제공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호텔</a:t>
            </a:r>
            <a:r>
              <a:rPr lang="en-US" altLang="ko-KR" dirty="0" smtClean="0"/>
              <a:t>/</a:t>
            </a:r>
            <a:r>
              <a:rPr lang="ko-KR" altLang="en-US" dirty="0" smtClean="0"/>
              <a:t>항공권 검색 등 다양한 기능을 제공한다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사람들의 후기를 한 데 모아 여행을 준비하는 이들에게 </a:t>
            </a:r>
            <a:r>
              <a:rPr lang="ko-KR" altLang="en-US" dirty="0" err="1" smtClean="0"/>
              <a:t>필수어플이</a:t>
            </a:r>
            <a:r>
              <a:rPr lang="ko-KR" altLang="en-US" dirty="0" smtClean="0"/>
              <a:t> 될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620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    margin-top: 20px;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width:100%;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border-bottom: 1px solid 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ccc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/* </a:t>
            </a:r>
            <a:r>
              <a:rPr lang="ko-KR" altLang="en-US" sz="800" dirty="0" smtClean="0">
                <a:solidFill>
                  <a:schemeClr val="tx1"/>
                </a:solidFill>
              </a:rPr>
              <a:t>여행사 광고 *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#gall1{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width:100%;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height:auto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margin-top:20px;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#gall1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width:90%;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height:auto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margin: 0 auto 20px auto;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#gall1 a{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display:block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width:100%;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height:auto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#gall1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8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width:100%;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height:auto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.tit{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display:block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font-size: 16px;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text-indent: 10px;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padding:5px 0;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.exp{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display:block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font-size: 14px;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text-indent: 20px;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padding: 5px 0;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btn</a:t>
            </a:r>
            <a:r>
              <a:rPr lang="en-US" altLang="ko-KR" sz="8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position: relative;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width:80px;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margin-left: auto;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display:flex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justify-content: space-between;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align-items: center;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btn</a:t>
            </a:r>
            <a:r>
              <a:rPr lang="en-US" altLang="ko-KR" sz="800" dirty="0" smtClean="0">
                <a:solidFill>
                  <a:schemeClr val="tx1"/>
                </a:solidFill>
              </a:rPr>
              <a:t>&gt;span{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display:block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cursor: pointer;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/* </a:t>
            </a:r>
            <a:r>
              <a:rPr lang="ko-KR" altLang="en-US" sz="800" dirty="0" smtClean="0">
                <a:solidFill>
                  <a:schemeClr val="tx1"/>
                </a:solidFill>
              </a:rPr>
              <a:t>이달의 여행지 *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thismonth</a:t>
            </a:r>
            <a:r>
              <a:rPr lang="en-US" altLang="ko-KR" sz="8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position: relative;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width:100%;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height:60px;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font-size: 18px;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font-weight: 600;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line-height: 60px;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padding-left: 3%;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align-items: center;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color:#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fff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background:#aee9e8;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#choice, 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showpic</a:t>
            </a:r>
            <a:r>
              <a:rPr lang="en-US" altLang="ko-KR" sz="8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width:90%;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height:auto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margin: 20px auto 0 auto;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margin-bottom: 70px;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selbox</a:t>
            </a:r>
            <a:r>
              <a:rPr lang="en-US" altLang="ko-KR" sz="8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width:90%;</a:t>
            </a:r>
          </a:p>
          <a:p>
            <a:r>
              <a:rPr lang="en-US" altLang="ko-KR" sz="800" smtClean="0">
                <a:solidFill>
                  <a:schemeClr val="tx1"/>
                </a:solidFill>
              </a:rPr>
              <a:t>    height:40px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font-size: 14px;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color:#999;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margin: 0 auto;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border-radius: 10px;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    border:2px solid #aee9e8;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padding-left: 4%;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appearance: none;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background: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800" dirty="0" smtClean="0">
                <a:solidFill>
                  <a:schemeClr val="tx1"/>
                </a:solidFill>
              </a:rPr>
              <a:t>("../images/arrow_down.png") no-repeat 95% 50% / 15px 10px;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#choice&gt;select::-ms-expand{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display:none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#show1, #show2, #show3, #show4{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position: relative;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display:none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.choice_text1, .choice_text2, .choice_text3, .choice_text4{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position: relative;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text-align: center;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margin: 0 auto;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color:#999;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margin-top: 10px;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.choice_text1-1 a, .choice_text2-1 a{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position: absolute;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right:0;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display:block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margin-top: 20px;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    font-size: 14px;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font-weight: 600;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color:#999;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showpic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8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position: relative;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margin: 0 auto;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width:350px;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height:150px;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select{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display:block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width:100%;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height:30px;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border:1px solid 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ccc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showpic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8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width:100%;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height:auto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/* </a:t>
            </a:r>
            <a:r>
              <a:rPr lang="ko-KR" altLang="en-US" sz="800" dirty="0" smtClean="0">
                <a:solidFill>
                  <a:schemeClr val="tx1"/>
                </a:solidFill>
              </a:rPr>
              <a:t>후기 *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.review{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position: relative;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width:100%; 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    height:60px;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font-size: 18px;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font-weight: 600;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line-height: 60px;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color:#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fff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padding-left: 3%;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background:#aee9e8;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.review p&gt;a{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position: absolute;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top:0;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right:6%;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font-size: 16px;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color:#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fff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sumImg</a:t>
            </a:r>
            <a:r>
              <a:rPr lang="en-US" altLang="ko-KR" sz="8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position: relative;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width:100%;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display:flex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flex-wrap: wrap;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justify-content: space-around;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margin-top:20px;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sumImg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8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position: absolute;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    width:100%;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height:200px;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border-top-left-radius: 8px;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border-top-right-radius: 8px;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z-index: 99;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.sum1, .sum2, .sum3, .sum4{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position: relative;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width:45%;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height:340px;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display:block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border:1px solid 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ccc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border-radius: 10px;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margin: 0 auto 20px auto;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.title{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position: absolute;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line-height: 440px;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font-size: 14px;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text-indent: 10px;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color:#999;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sum_exp</a:t>
            </a:r>
            <a:r>
              <a:rPr lang="en-US" altLang="ko-KR" sz="8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position: absolute;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line-height: 480px;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    font-size: 12px;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text-indent: 10px;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color:#999;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.sum1 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btn</a:t>
            </a:r>
            <a:r>
              <a:rPr lang="en-US" altLang="ko-KR" sz="800" dirty="0" smtClean="0">
                <a:solidFill>
                  <a:schemeClr val="tx1"/>
                </a:solidFill>
              </a:rPr>
              <a:t>, .sum2 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btn</a:t>
            </a:r>
            <a:r>
              <a:rPr lang="en-US" altLang="ko-KR" sz="800" dirty="0" smtClean="0">
                <a:solidFill>
                  <a:schemeClr val="tx1"/>
                </a:solidFill>
              </a:rPr>
              <a:t>, .sum3 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btn</a:t>
            </a:r>
            <a:r>
              <a:rPr lang="en-US" altLang="ko-KR" sz="800" dirty="0" smtClean="0">
                <a:solidFill>
                  <a:schemeClr val="tx1"/>
                </a:solidFill>
              </a:rPr>
              <a:t>, .sum4 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btn</a:t>
            </a:r>
            <a:r>
              <a:rPr lang="en-US" altLang="ko-KR" sz="8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position: absolute;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left:10px;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bottom: 10px;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color:#999;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.sum1 .cmmt1, .sum2 .cmmt2, .sum3 .cmmt3, .sum4 .cmmt4{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position: absolute;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left:60px;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bottom:10px;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color:#999;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.sum1 .cmmt_num1, .sum2 .cmmt_num2, .sum3 .cmmt_num3, .sum4 .cmmt_num4{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position: absolute;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left:85px;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bottom: 10px;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color:#999;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.share{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position: absolute;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    right:10px;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bottom: 10px;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color:#999;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/*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푸터</a:t>
            </a:r>
            <a:r>
              <a:rPr lang="ko-KR" altLang="en-US" sz="800" dirty="0" smtClean="0">
                <a:solidFill>
                  <a:schemeClr val="tx1"/>
                </a:solidFill>
              </a:rPr>
              <a:t> *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footer{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width:100%;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height:auto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background:#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ccc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flogo</a:t>
            </a:r>
            <a:r>
              <a:rPr lang="en-US" altLang="ko-KR" sz="8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width:100%;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height:50px;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background:#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ccc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flogo</a:t>
            </a:r>
            <a:r>
              <a:rPr lang="en-US" altLang="ko-KR" sz="800" dirty="0" smtClean="0">
                <a:solidFill>
                  <a:schemeClr val="tx1"/>
                </a:solidFill>
              </a:rPr>
              <a:t>&gt;a{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display:block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position: relative;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width:90px;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height:29px;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margin: 0 auto;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top:50%;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transform: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translateY</a:t>
            </a:r>
            <a:r>
              <a:rPr lang="en-US" altLang="ko-KR" sz="800" dirty="0" smtClean="0">
                <a:solidFill>
                  <a:schemeClr val="tx1"/>
                </a:solidFill>
              </a:rPr>
              <a:t>(-50%);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fnav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&gt;a{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position: relative;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display:block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font-size: 16px;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font-weight: 600;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color:#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fff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padding:5px 0;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padding-left: 3%;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border-top:1px solid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rgba</a:t>
            </a:r>
            <a:r>
              <a:rPr lang="en-US" altLang="ko-KR" sz="800" dirty="0" smtClean="0">
                <a:solidFill>
                  <a:schemeClr val="tx1"/>
                </a:solidFill>
              </a:rPr>
              <a:t>(255,255,255,0.7);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border-bottom:1px solid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rgba</a:t>
            </a:r>
            <a:r>
              <a:rPr lang="en-US" altLang="ko-KR" sz="800" dirty="0" smtClean="0">
                <a:solidFill>
                  <a:schemeClr val="tx1"/>
                </a:solidFill>
              </a:rPr>
              <a:t>(255,255,255,0.7);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fnav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&gt;a:after{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position: absolute;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top:50%;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right:3%;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transform: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translateY</a:t>
            </a:r>
            <a:r>
              <a:rPr lang="en-US" altLang="ko-KR" sz="800" dirty="0" smtClean="0">
                <a:solidFill>
                  <a:schemeClr val="tx1"/>
                </a:solidFill>
              </a:rPr>
              <a:t>(-50%);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appearance: none;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content: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800" dirty="0" smtClean="0">
                <a:solidFill>
                  <a:schemeClr val="tx1"/>
                </a:solidFill>
              </a:rPr>
              <a:t>("../images/arrow_down2.png");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display:block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font-size: 14px;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.fdepth2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background: 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ccc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padding:10px 0;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Two.  Color  &amp;&amp;  Fonts</a:t>
            </a:r>
            <a:r>
              <a:rPr lang="ko-KR" altLang="en-US" dirty="0"/>
              <a:t> 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색상 및 폰트 선택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" name="L 도형 5">
            <a:hlinkClick r:id="rId2" action="ppaction://hlinksldjump"/>
          </p:cNvPr>
          <p:cNvSpPr/>
          <p:nvPr/>
        </p:nvSpPr>
        <p:spPr>
          <a:xfrm rot="2700000">
            <a:off x="347391" y="2382302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>
            <a:hlinkClick r:id="rId3" action="ppaction://hlinksldjump"/>
          </p:cNvPr>
          <p:cNvSpPr/>
          <p:nvPr/>
        </p:nvSpPr>
        <p:spPr>
          <a:xfrm rot="2700000" flipH="1" flipV="1">
            <a:off x="8268272" y="2382303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699542"/>
            <a:ext cx="6120680" cy="19442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7664" y="3219822"/>
            <a:ext cx="6120680" cy="169819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47664" y="706240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C</a:t>
            </a:r>
            <a:r>
              <a:rPr lang="en-US" altLang="ko-KR" dirty="0" smtClean="0"/>
              <a:t>olor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7664" y="271576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F</a:t>
            </a:r>
            <a:r>
              <a:rPr lang="en-US" altLang="ko-KR" dirty="0" smtClean="0"/>
              <a:t>onts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372407" y="758822"/>
            <a:ext cx="759433" cy="759433"/>
          </a:xfrm>
          <a:prstGeom prst="rect">
            <a:avLst/>
          </a:prstGeom>
          <a:solidFill>
            <a:srgbClr val="AEE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1760" y="1491630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#aee9e8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3227864" y="758488"/>
            <a:ext cx="768072" cy="756803"/>
          </a:xfrm>
          <a:prstGeom prst="rect">
            <a:avLst/>
          </a:prstGeom>
          <a:solidFill>
            <a:srgbClr val="8DC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75856" y="1491630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#8dc8e8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4081006" y="751957"/>
            <a:ext cx="770382" cy="763335"/>
          </a:xfrm>
          <a:prstGeom prst="rect">
            <a:avLst/>
          </a:prstGeom>
          <a:solidFill>
            <a:srgbClr val="FF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153014" y="1491630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#ff5858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4932040" y="751115"/>
            <a:ext cx="769243" cy="764010"/>
          </a:xfrm>
          <a:prstGeom prst="rect">
            <a:avLst/>
          </a:prstGeom>
          <a:solidFill>
            <a:srgbClr val="D5D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64862" y="1491630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#d5d717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5785505" y="751957"/>
            <a:ext cx="769897" cy="763334"/>
          </a:xfrm>
          <a:prstGeom prst="rect">
            <a:avLst/>
          </a:prstGeom>
          <a:solidFill>
            <a:srgbClr val="88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940152" y="1491630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#888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1652327" y="1851670"/>
            <a:ext cx="5907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하늘과 바다를 연상시키는 컬러를 사용해 여행에 대한 </a:t>
            </a:r>
            <a:r>
              <a:rPr lang="ko-KR" altLang="en-US" sz="1200" dirty="0" err="1" smtClean="0"/>
              <a:t>설레임을</a:t>
            </a:r>
            <a:r>
              <a:rPr lang="ko-KR" altLang="en-US" sz="1200" dirty="0" smtClean="0"/>
              <a:t> 투영하고자 하였고</a:t>
            </a:r>
            <a:endParaRPr lang="en-US" altLang="ko-KR" sz="1200" dirty="0" smtClean="0"/>
          </a:p>
          <a:p>
            <a:r>
              <a:rPr lang="en-US" altLang="ko-KR" sz="1200" dirty="0" smtClean="0"/>
              <a:t>#ff5858, #d5d717 </a:t>
            </a:r>
            <a:r>
              <a:rPr lang="ko-KR" altLang="en-US" sz="1200" dirty="0" smtClean="0"/>
              <a:t>색상은 강조하고 싶은 부분에 사용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 외에는 </a:t>
            </a:r>
            <a:r>
              <a:rPr lang="en-US" altLang="ko-KR" sz="1200" dirty="0" smtClean="0"/>
              <a:t>#888, #999, #</a:t>
            </a:r>
            <a:r>
              <a:rPr lang="en-US" altLang="ko-KR" sz="1200" dirty="0" err="1" smtClean="0"/>
              <a:t>ccc</a:t>
            </a:r>
            <a:r>
              <a:rPr lang="en-US" altLang="ko-KR" sz="1200" dirty="0" smtClean="0"/>
              <a:t> </a:t>
            </a:r>
          </a:p>
          <a:p>
            <a:r>
              <a:rPr lang="ko-KR" altLang="en-US" sz="1200" dirty="0" smtClean="0"/>
              <a:t>컬러를 주로 사용하였음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547664" y="3219822"/>
            <a:ext cx="389722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  <a:cs typeface="함초롬돋움" pitchFamily="50" charset="-127"/>
              </a:rPr>
              <a:t>한글</a:t>
            </a:r>
            <a:r>
              <a:rPr lang="en-US" altLang="ko-KR" sz="1400" dirty="0" smtClean="0">
                <a:latin typeface="+mn-ea"/>
                <a:cs typeface="함초롬돋움" pitchFamily="50" charset="-127"/>
              </a:rPr>
              <a:t>/</a:t>
            </a:r>
            <a:r>
              <a:rPr lang="ko-KR" altLang="en-US" sz="1400" dirty="0" smtClean="0">
                <a:latin typeface="+mn-ea"/>
                <a:cs typeface="함초롬돋움" pitchFamily="50" charset="-127"/>
              </a:rPr>
              <a:t>영문폰트 </a:t>
            </a:r>
            <a:r>
              <a:rPr lang="en-US" altLang="ko-KR" sz="14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: </a:t>
            </a:r>
            <a:r>
              <a:rPr lang="ko-KR" altLang="en-US" sz="1400" dirty="0" err="1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함초롬돋움체</a:t>
            </a:r>
            <a:r>
              <a:rPr lang="ko-KR" altLang="en-US" sz="1400" dirty="0" smtClean="0"/>
              <a:t> 사용</a:t>
            </a:r>
            <a:endParaRPr lang="en-US" altLang="ko-KR" sz="14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글자의 </a:t>
            </a:r>
            <a:r>
              <a:rPr lang="ko-KR" altLang="en-US" sz="1200" dirty="0" err="1" smtClean="0"/>
              <a:t>가독성을</a:t>
            </a:r>
            <a:r>
              <a:rPr lang="ko-KR" altLang="en-US" sz="1200" dirty="0" smtClean="0"/>
              <a:t> 높이되 촌스럽지 않은 폰트를 사용함</a:t>
            </a:r>
            <a:endParaRPr lang="en-US" altLang="ko-KR" sz="1200" dirty="0" smtClean="0"/>
          </a:p>
        </p:txBody>
      </p:sp>
      <p:pic>
        <p:nvPicPr>
          <p:cNvPr id="38914" name="Picture 2" descr="함초롬돋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3939902"/>
            <a:ext cx="2520280" cy="8820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552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.fdepth2 p{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font-size: 12px;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color:#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fff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padding-left: 4%;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JS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/* JavaScript Document */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/*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서치메뉴버튼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JSCODE */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$(".search&gt;a").click(function(){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$("#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searchBar</a:t>
            </a:r>
            <a:r>
              <a:rPr lang="en-US" altLang="ko-KR" sz="800" dirty="0" smtClean="0">
                <a:solidFill>
                  <a:schemeClr val="tx1"/>
                </a:solidFill>
              </a:rPr>
              <a:t>").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slideToggle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});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05958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4515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Design (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웹 디자인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L 도형 5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>
            <a:hlinkClick r:id="rId3" action="ppaction://hlinksldjump"/>
          </p:cNvPr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899592" y="987574"/>
            <a:ext cx="2240543" cy="3744416"/>
          </a:xfrm>
          <a:prstGeom prst="roundRect">
            <a:avLst>
              <a:gd name="adj" fmla="val 11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15900" y="1096654"/>
            <a:ext cx="2016224" cy="3525140"/>
          </a:xfrm>
          <a:prstGeom prst="roundRect">
            <a:avLst>
              <a:gd name="adj" fmla="val 114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419872" y="987574"/>
            <a:ext cx="2240543" cy="3744416"/>
          </a:xfrm>
          <a:prstGeom prst="roundRect">
            <a:avLst>
              <a:gd name="adj" fmla="val 11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36180" y="1096654"/>
            <a:ext cx="2016224" cy="3525140"/>
          </a:xfrm>
          <a:prstGeom prst="roundRect">
            <a:avLst>
              <a:gd name="adj" fmla="val 114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940152" y="987574"/>
            <a:ext cx="2240543" cy="3744416"/>
          </a:xfrm>
          <a:prstGeom prst="roundRect">
            <a:avLst>
              <a:gd name="adj" fmla="val 11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056460" y="1096654"/>
            <a:ext cx="2016224" cy="3525140"/>
          </a:xfrm>
          <a:prstGeom prst="roundRect">
            <a:avLst>
              <a:gd name="adj" fmla="val 114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44961" y="618242"/>
            <a:ext cx="58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Top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88878" y="61824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Middle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652439" y="61824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Under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b="14569"/>
          <a:stretch>
            <a:fillRect/>
          </a:stretch>
        </p:blipFill>
        <p:spPr bwMode="auto">
          <a:xfrm>
            <a:off x="1017484" y="1095872"/>
            <a:ext cx="2019629" cy="353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 b="15729"/>
          <a:stretch>
            <a:fillRect/>
          </a:stretch>
        </p:blipFill>
        <p:spPr bwMode="auto">
          <a:xfrm>
            <a:off x="3531066" y="1098767"/>
            <a:ext cx="2024474" cy="3525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 l="284" t="11264"/>
          <a:stretch>
            <a:fillRect/>
          </a:stretch>
        </p:blipFill>
        <p:spPr bwMode="auto">
          <a:xfrm>
            <a:off x="6054635" y="1077686"/>
            <a:ext cx="2024742" cy="3549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382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>
            <a:hlinkClick r:id="rId3" action="ppaction://hlinksldjump"/>
          </p:cNvPr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&lt;!DOCTYPE html&gt;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&lt;html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lang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="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ko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&lt;head&gt;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&lt;meta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charset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="UTF-8"&gt;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&lt;meta name="viewport" content="width=device-width, initial-scale=1, minimum-scale=1, maximum-scale=1, user-scalable=no"&gt;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&lt;meta name="viewport" content="width=device-width, initial-scale=1.0 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&lt;meta http-equiv="X-UA-Compatible" content="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ie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=edge"&gt;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&lt;script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src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="https://code.jquery.com/jquery-1.12.1.js"&gt;&lt;/script&gt;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&lt;script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src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="https://code.jquery.com/ui/1.12.1/jquery-ui.js"&gt;&lt;/script&gt;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&lt;script defer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src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="https://use.fontawesome.com/releases/v5.0.8/js/all.js"&gt;&lt;/script&gt;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&lt;script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src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="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js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/mobile.js"&gt;&lt;/script&gt;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&lt;link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rel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="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stylesheet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"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="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css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/base.css"&gt;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&lt;link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rel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="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stylesheet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"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="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css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/style.css"&gt;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&lt;title&gt;RAAW(Review About Around the World&lt;/title&gt;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&lt;/head&gt;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&lt;body&gt;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   &lt;div id="wrap"&gt;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   &lt;header&gt;</a:t>
            </a:r>
            <a:br>
              <a:rPr lang="en-US" altLang="ko-KR" sz="8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       &lt;div id="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blackbg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"&gt;&lt;/div&gt;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            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800" dirty="0" smtClean="0">
                <a:solidFill>
                  <a:schemeClr val="tx1"/>
                </a:solidFill>
              </a:rPr>
              <a:t> id="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gnb</a:t>
            </a:r>
            <a:r>
              <a:rPr lang="en-US" altLang="ko-KR" sz="800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fas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</a:t>
            </a:r>
            <a:r>
              <a:rPr lang="en-US" altLang="ko-KR" sz="800" dirty="0" smtClean="0">
                <a:solidFill>
                  <a:schemeClr val="tx1"/>
                </a:solidFill>
              </a:rPr>
              <a:t>-user-circle"&gt;&lt;/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&gt;&amp;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nbsp</a:t>
            </a:r>
            <a:r>
              <a:rPr lang="en-US" altLang="ko-KR" sz="800" dirty="0" smtClean="0">
                <a:solidFill>
                  <a:schemeClr val="tx1"/>
                </a:solidFill>
              </a:rPr>
              <a:t>;&amp;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nbsp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  <a:r>
              <a:rPr lang="ko-KR" altLang="en-US" sz="800" dirty="0" smtClean="0">
                <a:solidFill>
                  <a:schemeClr val="tx1"/>
                </a:solidFill>
              </a:rPr>
              <a:t>나의 프로필</a:t>
            </a:r>
            <a:r>
              <a:rPr lang="en-US" altLang="ko-KR" sz="800" dirty="0" smtClean="0">
                <a:solidFill>
                  <a:schemeClr val="tx1"/>
                </a:solidFill>
              </a:rPr>
              <a:t>&lt;/a&gt;&lt;/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="#"&gt;&amp;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nbsp</a:t>
            </a:r>
            <a:r>
              <a:rPr lang="en-US" altLang="ko-KR" sz="800" dirty="0" smtClean="0">
                <a:solidFill>
                  <a:schemeClr val="tx1"/>
                </a:solidFill>
              </a:rPr>
              <a:t>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fas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</a:t>
            </a:r>
            <a:r>
              <a:rPr lang="en-US" altLang="ko-KR" sz="800" dirty="0" smtClean="0">
                <a:solidFill>
                  <a:schemeClr val="tx1"/>
                </a:solidFill>
              </a:rPr>
              <a:t>-angle-down"&gt;&lt;/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&gt;&amp;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nbsp</a:t>
            </a:r>
            <a:r>
              <a:rPr lang="en-US" altLang="ko-KR" sz="800" dirty="0" smtClean="0">
                <a:solidFill>
                  <a:schemeClr val="tx1"/>
                </a:solidFill>
              </a:rPr>
              <a:t>;&amp;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nbsp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  <a:r>
              <a:rPr lang="ko-KR" altLang="en-US" sz="800" dirty="0" smtClean="0">
                <a:solidFill>
                  <a:schemeClr val="tx1"/>
                </a:solidFill>
              </a:rPr>
              <a:t>여행정보</a:t>
            </a:r>
            <a:r>
              <a:rPr lang="en-US" altLang="ko-KR" sz="800" dirty="0" smtClean="0">
                <a:solidFill>
                  <a:schemeClr val="tx1"/>
                </a:solidFill>
              </a:rPr>
              <a:t>&lt;/a&gt;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 class="depth2"&gt;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</a:t>
            </a:r>
            <a:r>
              <a:rPr lang="ko-KR" altLang="en-US" sz="800" dirty="0" smtClean="0">
                <a:solidFill>
                  <a:schemeClr val="tx1"/>
                </a:solidFill>
              </a:rPr>
              <a:t>나라별</a:t>
            </a:r>
            <a:r>
              <a:rPr lang="en-US" altLang="ko-KR" sz="800" dirty="0" smtClean="0">
                <a:solidFill>
                  <a:schemeClr val="tx1"/>
                </a:solidFill>
              </a:rPr>
              <a:t>&lt;/a&gt;&lt;/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테마별</a:t>
            </a:r>
            <a:r>
              <a:rPr lang="en-US" altLang="ko-KR" sz="800" dirty="0" smtClean="0">
                <a:solidFill>
                  <a:schemeClr val="tx1"/>
                </a:solidFill>
              </a:rPr>
              <a:t>&lt;/a&gt;&lt;/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</a:t>
            </a:r>
            <a:r>
              <a:rPr lang="ko-KR" altLang="en-US" sz="800" dirty="0" smtClean="0">
                <a:solidFill>
                  <a:schemeClr val="tx1"/>
                </a:solidFill>
              </a:rPr>
              <a:t>해외여행 안전정보</a:t>
            </a:r>
            <a:r>
              <a:rPr lang="en-US" altLang="ko-KR" sz="800" dirty="0" smtClean="0">
                <a:solidFill>
                  <a:schemeClr val="tx1"/>
                </a:solidFill>
              </a:rPr>
              <a:t>&lt;/a&gt;&lt;/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05958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460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>
            <a:hlinkClick r:id="rId3" action="ppaction://hlinksldjump"/>
          </p:cNvPr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="#"&gt;&amp;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nbsp</a:t>
            </a:r>
            <a:r>
              <a:rPr lang="en-US" altLang="ko-KR" sz="800" dirty="0" smtClean="0">
                <a:solidFill>
                  <a:schemeClr val="tx1"/>
                </a:solidFill>
              </a:rPr>
              <a:t>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fas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</a:t>
            </a:r>
            <a:r>
              <a:rPr lang="en-US" altLang="ko-KR" sz="800" dirty="0" smtClean="0">
                <a:solidFill>
                  <a:schemeClr val="tx1"/>
                </a:solidFill>
              </a:rPr>
              <a:t>-angle-down"&gt;&lt;/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&gt;&amp;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nbsp</a:t>
            </a:r>
            <a:r>
              <a:rPr lang="en-US" altLang="ko-KR" sz="800" dirty="0" smtClean="0">
                <a:solidFill>
                  <a:schemeClr val="tx1"/>
                </a:solidFill>
              </a:rPr>
              <a:t>;&amp;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nbsp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  <a:r>
              <a:rPr lang="ko-KR" altLang="en-US" sz="800" dirty="0" smtClean="0">
                <a:solidFill>
                  <a:schemeClr val="tx1"/>
                </a:solidFill>
              </a:rPr>
              <a:t>후기</a:t>
            </a:r>
            <a:r>
              <a:rPr lang="en-US" altLang="ko-KR" sz="800" dirty="0" smtClean="0">
                <a:solidFill>
                  <a:schemeClr val="tx1"/>
                </a:solidFill>
              </a:rPr>
              <a:t>&lt;/a&gt;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 class="depth2"&gt;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</a:t>
            </a:r>
            <a:r>
              <a:rPr lang="ko-KR" altLang="en-US" sz="800" dirty="0" smtClean="0">
                <a:solidFill>
                  <a:schemeClr val="tx1"/>
                </a:solidFill>
              </a:rPr>
              <a:t>나라별</a:t>
            </a:r>
            <a:r>
              <a:rPr lang="en-US" altLang="ko-KR" sz="800" dirty="0" smtClean="0">
                <a:solidFill>
                  <a:schemeClr val="tx1"/>
                </a:solidFill>
              </a:rPr>
              <a:t>&lt;/a&gt;&lt;/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테마별</a:t>
            </a:r>
            <a:r>
              <a:rPr lang="en-US" altLang="ko-KR" sz="800" dirty="0" smtClean="0">
                <a:solidFill>
                  <a:schemeClr val="tx1"/>
                </a:solidFill>
              </a:rPr>
              <a:t>&lt;/a&gt;&lt;/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</a:t>
            </a:r>
            <a:r>
              <a:rPr lang="ko-KR" altLang="en-US" sz="800" dirty="0" smtClean="0">
                <a:solidFill>
                  <a:schemeClr val="tx1"/>
                </a:solidFill>
              </a:rPr>
              <a:t>인기 </a:t>
            </a:r>
            <a:r>
              <a:rPr lang="en-US" altLang="ko-KR" sz="800" dirty="0" smtClean="0">
                <a:solidFill>
                  <a:schemeClr val="tx1"/>
                </a:solidFill>
              </a:rPr>
              <a:t>TOP 10&lt;/a&gt;&lt;/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</a:t>
            </a:r>
            <a:r>
              <a:rPr lang="ko-KR" altLang="en-US" sz="800" dirty="0" smtClean="0">
                <a:solidFill>
                  <a:schemeClr val="tx1"/>
                </a:solidFill>
              </a:rPr>
              <a:t>추천도시</a:t>
            </a:r>
            <a:r>
              <a:rPr lang="en-US" altLang="ko-KR" sz="800" dirty="0" smtClean="0">
                <a:solidFill>
                  <a:schemeClr val="tx1"/>
                </a:solidFill>
              </a:rPr>
              <a:t>&lt;/a&gt;&lt;/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</a:t>
            </a:r>
            <a:r>
              <a:rPr lang="ko-KR" altLang="en-US" sz="800" dirty="0" smtClean="0">
                <a:solidFill>
                  <a:schemeClr val="tx1"/>
                </a:solidFill>
              </a:rPr>
              <a:t>커뮤니티</a:t>
            </a:r>
            <a:r>
              <a:rPr lang="en-US" altLang="ko-KR" sz="800" dirty="0" smtClean="0">
                <a:solidFill>
                  <a:schemeClr val="tx1"/>
                </a:solidFill>
              </a:rPr>
              <a:t>&lt;/a&gt;&lt;/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="#"&gt;&amp;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nbsp</a:t>
            </a:r>
            <a:r>
              <a:rPr lang="en-US" altLang="ko-KR" sz="800" dirty="0" smtClean="0">
                <a:solidFill>
                  <a:schemeClr val="tx1"/>
                </a:solidFill>
              </a:rPr>
              <a:t>;&lt;p class="circle"&gt;●&lt;/p&gt;&amp;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nbsp</a:t>
            </a:r>
            <a:r>
              <a:rPr lang="en-US" altLang="ko-KR" sz="800" dirty="0" smtClean="0">
                <a:solidFill>
                  <a:schemeClr val="tx1"/>
                </a:solidFill>
              </a:rPr>
              <a:t>;&amp;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nbsp</a:t>
            </a:r>
            <a:r>
              <a:rPr lang="en-US" altLang="ko-KR" sz="800" dirty="0" smtClean="0">
                <a:solidFill>
                  <a:schemeClr val="tx1"/>
                </a:solidFill>
              </a:rPr>
              <a:t>;&amp;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nbsp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  <a:r>
              <a:rPr lang="ko-KR" altLang="en-US" sz="800" dirty="0" smtClean="0">
                <a:solidFill>
                  <a:schemeClr val="tx1"/>
                </a:solidFill>
              </a:rPr>
              <a:t>호텔검색</a:t>
            </a:r>
            <a:r>
              <a:rPr lang="en-US" altLang="ko-KR" sz="800" dirty="0" smtClean="0">
                <a:solidFill>
                  <a:schemeClr val="tx1"/>
                </a:solidFill>
              </a:rPr>
              <a:t>&lt;/a&gt;&lt;/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="#"&gt;&amp;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nbsp</a:t>
            </a:r>
            <a:r>
              <a:rPr lang="en-US" altLang="ko-KR" sz="800" dirty="0" smtClean="0">
                <a:solidFill>
                  <a:schemeClr val="tx1"/>
                </a:solidFill>
              </a:rPr>
              <a:t>;&lt;p class="circle"&gt;●&lt;/p&gt;&amp;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nbsp</a:t>
            </a:r>
            <a:r>
              <a:rPr lang="en-US" altLang="ko-KR" sz="800" dirty="0" smtClean="0">
                <a:solidFill>
                  <a:schemeClr val="tx1"/>
                </a:solidFill>
              </a:rPr>
              <a:t>;&amp;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nbsp</a:t>
            </a:r>
            <a:r>
              <a:rPr lang="en-US" altLang="ko-KR" sz="800" dirty="0" smtClean="0">
                <a:solidFill>
                  <a:schemeClr val="tx1"/>
                </a:solidFill>
              </a:rPr>
              <a:t>;&amp;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nbsp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  <a:r>
              <a:rPr lang="ko-KR" altLang="en-US" sz="800" dirty="0" smtClean="0">
                <a:solidFill>
                  <a:schemeClr val="tx1"/>
                </a:solidFill>
              </a:rPr>
              <a:t>항공권 검색</a:t>
            </a:r>
            <a:r>
              <a:rPr lang="en-US" altLang="ko-KR" sz="800" dirty="0" smtClean="0">
                <a:solidFill>
                  <a:schemeClr val="tx1"/>
                </a:solidFill>
              </a:rPr>
              <a:t>&lt;/a&gt;&lt;/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="#"&gt;&amp;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nbsp</a:t>
            </a:r>
            <a:r>
              <a:rPr lang="en-US" altLang="ko-KR" sz="800" dirty="0" smtClean="0">
                <a:solidFill>
                  <a:schemeClr val="tx1"/>
                </a:solidFill>
              </a:rPr>
              <a:t>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fas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</a:t>
            </a:r>
            <a:r>
              <a:rPr lang="en-US" altLang="ko-KR" sz="800" dirty="0" smtClean="0">
                <a:solidFill>
                  <a:schemeClr val="tx1"/>
                </a:solidFill>
              </a:rPr>
              <a:t>-angle-down"&gt;&lt;/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&gt;&amp;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nbsp</a:t>
            </a:r>
            <a:r>
              <a:rPr lang="en-US" altLang="ko-KR" sz="800" dirty="0" smtClean="0">
                <a:solidFill>
                  <a:schemeClr val="tx1"/>
                </a:solidFill>
              </a:rPr>
              <a:t>;&amp;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nbsp</a:t>
            </a:r>
            <a:r>
              <a:rPr lang="en-US" altLang="ko-KR" sz="800" dirty="0" smtClean="0">
                <a:solidFill>
                  <a:schemeClr val="tx1"/>
                </a:solidFill>
              </a:rPr>
              <a:t>;</a:t>
            </a:r>
            <a:r>
              <a:rPr lang="ko-KR" altLang="en-US" sz="800" dirty="0" smtClean="0">
                <a:solidFill>
                  <a:schemeClr val="tx1"/>
                </a:solidFill>
              </a:rPr>
              <a:t>알림</a:t>
            </a:r>
            <a:r>
              <a:rPr lang="en-US" altLang="ko-KR" sz="800" dirty="0" smtClean="0">
                <a:solidFill>
                  <a:schemeClr val="tx1"/>
                </a:solidFill>
              </a:rPr>
              <a:t>&lt;/a&gt;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 class="depth2"&gt;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</a:t>
            </a:r>
            <a:r>
              <a:rPr lang="ko-KR" altLang="en-US" sz="800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800" dirty="0" smtClean="0">
                <a:solidFill>
                  <a:schemeClr val="tx1"/>
                </a:solidFill>
              </a:rPr>
              <a:t>&lt;/a&gt;&lt;/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</a:t>
            </a:r>
            <a:r>
              <a:rPr lang="ko-KR" altLang="en-US" sz="800" dirty="0" smtClean="0">
                <a:solidFill>
                  <a:schemeClr val="tx1"/>
                </a:solidFill>
              </a:rPr>
              <a:t>이벤트</a:t>
            </a:r>
            <a:r>
              <a:rPr lang="en-US" altLang="ko-KR" sz="800" dirty="0" smtClean="0">
                <a:solidFill>
                  <a:schemeClr val="tx1"/>
                </a:solidFill>
              </a:rPr>
              <a:t>&lt;/a&gt;&lt;/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&lt;div id="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headerIn</a:t>
            </a:r>
            <a:r>
              <a:rPr lang="en-US" altLang="ko-KR" sz="800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&lt;!-- </a:t>
            </a:r>
            <a:r>
              <a:rPr lang="ko-KR" altLang="en-US" sz="800" dirty="0" smtClean="0">
                <a:solidFill>
                  <a:schemeClr val="tx1"/>
                </a:solidFill>
              </a:rPr>
              <a:t>오픈 메뉴 버튼 </a:t>
            </a:r>
            <a:r>
              <a:rPr lang="en-US" altLang="ko-KR" sz="800" dirty="0" smtClean="0">
                <a:solidFill>
                  <a:schemeClr val="tx1"/>
                </a:solidFill>
              </a:rPr>
              <a:t>--&gt;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&lt;div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navi</a:t>
            </a:r>
            <a:r>
              <a:rPr lang="en-US" altLang="ko-KR" sz="800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fas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</a:t>
            </a:r>
            <a:r>
              <a:rPr lang="en-US" altLang="ko-KR" sz="800" dirty="0" smtClean="0">
                <a:solidFill>
                  <a:schemeClr val="tx1"/>
                </a:solidFill>
              </a:rPr>
              <a:t>-bars" style="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color:white</a:t>
            </a:r>
            <a:r>
              <a:rPr lang="en-US" altLang="ko-KR" sz="800" dirty="0" smtClean="0">
                <a:solidFill>
                  <a:schemeClr val="tx1"/>
                </a:solidFill>
              </a:rPr>
              <a:t>"&gt;&lt;/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&gt;&lt;/a&gt;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40925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6304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&lt;/div&gt;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&lt;!-- </a:t>
            </a:r>
            <a:r>
              <a:rPr lang="ko-KR" altLang="en-US" sz="800" dirty="0" smtClean="0">
                <a:solidFill>
                  <a:schemeClr val="tx1"/>
                </a:solidFill>
              </a:rPr>
              <a:t>로고 </a:t>
            </a:r>
            <a:r>
              <a:rPr lang="en-US" altLang="ko-KR" sz="800" dirty="0" smtClean="0">
                <a:solidFill>
                  <a:schemeClr val="tx1"/>
                </a:solidFill>
              </a:rPr>
              <a:t>--&gt;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&lt;h1 class="logo"&gt;&lt;a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="index.html"&gt;&lt;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800" dirty="0" smtClean="0">
                <a:solidFill>
                  <a:schemeClr val="tx1"/>
                </a:solidFill>
              </a:rPr>
              <a:t>="images/RAAW_logo.png" alt="</a:t>
            </a:r>
            <a:r>
              <a:rPr lang="ko-KR" altLang="en-US" sz="800" dirty="0" smtClean="0">
                <a:solidFill>
                  <a:schemeClr val="tx1"/>
                </a:solidFill>
              </a:rPr>
              <a:t>로고</a:t>
            </a:r>
            <a:r>
              <a:rPr lang="en-US" altLang="ko-KR" sz="800" dirty="0" smtClean="0">
                <a:solidFill>
                  <a:schemeClr val="tx1"/>
                </a:solidFill>
              </a:rPr>
              <a:t>"&gt;&lt;/a&gt;&lt;/h1&gt;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&lt;!--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서치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--&gt;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&lt;div class="search"&gt;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fas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fa</a:t>
            </a:r>
            <a:r>
              <a:rPr lang="en-US" altLang="ko-KR" sz="800" dirty="0" smtClean="0">
                <a:solidFill>
                  <a:schemeClr val="tx1"/>
                </a:solidFill>
              </a:rPr>
              <a:t>-search" style="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color:white</a:t>
            </a:r>
            <a:r>
              <a:rPr lang="en-US" altLang="ko-KR" sz="800" dirty="0" smtClean="0">
                <a:solidFill>
                  <a:schemeClr val="tx1"/>
                </a:solidFill>
              </a:rPr>
              <a:t>"&gt;&lt;/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&gt;&lt;/a&gt;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&lt;/div&gt;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&lt;/div&gt;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&lt;div id="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searchBar</a:t>
            </a:r>
            <a:r>
              <a:rPr lang="en-US" altLang="ko-KR" sz="800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&lt;input type="search" name="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sch</a:t>
            </a:r>
            <a:r>
              <a:rPr lang="en-US" altLang="ko-KR" sz="800" dirty="0" smtClean="0">
                <a:solidFill>
                  <a:schemeClr val="tx1"/>
                </a:solidFill>
              </a:rPr>
              <a:t>" id="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sch</a:t>
            </a:r>
            <a:r>
              <a:rPr lang="en-US" altLang="ko-KR" sz="800" dirty="0" smtClean="0">
                <a:solidFill>
                  <a:schemeClr val="tx1"/>
                </a:solidFill>
              </a:rPr>
              <a:t>" placeholder="</a:t>
            </a:r>
            <a:r>
              <a:rPr lang="ko-KR" altLang="en-US" sz="800" dirty="0" smtClean="0">
                <a:solidFill>
                  <a:schemeClr val="tx1"/>
                </a:solidFill>
              </a:rPr>
              <a:t>검색하기</a:t>
            </a:r>
            <a:r>
              <a:rPr lang="en-US" altLang="ko-KR" sz="800" dirty="0" smtClean="0">
                <a:solidFill>
                  <a:schemeClr val="tx1"/>
                </a:solidFill>
              </a:rPr>
              <a:t>"&gt;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&lt;/div&gt; 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&lt;/header&gt;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&lt;main&gt;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&lt;div id="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mainVisual</a:t>
            </a:r>
            <a:r>
              <a:rPr lang="en-US" altLang="ko-KR" sz="800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800" dirty="0" smtClean="0">
                <a:solidFill>
                  <a:schemeClr val="tx1"/>
                </a:solidFill>
              </a:rPr>
              <a:t>="images/worldmap.png" alt="</a:t>
            </a:r>
            <a:r>
              <a:rPr lang="ko-KR" altLang="en-US" sz="800" dirty="0" smtClean="0">
                <a:solidFill>
                  <a:schemeClr val="tx1"/>
                </a:solidFill>
              </a:rPr>
              <a:t>세계지도</a:t>
            </a:r>
            <a:r>
              <a:rPr lang="en-US" altLang="ko-KR" sz="800" dirty="0" smtClean="0">
                <a:solidFill>
                  <a:schemeClr val="tx1"/>
                </a:solidFill>
              </a:rPr>
              <a:t>"&gt;&lt;/a&gt;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&lt;/div&gt;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&lt;div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l_search</a:t>
            </a:r>
            <a:r>
              <a:rPr lang="en-US" altLang="ko-KR" sz="800" dirty="0" smtClean="0">
                <a:solidFill>
                  <a:schemeClr val="tx1"/>
                </a:solidFill>
              </a:rPr>
              <a:t>"&gt;</a:t>
            </a:r>
            <a:r>
              <a:rPr lang="ko-KR" altLang="en-US" sz="800" dirty="0" smtClean="0">
                <a:solidFill>
                  <a:schemeClr val="tx1"/>
                </a:solidFill>
              </a:rPr>
              <a:t>여행지 검색하기</a:t>
            </a:r>
            <a:r>
              <a:rPr lang="en-US" altLang="ko-KR" sz="800" dirty="0" smtClean="0">
                <a:solidFill>
                  <a:schemeClr val="tx1"/>
                </a:solidFill>
              </a:rPr>
              <a:t>&lt;/div&gt;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&lt;div id="find"&gt;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&lt;select id="b"&gt;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&lt;option&gt;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대분류</a:t>
            </a:r>
            <a:r>
              <a:rPr lang="en-US" altLang="ko-KR" sz="800" dirty="0" smtClean="0">
                <a:solidFill>
                  <a:schemeClr val="tx1"/>
                </a:solidFill>
              </a:rPr>
              <a:t>&lt;/option&gt;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&lt;option&gt;</a:t>
            </a:r>
            <a:r>
              <a:rPr lang="ko-KR" altLang="en-US" sz="800" dirty="0" smtClean="0">
                <a:solidFill>
                  <a:schemeClr val="tx1"/>
                </a:solidFill>
              </a:rPr>
              <a:t>아메리카</a:t>
            </a:r>
            <a:r>
              <a:rPr lang="en-US" altLang="ko-KR" sz="800" dirty="0" smtClean="0">
                <a:solidFill>
                  <a:schemeClr val="tx1"/>
                </a:solidFill>
              </a:rPr>
              <a:t>&lt;/option&gt;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76929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873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&lt;option&gt;</a:t>
            </a:r>
            <a:r>
              <a:rPr lang="ko-KR" altLang="en-US" sz="800" dirty="0" smtClean="0">
                <a:solidFill>
                  <a:schemeClr val="tx1"/>
                </a:solidFill>
              </a:rPr>
              <a:t>오세아니아</a:t>
            </a:r>
            <a:r>
              <a:rPr lang="en-US" altLang="ko-KR" sz="800" dirty="0" smtClean="0">
                <a:solidFill>
                  <a:schemeClr val="tx1"/>
                </a:solidFill>
              </a:rPr>
              <a:t>&lt;/option&gt;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&lt;option&gt;</a:t>
            </a:r>
            <a:r>
              <a:rPr lang="ko-KR" altLang="en-US" sz="800" dirty="0" smtClean="0">
                <a:solidFill>
                  <a:schemeClr val="tx1"/>
                </a:solidFill>
              </a:rPr>
              <a:t>유럽</a:t>
            </a:r>
            <a:r>
              <a:rPr lang="en-US" altLang="ko-KR" sz="800" dirty="0" smtClean="0">
                <a:solidFill>
                  <a:schemeClr val="tx1"/>
                </a:solidFill>
              </a:rPr>
              <a:t>&lt;/option&gt;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&lt;/select&gt;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&lt;select id="m"&gt;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&lt;option&gt;</a:t>
            </a:r>
            <a:r>
              <a:rPr lang="ko-KR" altLang="en-US" sz="800" dirty="0" smtClean="0">
                <a:solidFill>
                  <a:schemeClr val="tx1"/>
                </a:solidFill>
              </a:rPr>
              <a:t>중분류</a:t>
            </a:r>
            <a:r>
              <a:rPr lang="en-US" altLang="ko-KR" sz="800" dirty="0" smtClean="0">
                <a:solidFill>
                  <a:schemeClr val="tx1"/>
                </a:solidFill>
              </a:rPr>
              <a:t>&lt;/option&gt;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&lt;/select&gt;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&lt;select id="s"&gt;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&lt;option&gt;</a:t>
            </a:r>
            <a:r>
              <a:rPr lang="ko-KR" altLang="en-US" sz="800" dirty="0" smtClean="0">
                <a:solidFill>
                  <a:schemeClr val="tx1"/>
                </a:solidFill>
              </a:rPr>
              <a:t>소분류</a:t>
            </a:r>
            <a:r>
              <a:rPr lang="en-US" altLang="ko-KR" sz="800" dirty="0" smtClean="0">
                <a:solidFill>
                  <a:schemeClr val="tx1"/>
                </a:solidFill>
              </a:rPr>
              <a:t>&lt;/option&gt;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&lt;/select&gt;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&lt;input type="checkbox" name="random"&gt;&lt;p&gt;</a:t>
            </a:r>
            <a:r>
              <a:rPr lang="ko-KR" altLang="en-US" sz="800" dirty="0" smtClean="0">
                <a:solidFill>
                  <a:schemeClr val="tx1"/>
                </a:solidFill>
              </a:rPr>
              <a:t>랜덤으로 찾아주세요</a:t>
            </a:r>
            <a:r>
              <a:rPr lang="en-US" altLang="ko-KR" sz="800" dirty="0" smtClean="0">
                <a:solidFill>
                  <a:schemeClr val="tx1"/>
                </a:solidFill>
              </a:rPr>
              <a:t>.&lt;/p&gt;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&lt;div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find_box</a:t>
            </a:r>
            <a:r>
              <a:rPr lang="en-US" altLang="ko-KR" sz="800" dirty="0" smtClean="0">
                <a:solidFill>
                  <a:schemeClr val="tx1"/>
                </a:solidFill>
              </a:rPr>
              <a:t>"&gt;&lt;a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</a:t>
            </a:r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r>
              <a:rPr lang="en-US" altLang="ko-KR" sz="800" dirty="0" smtClean="0">
                <a:solidFill>
                  <a:schemeClr val="tx1"/>
                </a:solidFill>
              </a:rPr>
              <a:t>&lt;/a&gt;&lt;/div&gt;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&lt;/div&gt;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&lt;div id="line1"&gt;&lt;/div&gt;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&lt;!-- </a:t>
            </a:r>
            <a:r>
              <a:rPr lang="ko-KR" altLang="en-US" sz="800" dirty="0" smtClean="0">
                <a:solidFill>
                  <a:schemeClr val="tx1"/>
                </a:solidFill>
              </a:rPr>
              <a:t>여행사 광고 </a:t>
            </a:r>
            <a:r>
              <a:rPr lang="en-US" altLang="ko-KR" sz="800" dirty="0" smtClean="0">
                <a:solidFill>
                  <a:schemeClr val="tx1"/>
                </a:solidFill>
              </a:rPr>
              <a:t>--&gt;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&lt;div id="gall1"&gt;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ul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&gt;&lt;a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800" dirty="0" smtClean="0">
                <a:solidFill>
                  <a:schemeClr val="tx1"/>
                </a:solidFill>
              </a:rPr>
              <a:t>="#"&gt;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800" dirty="0" smtClean="0">
                <a:solidFill>
                  <a:schemeClr val="tx1"/>
                </a:solidFill>
              </a:rPr>
              <a:t>="images/swiss.png" alt="</a:t>
            </a:r>
            <a:r>
              <a:rPr lang="ko-KR" altLang="en-US" sz="800" dirty="0" smtClean="0">
                <a:solidFill>
                  <a:schemeClr val="tx1"/>
                </a:solidFill>
              </a:rPr>
              <a:t>스위스</a:t>
            </a:r>
            <a:r>
              <a:rPr lang="en-US" altLang="ko-KR" sz="800" dirty="0" smtClean="0">
                <a:solidFill>
                  <a:schemeClr val="tx1"/>
                </a:solidFill>
              </a:rPr>
              <a:t>"&gt;</a:t>
            </a:r>
            <a:endParaRPr lang="ko-KR" altLang="en-US" sz="800" dirty="0" smtClean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&lt;p class="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conts</a:t>
            </a:r>
            <a:r>
              <a:rPr lang="en-US" altLang="ko-KR" sz="800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&lt;span class="tit"&gt;</a:t>
            </a:r>
            <a:r>
              <a:rPr lang="ko-KR" altLang="en-US" sz="800" dirty="0" smtClean="0">
                <a:solidFill>
                  <a:schemeClr val="tx1"/>
                </a:solidFill>
              </a:rPr>
              <a:t>스위스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인터라켄 </a:t>
            </a:r>
            <a:r>
              <a:rPr lang="en-US" altLang="ko-KR" sz="800" dirty="0" smtClean="0">
                <a:solidFill>
                  <a:schemeClr val="tx1"/>
                </a:solidFill>
              </a:rPr>
              <a:t>/ </a:t>
            </a:r>
            <a:r>
              <a:rPr lang="ko-KR" altLang="en-US" sz="800" dirty="0" smtClean="0">
                <a:solidFill>
                  <a:schemeClr val="tx1"/>
                </a:solidFill>
              </a:rPr>
              <a:t>취리히 </a:t>
            </a:r>
            <a:r>
              <a:rPr lang="en-US" altLang="ko-KR" sz="800" dirty="0" smtClean="0">
                <a:solidFill>
                  <a:schemeClr val="tx1"/>
                </a:solidFill>
              </a:rPr>
              <a:t>/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루체른</a:t>
            </a:r>
            <a:r>
              <a:rPr lang="en-US" altLang="ko-KR" sz="800" dirty="0" smtClean="0">
                <a:solidFill>
                  <a:schemeClr val="tx1"/>
                </a:solidFill>
              </a:rPr>
              <a:t>) 7</a:t>
            </a:r>
            <a:r>
              <a:rPr lang="ko-KR" altLang="en-US" sz="800" dirty="0" smtClean="0">
                <a:solidFill>
                  <a:schemeClr val="tx1"/>
                </a:solidFill>
              </a:rPr>
              <a:t>일</a:t>
            </a:r>
            <a:r>
              <a:rPr lang="en-US" altLang="ko-KR" sz="800" dirty="0" smtClean="0">
                <a:solidFill>
                  <a:schemeClr val="tx1"/>
                </a:solidFill>
              </a:rPr>
              <a:t>&lt;/span&gt;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&lt;span class="exp"&gt;</a:t>
            </a:r>
            <a:r>
              <a:rPr lang="ko-KR" altLang="en-US" sz="800" dirty="0" smtClean="0">
                <a:solidFill>
                  <a:schemeClr val="tx1"/>
                </a:solidFill>
              </a:rPr>
              <a:t>도시 곳곳이 동화 속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처럼</a:t>
            </a:r>
            <a:r>
              <a:rPr lang="ko-KR" altLang="en-US" sz="800" dirty="0" smtClean="0">
                <a:solidFill>
                  <a:schemeClr val="tx1"/>
                </a:solidFill>
              </a:rPr>
              <a:t> 아름다운 스위스로 지금 떠나보세요</a:t>
            </a:r>
            <a:r>
              <a:rPr lang="en-US" altLang="ko-KR" sz="800" dirty="0" smtClean="0">
                <a:solidFill>
                  <a:schemeClr val="tx1"/>
                </a:solidFill>
              </a:rPr>
              <a:t>.&lt;/span&gt;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&lt;/p&gt;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&lt;/a&gt;&lt;/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li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12933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310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1690</Words>
  <Application>Microsoft Office PowerPoint</Application>
  <PresentationFormat>화면 슬라이드 쇼(16:9)</PresentationFormat>
  <Paragraphs>896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GreenAcademy</dc:creator>
  <cp:lastModifiedBy>GreenAcademy</cp:lastModifiedBy>
  <cp:revision>162</cp:revision>
  <dcterms:created xsi:type="dcterms:W3CDTF">2018-03-08T06:26:35Z</dcterms:created>
  <dcterms:modified xsi:type="dcterms:W3CDTF">2018-03-21T04:54:48Z</dcterms:modified>
</cp:coreProperties>
</file>