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Bebas Neu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15c8804107c_0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15c8804107c_0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5c8804107c_0_1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5c8804107c_0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5d49871a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5d49871a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5d49871a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15d49871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15c8804107c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15c8804107c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15c8804107c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15c8804107c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5c8804107c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15c8804107c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5c8804107c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5c8804107c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5c8804107c_0_1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5c8804107c_0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5c8804107c_0_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15c8804107c_0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5c8804107c_0_1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15c8804107c_0_1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5c8804107c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15c8804107c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CS461 Proposal</a:t>
            </a:r>
            <a:endParaRPr/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Unlocking System for Older Vehicles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1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2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codes: an overview</a:t>
            </a:r>
            <a:endParaRPr/>
          </a:p>
        </p:txBody>
      </p:sp>
      <p:sp>
        <p:nvSpPr>
          <p:cNvPr id="1926" name="Google Shape;1926;p32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Modern cars use a 40-bit rolling code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fob and car use same pseudo-random number generator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number generators are “in sync” with each other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Receiver can accept the next 256 codes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Compensates for pressing button when car isn’t in range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33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34"/>
          <p:cNvSpPr txBox="1"/>
          <p:nvPr>
            <p:ph type="title"/>
          </p:nvPr>
        </p:nvSpPr>
        <p:spPr>
          <a:xfrm>
            <a:off x="438075" y="1067675"/>
            <a:ext cx="3837000" cy="88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protocol</a:t>
            </a:r>
            <a:endParaRPr/>
          </a:p>
        </p:txBody>
      </p:sp>
      <p:sp>
        <p:nvSpPr>
          <p:cNvPr id="1937" name="Google Shape;1937;p34"/>
          <p:cNvSpPr txBox="1"/>
          <p:nvPr>
            <p:ph idx="1" type="subTitle"/>
          </p:nvPr>
        </p:nvSpPr>
        <p:spPr>
          <a:xfrm>
            <a:off x="438075" y="2102975"/>
            <a:ext cx="3673500" cy="138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ESP-NOW, 250 bits to work with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32-bit rolling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64-bit system 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 bits for action (lock, unlock)</a:t>
            </a:r>
            <a:endParaRPr sz="1400"/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Chose 4 bits to round up to 100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Plenty of room for all information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8" name="Google Shape;1938;p34"/>
          <p:cNvSpPr txBox="1"/>
          <p:nvPr/>
        </p:nvSpPr>
        <p:spPr>
          <a:xfrm>
            <a:off x="5173725" y="898800"/>
            <a:ext cx="3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Pseudo-Code 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features at a high level</a:t>
            </a:r>
            <a:endParaRPr/>
          </a:p>
        </p:txBody>
      </p:sp>
      <p:sp>
        <p:nvSpPr>
          <p:cNvPr id="1858" name="Google Shape;1858;p23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project is designed to add remote unlocking, locking and keyless entry to older vehicles that do not have these features.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main control unit should be able to detect your presence and automatically unlock the car when you are close.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main control unit should be able to automatically lock the vehicle when the key is no longer detected (in case the user forgot to lock the doors)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Lastly, The key itself should be able to function as a normal key fob (i.e. unlock/lock car with the press of a button).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4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25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pico w</a:t>
            </a:r>
            <a:endParaRPr/>
          </a:p>
        </p:txBody>
      </p:sp>
      <p:sp>
        <p:nvSpPr>
          <p:cNvPr id="1869" name="Google Shape;1869;p25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0.69 Watts Max Power Draw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32bit Dual core @ 133 MHz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264 KiB RAM / 2 MiB ROM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WiFi Only</a:t>
            </a:r>
            <a:endParaRPr sz="1400"/>
          </a:p>
        </p:txBody>
      </p:sp>
      <p:pic>
        <p:nvPicPr>
          <p:cNvPr id="1870" name="Google Shape;18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75" y="1880675"/>
            <a:ext cx="1852900" cy="1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6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</a:t>
            </a:r>
            <a:endParaRPr/>
          </a:p>
        </p:txBody>
      </p:sp>
      <p:sp>
        <p:nvSpPr>
          <p:cNvPr id="1876" name="Google Shape;1876;p26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0.83 Watts Max Power Draw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32bit Dual core @ 240 MHz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520KiB RAM / 488 KiB ROM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WiFi, BLE, ESP-NOW</a:t>
            </a:r>
            <a:endParaRPr sz="1400"/>
          </a:p>
        </p:txBody>
      </p:sp>
      <p:pic>
        <p:nvPicPr>
          <p:cNvPr id="1877" name="Google Shape;18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50" y="1880575"/>
            <a:ext cx="1849125" cy="18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7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8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1888" name="Google Shape;1888;p28"/>
          <p:cNvSpPr txBox="1"/>
          <p:nvPr>
            <p:ph idx="1" type="subTitle"/>
          </p:nvPr>
        </p:nvSpPr>
        <p:spPr>
          <a:xfrm>
            <a:off x="720000" y="1963750"/>
            <a:ext cx="3769200" cy="23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Built as an addon to C in 1985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Low level language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Moderate difficulty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Language of choice for most microcontrollers</a:t>
            </a:r>
            <a:endParaRPr/>
          </a:p>
        </p:txBody>
      </p:sp>
      <p:sp>
        <p:nvSpPr>
          <p:cNvPr id="1889" name="Google Shape;1889;p28"/>
          <p:cNvSpPr txBox="1"/>
          <p:nvPr>
            <p:ph idx="3" type="title"/>
          </p:nvPr>
        </p:nvSpPr>
        <p:spPr>
          <a:xfrm>
            <a:off x="1216375" y="1428900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1890" name="Google Shape;1890;p28"/>
          <p:cNvSpPr txBox="1"/>
          <p:nvPr>
            <p:ph idx="1" type="subTitle"/>
          </p:nvPr>
        </p:nvSpPr>
        <p:spPr>
          <a:xfrm>
            <a:off x="4613425" y="1963750"/>
            <a:ext cx="3769200" cy="23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“Boiled down” version of Python 3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Designed for </a:t>
            </a:r>
            <a:r>
              <a:rPr lang="en"/>
              <a:t>microcontrollers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Easy to program with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Best support on the PyBoard or the Pico</a:t>
            </a:r>
            <a:endParaRPr/>
          </a:p>
        </p:txBody>
      </p:sp>
      <p:sp>
        <p:nvSpPr>
          <p:cNvPr id="1891" name="Google Shape;1891;p28"/>
          <p:cNvSpPr txBox="1"/>
          <p:nvPr>
            <p:ph idx="3" type="title"/>
          </p:nvPr>
        </p:nvSpPr>
        <p:spPr>
          <a:xfrm>
            <a:off x="5151175" y="1428900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Protocols: communication</a:t>
            </a:r>
            <a:endParaRPr/>
          </a:p>
        </p:txBody>
      </p:sp>
      <p:sp>
        <p:nvSpPr>
          <p:cNvPr id="1897" name="Google Shape;1897;p29"/>
          <p:cNvSpPr txBox="1"/>
          <p:nvPr>
            <p:ph idx="1" type="subTitle"/>
          </p:nvPr>
        </p:nvSpPr>
        <p:spPr>
          <a:xfrm>
            <a:off x="719988" y="3426467"/>
            <a:ext cx="1751700" cy="6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 devices only</a:t>
            </a:r>
            <a:endParaRPr/>
          </a:p>
        </p:txBody>
      </p:sp>
      <p:sp>
        <p:nvSpPr>
          <p:cNvPr id="1898" name="Google Shape;1898;p29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ESP-NOW</a:t>
            </a:r>
            <a:endParaRPr/>
          </a:p>
        </p:txBody>
      </p:sp>
      <p:sp>
        <p:nvSpPr>
          <p:cNvPr id="1899" name="Google Shape;1899;p29"/>
          <p:cNvSpPr txBox="1"/>
          <p:nvPr>
            <p:ph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9"/>
          <p:cNvSpPr txBox="1"/>
          <p:nvPr>
            <p:ph idx="4" type="subTitle"/>
          </p:nvPr>
        </p:nvSpPr>
        <p:spPr>
          <a:xfrm>
            <a:off x="3666713" y="3426475"/>
            <a:ext cx="1751700" cy="6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and Pico W</a:t>
            </a:r>
            <a:r>
              <a:rPr baseline="30000" lang="en"/>
              <a:t>*</a:t>
            </a:r>
            <a:endParaRPr baseline="30000" sz="1100"/>
          </a:p>
        </p:txBody>
      </p:sp>
      <p:sp>
        <p:nvSpPr>
          <p:cNvPr id="1901" name="Google Shape;1901;p29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</a:t>
            </a:r>
            <a:endParaRPr/>
          </a:p>
        </p:txBody>
      </p:sp>
      <p:sp>
        <p:nvSpPr>
          <p:cNvPr id="1902" name="Google Shape;1902;p29"/>
          <p:cNvSpPr txBox="1"/>
          <p:nvPr>
            <p:ph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29"/>
          <p:cNvSpPr txBox="1"/>
          <p:nvPr>
            <p:ph idx="7" type="subTitle"/>
          </p:nvPr>
        </p:nvSpPr>
        <p:spPr>
          <a:xfrm>
            <a:off x="6672288" y="3426475"/>
            <a:ext cx="1751700" cy="6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and Pico W</a:t>
            </a:r>
            <a:endParaRPr/>
          </a:p>
        </p:txBody>
      </p:sp>
      <p:sp>
        <p:nvSpPr>
          <p:cNvPr id="1904" name="Google Shape;1904;p29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</a:t>
            </a:r>
            <a:endParaRPr/>
          </a:p>
        </p:txBody>
      </p:sp>
      <p:sp>
        <p:nvSpPr>
          <p:cNvPr id="1905" name="Google Shape;1905;p29"/>
          <p:cNvSpPr txBox="1"/>
          <p:nvPr>
            <p:ph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29"/>
          <p:cNvSpPr txBox="1"/>
          <p:nvPr/>
        </p:nvSpPr>
        <p:spPr>
          <a:xfrm>
            <a:off x="470775" y="4516000"/>
            <a:ext cx="402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*When Bluetooth support is added to the Pico W’s firmware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Protocols: Range finding</a:t>
            </a:r>
            <a:endParaRPr/>
          </a:p>
        </p:txBody>
      </p:sp>
      <p:sp>
        <p:nvSpPr>
          <p:cNvPr id="1912" name="Google Shape;1912;p30"/>
          <p:cNvSpPr txBox="1"/>
          <p:nvPr>
            <p:ph idx="1" type="subTitle"/>
          </p:nvPr>
        </p:nvSpPr>
        <p:spPr>
          <a:xfrm>
            <a:off x="644475" y="1963750"/>
            <a:ext cx="3769200" cy="23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Bluetooth RSSI is the signal strength </a:t>
            </a:r>
            <a:r>
              <a:rPr lang="en"/>
              <a:t>measured</a:t>
            </a:r>
            <a:r>
              <a:rPr lang="en"/>
              <a:t> in dBm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Not super accurate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Fairly</a:t>
            </a:r>
            <a:r>
              <a:rPr lang="en"/>
              <a:t> simple to implement</a:t>
            </a:r>
            <a:endParaRPr/>
          </a:p>
        </p:txBody>
      </p:sp>
      <p:sp>
        <p:nvSpPr>
          <p:cNvPr id="1913" name="Google Shape;1913;p30"/>
          <p:cNvSpPr txBox="1"/>
          <p:nvPr>
            <p:ph idx="3" type="title"/>
          </p:nvPr>
        </p:nvSpPr>
        <p:spPr>
          <a:xfrm>
            <a:off x="1216375" y="1428900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rssi</a:t>
            </a:r>
            <a:endParaRPr/>
          </a:p>
        </p:txBody>
      </p:sp>
      <p:sp>
        <p:nvSpPr>
          <p:cNvPr id="1914" name="Google Shape;1914;p30"/>
          <p:cNvSpPr txBox="1"/>
          <p:nvPr>
            <p:ph idx="1" type="subTitle"/>
          </p:nvPr>
        </p:nvSpPr>
        <p:spPr>
          <a:xfrm>
            <a:off x="4741825" y="1963750"/>
            <a:ext cx="3769200" cy="23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Semi homebrew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Uses the time between transmit and </a:t>
            </a:r>
            <a:r>
              <a:rPr lang="en"/>
              <a:t>receive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be pretty accurate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Both microcontrollers need to have a perfectly synchronized clock </a:t>
            </a:r>
            <a:endParaRPr/>
          </a:p>
        </p:txBody>
      </p:sp>
      <p:sp>
        <p:nvSpPr>
          <p:cNvPr id="1915" name="Google Shape;1915;p30"/>
          <p:cNvSpPr txBox="1"/>
          <p:nvPr>
            <p:ph idx="3" type="title"/>
          </p:nvPr>
        </p:nvSpPr>
        <p:spPr>
          <a:xfrm>
            <a:off x="5151175" y="1428900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traveled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