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0"/>
  </p:notesMasterIdLst>
  <p:sldIdLst>
    <p:sldId id="256" r:id="rId2"/>
    <p:sldId id="257" r:id="rId3"/>
    <p:sldId id="269" r:id="rId4"/>
    <p:sldId id="271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3" r:id="rId14"/>
    <p:sldId id="275" r:id="rId15"/>
    <p:sldId id="272" r:id="rId16"/>
    <p:sldId id="264" r:id="rId17"/>
    <p:sldId id="273" r:id="rId18"/>
    <p:sldId id="274" r:id="rId19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20"/>
    <p:restoredTop sz="94754"/>
  </p:normalViewPr>
  <p:slideViewPr>
    <p:cSldViewPr snapToGrid="0">
      <p:cViewPr varScale="1">
        <p:scale>
          <a:sx n="132" d="100"/>
          <a:sy n="132" d="100"/>
        </p:scale>
        <p:origin x="63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g15d49871a6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9" name="Google Shape;1929;g15d49871a6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15c8804107c_0_19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15c8804107c_0_19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15c8804107c_0_1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15c8804107c_0_19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15c8804107c_0_1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15c8804107c_0_1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g15c8804107c_0_1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1" name="Google Shape;1861;g15c8804107c_0_1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15c8804107c_0_1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6" name="Google Shape;1866;g15c8804107c_0_1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g15c8804107c_0_1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3" name="Google Shape;1873;g15c8804107c_0_1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g15c8804107c_0_1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0" name="Google Shape;1880;g15c8804107c_0_19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15c8804107c_0_19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15c8804107c_0_19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g15c8804107c_0_1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8" name="Google Shape;1918;g15c8804107c_0_1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g15c8804107c_0_1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3" name="Google Shape;1923;g15c8804107c_0_1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1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13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878" name="Google Shape;878;p13"/>
            <p:cNvSpPr/>
            <p:nvPr/>
          </p:nvSpPr>
          <p:spPr>
            <a:xfrm>
              <a:off x="878255" y="1659206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820418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820418" y="1622632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820418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865983" y="1601247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1520782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1520782" y="1643896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1520782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844719" y="2301733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732082" y="1513033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8" name="Google Shape;888;p13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889" name="Google Shape;889;p13"/>
            <p:cNvSpPr/>
            <p:nvPr/>
          </p:nvSpPr>
          <p:spPr>
            <a:xfrm>
              <a:off x="636097" y="2039765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642173" y="1802341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596487" y="1689583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2" name="Google Shape;892;p13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893" name="Google Shape;893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5" name="Google Shape;895;p13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sp>
          <p:nvSpPr>
            <p:cNvPr id="896" name="Google Shape;896;p13"/>
            <p:cNvSpPr/>
            <p:nvPr/>
          </p:nvSpPr>
          <p:spPr>
            <a:xfrm>
              <a:off x="1615281" y="2064188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1612256" y="217378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1612144" y="1732231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1612156" y="1823604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3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901" name="Google Shape;901;p13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902" name="Google Shape;902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15" name="Google Shape;915;p13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6" name="Google Shape;916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20" name="Google Shape;920;p13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21" name="Google Shape;921;p13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22" name="Google Shape;922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24" name="Google Shape;924;p13"/>
          <p:cNvGrpSpPr/>
          <p:nvPr/>
        </p:nvGrpSpPr>
        <p:grpSpPr>
          <a:xfrm>
            <a:off x="6368275" y="1619796"/>
            <a:ext cx="3003300" cy="1565405"/>
            <a:chOff x="6368275" y="1619796"/>
            <a:chExt cx="3003300" cy="1565405"/>
          </a:xfrm>
        </p:grpSpPr>
        <p:grpSp>
          <p:nvGrpSpPr>
            <p:cNvPr id="925" name="Google Shape;925;p13"/>
            <p:cNvGrpSpPr/>
            <p:nvPr/>
          </p:nvGrpSpPr>
          <p:grpSpPr>
            <a:xfrm>
              <a:off x="6368275" y="1619796"/>
              <a:ext cx="3003300" cy="877163"/>
              <a:chOff x="3363525" y="1503696"/>
              <a:chExt cx="3003300" cy="877163"/>
            </a:xfrm>
          </p:grpSpPr>
          <p:cxnSp>
            <p:nvCxnSpPr>
              <p:cNvPr id="926" name="Google Shape;926;p13"/>
              <p:cNvCxnSpPr/>
              <p:nvPr/>
            </p:nvCxnSpPr>
            <p:spPr>
              <a:xfrm>
                <a:off x="4565325" y="1925200"/>
                <a:ext cx="1801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927" name="Google Shape;927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40" name="Google Shape;940;p13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41" name="Google Shape;941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5" name="Google Shape;945;p13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46" name="Google Shape;946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48" name="Google Shape;948;p13"/>
          <p:cNvGrpSpPr/>
          <p:nvPr/>
        </p:nvGrpSpPr>
        <p:grpSpPr>
          <a:xfrm>
            <a:off x="1463060" y="-2483486"/>
            <a:ext cx="7884219" cy="3433770"/>
            <a:chOff x="24125" y="294775"/>
            <a:chExt cx="7767703" cy="3383025"/>
          </a:xfrm>
        </p:grpSpPr>
        <p:sp>
          <p:nvSpPr>
            <p:cNvPr id="949" name="Google Shape;949;p13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13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044" name="Google Shape;1044;p13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5" name="Google Shape;1065;p13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13"/>
          <p:cNvSpPr txBox="1">
            <a:spLocks noGrp="1"/>
          </p:cNvSpPr>
          <p:nvPr>
            <p:ph type="subTitle" idx="1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7" name="Google Shape;1067;p13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8" name="Google Shape;1068;p13"/>
          <p:cNvSpPr txBox="1">
            <a:spLocks noGrp="1"/>
          </p:cNvSpPr>
          <p:nvPr>
            <p:ph type="title" idx="3" hasCustomPrompt="1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9" name="Google Shape;1069;p13"/>
          <p:cNvSpPr txBox="1">
            <a:spLocks noGrp="1"/>
          </p:cNvSpPr>
          <p:nvPr>
            <p:ph type="subTitle" idx="4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13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1" name="Google Shape;1071;p13"/>
          <p:cNvSpPr txBox="1">
            <a:spLocks noGrp="1"/>
          </p:cNvSpPr>
          <p:nvPr>
            <p:ph type="title" idx="6" hasCustomPrompt="1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2" name="Google Shape;1072;p13"/>
          <p:cNvSpPr txBox="1">
            <a:spLocks noGrp="1"/>
          </p:cNvSpPr>
          <p:nvPr>
            <p:ph type="subTitle" idx="7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3" name="Google Shape;1073;p13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1368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4" name="Google Shape;1074;p13"/>
          <p:cNvSpPr txBox="1">
            <a:spLocks noGrp="1"/>
          </p:cNvSpPr>
          <p:nvPr>
            <p:ph type="title" idx="9" hasCustomPrompt="1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5" name="Google Shape;1075;p13"/>
          <p:cNvSpPr/>
          <p:nvPr/>
        </p:nvSpPr>
        <p:spPr>
          <a:xfrm rot="5400000">
            <a:off x="500408" y="-71091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13"/>
          <p:cNvSpPr/>
          <p:nvPr/>
        </p:nvSpPr>
        <p:spPr>
          <a:xfrm rot="5400000">
            <a:off x="501950" y="75727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13"/>
          <p:cNvSpPr/>
          <p:nvPr/>
        </p:nvSpPr>
        <p:spPr>
          <a:xfrm rot="5400000">
            <a:off x="500408" y="222546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13"/>
          <p:cNvSpPr/>
          <p:nvPr/>
        </p:nvSpPr>
        <p:spPr>
          <a:xfrm rot="5400000">
            <a:off x="501950" y="369365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13"/>
          <p:cNvSpPr/>
          <p:nvPr/>
        </p:nvSpPr>
        <p:spPr>
          <a:xfrm rot="5400000">
            <a:off x="500408" y="516183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13"/>
          <p:cNvSpPr/>
          <p:nvPr/>
        </p:nvSpPr>
        <p:spPr>
          <a:xfrm rot="5400000">
            <a:off x="501950" y="663002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2" name="Google Shape;1082;p14"/>
          <p:cNvCxnSpPr/>
          <p:nvPr/>
        </p:nvCxnSpPr>
        <p:spPr>
          <a:xfrm>
            <a:off x="-13375" y="2030650"/>
            <a:ext cx="47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3" name="Google Shape;1083;p14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1084" name="Google Shape;1084;p14"/>
            <p:cNvSpPr/>
            <p:nvPr/>
          </p:nvSpPr>
          <p:spPr>
            <a:xfrm>
              <a:off x="878255" y="1659206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820418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820418" y="1622632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820418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865983" y="1601247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1520782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1520782" y="1643896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1520782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844719" y="2301733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732082" y="1513033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94" name="Google Shape;1094;p14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095" name="Google Shape;1095;p14"/>
            <p:cNvSpPr/>
            <p:nvPr/>
          </p:nvSpPr>
          <p:spPr>
            <a:xfrm>
              <a:off x="636097" y="2039765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642173" y="1802341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6487" y="1689583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8" name="Google Shape;1098;p14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1099" name="Google Shape;1099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0" name="Google Shape;1100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101" name="Google Shape;1101;p14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sp>
          <p:nvSpPr>
            <p:cNvPr id="1102" name="Google Shape;1102;p14"/>
            <p:cNvSpPr/>
            <p:nvPr/>
          </p:nvSpPr>
          <p:spPr>
            <a:xfrm>
              <a:off x="1615281" y="2064188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1612256" y="217378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1612144" y="1732231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1612156" y="1823604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6" name="Google Shape;1106;p14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1107" name="Google Shape;1107;p14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1108" name="Google Shape;1108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21" name="Google Shape;1121;p14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22" name="Google Shape;1122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26" name="Google Shape;1126;p14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127" name="Google Shape;1127;p14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28" name="Google Shape;1128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9" name="Google Shape;1129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1130" name="Google Shape;1130;p14"/>
          <p:cNvGrpSpPr/>
          <p:nvPr/>
        </p:nvGrpSpPr>
        <p:grpSpPr>
          <a:xfrm>
            <a:off x="6368275" y="1619796"/>
            <a:ext cx="1299390" cy="1565405"/>
            <a:chOff x="6368275" y="1619796"/>
            <a:chExt cx="1299390" cy="1565405"/>
          </a:xfrm>
        </p:grpSpPr>
        <p:grpSp>
          <p:nvGrpSpPr>
            <p:cNvPr id="1131" name="Google Shape;1131;p14"/>
            <p:cNvGrpSpPr/>
            <p:nvPr/>
          </p:nvGrpSpPr>
          <p:grpSpPr>
            <a:xfrm>
              <a:off x="6368275" y="1619796"/>
              <a:ext cx="1299390" cy="877163"/>
              <a:chOff x="3363525" y="1503696"/>
              <a:chExt cx="1299390" cy="877163"/>
            </a:xfrm>
          </p:grpSpPr>
          <p:sp>
            <p:nvSpPr>
              <p:cNvPr id="1132" name="Google Shape;1132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45" name="Google Shape;1145;p14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6" name="Google Shape;1146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0" name="Google Shape;1150;p14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51" name="Google Shape;1151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1153" name="Google Shape;1153;p14"/>
          <p:cNvGrpSpPr/>
          <p:nvPr/>
        </p:nvGrpSpPr>
        <p:grpSpPr>
          <a:xfrm flipH="1">
            <a:off x="-274340" y="-2483486"/>
            <a:ext cx="7884219" cy="3433770"/>
            <a:chOff x="24125" y="294775"/>
            <a:chExt cx="7767703" cy="3383025"/>
          </a:xfrm>
        </p:grpSpPr>
        <p:sp>
          <p:nvSpPr>
            <p:cNvPr id="1154" name="Google Shape;1154;p14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4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4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4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4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4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8" name="Google Shape;1248;p14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249" name="Google Shape;1249;p14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4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4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0" name="Google Shape;1270;p1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1" name="Google Shape;1271;p14"/>
          <p:cNvSpPr txBox="1">
            <a:spLocks noGrp="1"/>
          </p:cNvSpPr>
          <p:nvPr>
            <p:ph type="subTitle" idx="1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72" name="Google Shape;1272;p14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9114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3" name="Google Shape;1273;p14"/>
          <p:cNvSpPr txBox="1">
            <a:spLocks noGrp="1"/>
          </p:cNvSpPr>
          <p:nvPr>
            <p:ph type="title" idx="3" hasCustomPrompt="1"/>
          </p:nvPr>
        </p:nvSpPr>
        <p:spPr>
          <a:xfrm>
            <a:off x="87835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4" name="Google Shape;1274;p14"/>
          <p:cNvSpPr txBox="1">
            <a:spLocks noGrp="1"/>
          </p:cNvSpPr>
          <p:nvPr>
            <p:ph type="subTitle" idx="4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75" name="Google Shape;1275;p14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9114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6" name="Google Shape;1276;p14"/>
          <p:cNvSpPr txBox="1">
            <a:spLocks noGrp="1"/>
          </p:cNvSpPr>
          <p:nvPr>
            <p:ph type="title" idx="6" hasCustomPrompt="1"/>
          </p:nvPr>
        </p:nvSpPr>
        <p:spPr>
          <a:xfrm>
            <a:off x="382835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7" name="Google Shape;1277;p14"/>
          <p:cNvSpPr txBox="1">
            <a:spLocks noGrp="1"/>
          </p:cNvSpPr>
          <p:nvPr>
            <p:ph type="subTitle" idx="7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78" name="Google Shape;1278;p14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9114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9" name="Google Shape;1279;p14"/>
          <p:cNvSpPr txBox="1">
            <a:spLocks noGrp="1"/>
          </p:cNvSpPr>
          <p:nvPr>
            <p:ph type="title" idx="9" hasCustomPrompt="1"/>
          </p:nvPr>
        </p:nvSpPr>
        <p:spPr>
          <a:xfrm>
            <a:off x="683250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0" name="Google Shape;1280;p14"/>
          <p:cNvSpPr/>
          <p:nvPr/>
        </p:nvSpPr>
        <p:spPr>
          <a:xfrm rot="5400000">
            <a:off x="8495108" y="-71091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14"/>
          <p:cNvSpPr/>
          <p:nvPr/>
        </p:nvSpPr>
        <p:spPr>
          <a:xfrm rot="5400000">
            <a:off x="8496650" y="75727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14"/>
          <p:cNvSpPr/>
          <p:nvPr/>
        </p:nvSpPr>
        <p:spPr>
          <a:xfrm rot="5400000">
            <a:off x="8495108" y="222546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14"/>
          <p:cNvSpPr/>
          <p:nvPr/>
        </p:nvSpPr>
        <p:spPr>
          <a:xfrm rot="5400000">
            <a:off x="8496650" y="369365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14"/>
          <p:cNvSpPr/>
          <p:nvPr/>
        </p:nvSpPr>
        <p:spPr>
          <a:xfrm rot="5400000">
            <a:off x="8495108" y="516183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14"/>
          <p:cNvSpPr/>
          <p:nvPr/>
        </p:nvSpPr>
        <p:spPr>
          <a:xfrm rot="5400000">
            <a:off x="8496650" y="663002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7" name="Google Shape;1287;p15"/>
          <p:cNvGrpSpPr/>
          <p:nvPr/>
        </p:nvGrpSpPr>
        <p:grpSpPr>
          <a:xfrm>
            <a:off x="2019110" y="-2483486"/>
            <a:ext cx="7884219" cy="3433770"/>
            <a:chOff x="24125" y="294775"/>
            <a:chExt cx="7767703" cy="3383025"/>
          </a:xfrm>
        </p:grpSpPr>
        <p:sp>
          <p:nvSpPr>
            <p:cNvPr id="1288" name="Google Shape;1288;p15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5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5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5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2" name="Google Shape;1382;p15"/>
          <p:cNvGrpSpPr/>
          <p:nvPr/>
        </p:nvGrpSpPr>
        <p:grpSpPr>
          <a:xfrm rot="5400000">
            <a:off x="674625" y="3321200"/>
            <a:ext cx="979800" cy="3475150"/>
            <a:chOff x="327125" y="2375600"/>
            <a:chExt cx="979800" cy="3475150"/>
          </a:xfrm>
        </p:grpSpPr>
        <p:sp>
          <p:nvSpPr>
            <p:cNvPr id="1383" name="Google Shape;1383;p15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8" name="Google Shape;1398;p1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9" name="Google Shape;1399;p15"/>
          <p:cNvSpPr txBox="1">
            <a:spLocks noGrp="1"/>
          </p:cNvSpPr>
          <p:nvPr>
            <p:ph type="subTitle" idx="1"/>
          </p:nvPr>
        </p:nvSpPr>
        <p:spPr>
          <a:xfrm>
            <a:off x="719994" y="2088317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0" name="Google Shape;1400;p15"/>
          <p:cNvSpPr txBox="1">
            <a:spLocks noGrp="1"/>
          </p:cNvSpPr>
          <p:nvPr>
            <p:ph type="title" idx="2"/>
          </p:nvPr>
        </p:nvSpPr>
        <p:spPr>
          <a:xfrm>
            <a:off x="720000" y="1607275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1" name="Google Shape;1401;p15"/>
          <p:cNvSpPr txBox="1">
            <a:spLocks noGrp="1"/>
          </p:cNvSpPr>
          <p:nvPr>
            <p:ph type="subTitle" idx="3"/>
          </p:nvPr>
        </p:nvSpPr>
        <p:spPr>
          <a:xfrm>
            <a:off x="719994" y="36261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2" name="Google Shape;1402;p15"/>
          <p:cNvSpPr txBox="1">
            <a:spLocks noGrp="1"/>
          </p:cNvSpPr>
          <p:nvPr>
            <p:ph type="title" idx="4"/>
          </p:nvPr>
        </p:nvSpPr>
        <p:spPr>
          <a:xfrm>
            <a:off x="720000" y="3145150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3" name="Google Shape;1403;p15"/>
          <p:cNvSpPr txBox="1">
            <a:spLocks noGrp="1"/>
          </p:cNvSpPr>
          <p:nvPr>
            <p:ph type="subTitle" idx="5"/>
          </p:nvPr>
        </p:nvSpPr>
        <p:spPr>
          <a:xfrm>
            <a:off x="6672294" y="2088317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4" name="Google Shape;1404;p15"/>
          <p:cNvSpPr txBox="1">
            <a:spLocks noGrp="1"/>
          </p:cNvSpPr>
          <p:nvPr>
            <p:ph type="title" idx="6"/>
          </p:nvPr>
        </p:nvSpPr>
        <p:spPr>
          <a:xfrm>
            <a:off x="6672300" y="1607275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5" name="Google Shape;1405;p15"/>
          <p:cNvSpPr txBox="1">
            <a:spLocks noGrp="1"/>
          </p:cNvSpPr>
          <p:nvPr>
            <p:ph type="subTitle" idx="7"/>
          </p:nvPr>
        </p:nvSpPr>
        <p:spPr>
          <a:xfrm>
            <a:off x="6672294" y="36261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6" name="Google Shape;1406;p15"/>
          <p:cNvSpPr txBox="1">
            <a:spLocks noGrp="1"/>
          </p:cNvSpPr>
          <p:nvPr>
            <p:ph type="title" idx="8"/>
          </p:nvPr>
        </p:nvSpPr>
        <p:spPr>
          <a:xfrm>
            <a:off x="6672300" y="3145150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6"/>
          <p:cNvSpPr txBox="1">
            <a:spLocks noGrp="1"/>
          </p:cNvSpPr>
          <p:nvPr>
            <p:ph type="subTitle" idx="1"/>
          </p:nvPr>
        </p:nvSpPr>
        <p:spPr>
          <a:xfrm>
            <a:off x="2400600" y="2067413"/>
            <a:ext cx="4342800" cy="113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9" name="Google Shape;1409;p16"/>
          <p:cNvSpPr txBox="1">
            <a:spLocks noGrp="1"/>
          </p:cNvSpPr>
          <p:nvPr>
            <p:ph type="title"/>
          </p:nvPr>
        </p:nvSpPr>
        <p:spPr>
          <a:xfrm>
            <a:off x="2400450" y="3332738"/>
            <a:ext cx="43428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410" name="Google Shape;1410;p16"/>
          <p:cNvGrpSpPr/>
          <p:nvPr/>
        </p:nvGrpSpPr>
        <p:grpSpPr>
          <a:xfrm>
            <a:off x="730516" y="4568877"/>
            <a:ext cx="1032712" cy="157579"/>
            <a:chOff x="1675453" y="-1233273"/>
            <a:chExt cx="1032712" cy="157579"/>
          </a:xfrm>
        </p:grpSpPr>
        <p:sp>
          <p:nvSpPr>
            <p:cNvPr id="1411" name="Google Shape;1411;p16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2" name="Google Shape;1422;p16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423" name="Google Shape;1423;p16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4" name="Google Shape;1444;p16"/>
          <p:cNvGrpSpPr/>
          <p:nvPr/>
        </p:nvGrpSpPr>
        <p:grpSpPr>
          <a:xfrm>
            <a:off x="-274468" y="-1001015"/>
            <a:ext cx="10129998" cy="2559475"/>
            <a:chOff x="-274468" y="-1001015"/>
            <a:chExt cx="10129998" cy="2559475"/>
          </a:xfrm>
        </p:grpSpPr>
        <p:grpSp>
          <p:nvGrpSpPr>
            <p:cNvPr id="1445" name="Google Shape;1445;p16"/>
            <p:cNvGrpSpPr/>
            <p:nvPr/>
          </p:nvGrpSpPr>
          <p:grpSpPr>
            <a:xfrm>
              <a:off x="-274468" y="-1001015"/>
              <a:ext cx="7806725" cy="2559475"/>
              <a:chOff x="-274468" y="-1001015"/>
              <a:chExt cx="7806725" cy="2559475"/>
            </a:xfrm>
          </p:grpSpPr>
          <p:sp>
            <p:nvSpPr>
              <p:cNvPr id="1446" name="Google Shape;1446;p16"/>
              <p:cNvSpPr/>
              <p:nvPr/>
            </p:nvSpPr>
            <p:spPr>
              <a:xfrm flipH="1">
                <a:off x="774235" y="1064966"/>
                <a:ext cx="151184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6"/>
              <p:cNvSpPr/>
              <p:nvPr/>
            </p:nvSpPr>
            <p:spPr>
              <a:xfrm flipH="1">
                <a:off x="660123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6"/>
              <p:cNvSpPr/>
              <p:nvPr/>
            </p:nvSpPr>
            <p:spPr>
              <a:xfrm flipH="1">
                <a:off x="546596" y="1064966"/>
                <a:ext cx="151210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6"/>
              <p:cNvSpPr/>
              <p:nvPr/>
            </p:nvSpPr>
            <p:spPr>
              <a:xfrm flipH="1">
                <a:off x="433093" y="1064966"/>
                <a:ext cx="151184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6"/>
              <p:cNvSpPr/>
              <p:nvPr/>
            </p:nvSpPr>
            <p:spPr>
              <a:xfrm flipH="1">
                <a:off x="318982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6"/>
              <p:cNvSpPr/>
              <p:nvPr/>
            </p:nvSpPr>
            <p:spPr>
              <a:xfrm flipH="1">
                <a:off x="205454" y="1064966"/>
                <a:ext cx="151210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16"/>
              <p:cNvSpPr/>
              <p:nvPr/>
            </p:nvSpPr>
            <p:spPr>
              <a:xfrm flipH="1">
                <a:off x="91368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16"/>
              <p:cNvSpPr/>
              <p:nvPr/>
            </p:nvSpPr>
            <p:spPr>
              <a:xfrm flipH="1">
                <a:off x="-274468" y="-937882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6"/>
              <p:cNvSpPr/>
              <p:nvPr/>
            </p:nvSpPr>
            <p:spPr>
              <a:xfrm flipH="1">
                <a:off x="-43602" y="-764114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6"/>
              <p:cNvSpPr/>
              <p:nvPr/>
            </p:nvSpPr>
            <p:spPr>
              <a:xfrm flipH="1">
                <a:off x="-274108" y="-170466"/>
                <a:ext cx="6252400" cy="1112085"/>
              </a:xfrm>
              <a:custGeom>
                <a:avLst/>
                <a:gdLst/>
                <a:ahLst/>
                <a:cxnLst/>
                <a:rect l="l" t="t" r="r" b="b"/>
                <a:pathLst>
                  <a:path w="246400" h="43826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6"/>
              <p:cNvSpPr/>
              <p:nvPr/>
            </p:nvSpPr>
            <p:spPr>
              <a:xfrm flipH="1">
                <a:off x="-38958" y="-38389"/>
                <a:ext cx="6722117" cy="1533132"/>
              </a:xfrm>
              <a:custGeom>
                <a:avLst/>
                <a:gdLst/>
                <a:ahLst/>
                <a:cxnLst/>
                <a:rect l="l" t="t" r="r" b="b"/>
                <a:pathLst>
                  <a:path w="264911" h="60419" extrusionOk="0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6"/>
              <p:cNvSpPr/>
              <p:nvPr/>
            </p:nvSpPr>
            <p:spPr>
              <a:xfrm flipH="1">
                <a:off x="4070422" y="51946"/>
                <a:ext cx="3461835" cy="538686"/>
              </a:xfrm>
              <a:custGeom>
                <a:avLst/>
                <a:gdLst/>
                <a:ahLst/>
                <a:cxnLst/>
                <a:rect l="l" t="t" r="r" b="b"/>
                <a:pathLst>
                  <a:path w="136427" h="21229" extrusionOk="0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6"/>
              <p:cNvSpPr/>
              <p:nvPr/>
            </p:nvSpPr>
            <p:spPr>
              <a:xfrm flipH="1">
                <a:off x="1455350" y="1421739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6"/>
              <p:cNvSpPr/>
              <p:nvPr/>
            </p:nvSpPr>
            <p:spPr>
              <a:xfrm flipH="1">
                <a:off x="1479101" y="1445490"/>
                <a:ext cx="89218" cy="8863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6"/>
              <p:cNvSpPr/>
              <p:nvPr/>
            </p:nvSpPr>
            <p:spPr>
              <a:xfrm flipH="1">
                <a:off x="1995153" y="115662"/>
                <a:ext cx="136720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6"/>
              <p:cNvSpPr/>
              <p:nvPr/>
            </p:nvSpPr>
            <p:spPr>
              <a:xfrm flipH="1">
                <a:off x="2018904" y="139413"/>
                <a:ext cx="89219" cy="89218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6"/>
              <p:cNvSpPr/>
              <p:nvPr/>
            </p:nvSpPr>
            <p:spPr>
              <a:xfrm flipH="1">
                <a:off x="2737118" y="-209848"/>
                <a:ext cx="89219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6"/>
              <p:cNvSpPr/>
              <p:nvPr/>
            </p:nvSpPr>
            <p:spPr>
              <a:xfrm flipH="1">
                <a:off x="394853" y="497937"/>
                <a:ext cx="89219" cy="8863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6"/>
              <p:cNvSpPr/>
              <p:nvPr/>
            </p:nvSpPr>
            <p:spPr>
              <a:xfrm flipH="1">
                <a:off x="3942405" y="449267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6"/>
              <p:cNvSpPr/>
              <p:nvPr/>
            </p:nvSpPr>
            <p:spPr>
              <a:xfrm flipH="1">
                <a:off x="3966156" y="473018"/>
                <a:ext cx="89218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6"/>
              <p:cNvSpPr/>
              <p:nvPr/>
            </p:nvSpPr>
            <p:spPr>
              <a:xfrm flipH="1">
                <a:off x="5181872" y="-1001015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6"/>
              <p:cNvSpPr/>
              <p:nvPr/>
            </p:nvSpPr>
            <p:spPr>
              <a:xfrm flipH="1">
                <a:off x="5206207" y="-977264"/>
                <a:ext cx="88635" cy="89218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6"/>
              <p:cNvSpPr/>
              <p:nvPr/>
            </p:nvSpPr>
            <p:spPr>
              <a:xfrm flipH="1">
                <a:off x="4591117" y="-986526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6"/>
              <p:cNvSpPr/>
              <p:nvPr/>
            </p:nvSpPr>
            <p:spPr>
              <a:xfrm flipH="1">
                <a:off x="983325" y="130151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6"/>
              <p:cNvSpPr/>
              <p:nvPr/>
            </p:nvSpPr>
            <p:spPr>
              <a:xfrm flipH="1">
                <a:off x="1211522" y="1175576"/>
                <a:ext cx="70695" cy="7069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86" extrusionOk="0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6"/>
              <p:cNvSpPr/>
              <p:nvPr/>
            </p:nvSpPr>
            <p:spPr>
              <a:xfrm flipH="1">
                <a:off x="2746380" y="901627"/>
                <a:ext cx="70695" cy="70111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63" extrusionOk="0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6"/>
              <p:cNvSpPr/>
              <p:nvPr/>
            </p:nvSpPr>
            <p:spPr>
              <a:xfrm flipH="1">
                <a:off x="3865950" y="245405"/>
                <a:ext cx="141922" cy="141339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70" extrusionOk="0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6"/>
              <p:cNvSpPr/>
              <p:nvPr/>
            </p:nvSpPr>
            <p:spPr>
              <a:xfrm flipH="1">
                <a:off x="1991702" y="865722"/>
                <a:ext cx="141922" cy="141922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93" extrusionOk="0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6"/>
              <p:cNvSpPr/>
              <p:nvPr/>
            </p:nvSpPr>
            <p:spPr>
              <a:xfrm flipH="1">
                <a:off x="4207092" y="-360424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6"/>
              <p:cNvSpPr/>
              <p:nvPr/>
            </p:nvSpPr>
            <p:spPr>
              <a:xfrm flipH="1">
                <a:off x="3934310" y="-632647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16"/>
              <p:cNvSpPr/>
              <p:nvPr/>
            </p:nvSpPr>
            <p:spPr>
              <a:xfrm flipH="1">
                <a:off x="3959787" y="-606586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16"/>
              <p:cNvSpPr/>
              <p:nvPr/>
            </p:nvSpPr>
            <p:spPr>
              <a:xfrm flipH="1">
                <a:off x="4344954" y="-969728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16"/>
              <p:cNvSpPr/>
              <p:nvPr/>
            </p:nvSpPr>
            <p:spPr>
              <a:xfrm flipH="1">
                <a:off x="6303193" y="-791342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16"/>
              <p:cNvSpPr/>
              <p:nvPr/>
            </p:nvSpPr>
            <p:spPr>
              <a:xfrm flipH="1">
                <a:off x="451617" y="-170010"/>
                <a:ext cx="2335337" cy="717199"/>
              </a:xfrm>
              <a:custGeom>
                <a:avLst/>
                <a:gdLst/>
                <a:ahLst/>
                <a:cxnLst/>
                <a:rect l="l" t="t" r="r" b="b"/>
                <a:pathLst>
                  <a:path w="92033" h="28264" extrusionOk="0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16"/>
              <p:cNvSpPr/>
              <p:nvPr/>
            </p:nvSpPr>
            <p:spPr>
              <a:xfrm flipH="1">
                <a:off x="3911701" y="-120655"/>
                <a:ext cx="151793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3722" extrusionOk="0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16"/>
              <p:cNvSpPr/>
              <p:nvPr/>
            </p:nvSpPr>
            <p:spPr>
              <a:xfrm flipH="1">
                <a:off x="3798199" y="-120655"/>
                <a:ext cx="15118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16"/>
              <p:cNvSpPr/>
              <p:nvPr/>
            </p:nvSpPr>
            <p:spPr>
              <a:xfrm flipH="1">
                <a:off x="3684087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16"/>
              <p:cNvSpPr/>
              <p:nvPr/>
            </p:nvSpPr>
            <p:spPr>
              <a:xfrm flipH="1">
                <a:off x="3570560" y="-120655"/>
                <a:ext cx="151210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16"/>
              <p:cNvSpPr/>
              <p:nvPr/>
            </p:nvSpPr>
            <p:spPr>
              <a:xfrm flipH="1">
                <a:off x="3457057" y="-120655"/>
                <a:ext cx="15118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16"/>
              <p:cNvSpPr/>
              <p:nvPr/>
            </p:nvSpPr>
            <p:spPr>
              <a:xfrm flipH="1">
                <a:off x="3342946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16"/>
              <p:cNvSpPr/>
              <p:nvPr/>
            </p:nvSpPr>
            <p:spPr>
              <a:xfrm flipH="1">
                <a:off x="3229418" y="-120655"/>
                <a:ext cx="151210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16"/>
              <p:cNvSpPr/>
              <p:nvPr/>
            </p:nvSpPr>
            <p:spPr>
              <a:xfrm flipH="1">
                <a:off x="3115332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16"/>
              <p:cNvSpPr/>
              <p:nvPr/>
            </p:nvSpPr>
            <p:spPr>
              <a:xfrm flipH="1">
                <a:off x="4594568" y="667645"/>
                <a:ext cx="280952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16"/>
              <p:cNvSpPr/>
              <p:nvPr/>
            </p:nvSpPr>
            <p:spPr>
              <a:xfrm flipH="1">
                <a:off x="4383752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16"/>
              <p:cNvSpPr/>
              <p:nvPr/>
            </p:nvSpPr>
            <p:spPr>
              <a:xfrm flipH="1">
                <a:off x="4172937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16"/>
              <p:cNvSpPr/>
              <p:nvPr/>
            </p:nvSpPr>
            <p:spPr>
              <a:xfrm flipH="1">
                <a:off x="3961512" y="667645"/>
                <a:ext cx="280952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16"/>
              <p:cNvSpPr/>
              <p:nvPr/>
            </p:nvSpPr>
            <p:spPr>
              <a:xfrm flipH="1">
                <a:off x="3750697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16"/>
              <p:cNvSpPr/>
              <p:nvPr/>
            </p:nvSpPr>
            <p:spPr>
              <a:xfrm flipH="1">
                <a:off x="3539881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94" name="Google Shape;1494;p16"/>
            <p:cNvSpPr/>
            <p:nvPr/>
          </p:nvSpPr>
          <p:spPr>
            <a:xfrm flipH="1">
              <a:off x="7520192" y="-12721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17"/>
          <p:cNvGrpSpPr/>
          <p:nvPr/>
        </p:nvGrpSpPr>
        <p:grpSpPr>
          <a:xfrm>
            <a:off x="-566246" y="-536790"/>
            <a:ext cx="8377976" cy="1614718"/>
            <a:chOff x="-566246" y="-831315"/>
            <a:chExt cx="8377976" cy="1614718"/>
          </a:xfrm>
        </p:grpSpPr>
        <p:sp>
          <p:nvSpPr>
            <p:cNvPr id="1497" name="Google Shape;1497;p17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7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7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7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7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7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7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7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7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7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7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7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7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7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7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7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7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7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7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7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7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7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7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7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7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7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7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7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7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6" name="Google Shape;1526;p17"/>
          <p:cNvGrpSpPr/>
          <p:nvPr/>
        </p:nvGrpSpPr>
        <p:grpSpPr>
          <a:xfrm rot="5400000">
            <a:off x="617425" y="3321200"/>
            <a:ext cx="979800" cy="3475150"/>
            <a:chOff x="327125" y="2375600"/>
            <a:chExt cx="979800" cy="3475150"/>
          </a:xfrm>
        </p:grpSpPr>
        <p:sp>
          <p:nvSpPr>
            <p:cNvPr id="1527" name="Google Shape;1527;p17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7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7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7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7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7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7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7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7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7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7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7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7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7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2" name="Google Shape;1542;p17"/>
          <p:cNvSpPr txBox="1">
            <a:spLocks noGrp="1"/>
          </p:cNvSpPr>
          <p:nvPr>
            <p:ph type="title"/>
          </p:nvPr>
        </p:nvSpPr>
        <p:spPr>
          <a:xfrm>
            <a:off x="720125" y="1639950"/>
            <a:ext cx="3250500" cy="5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3" name="Google Shape;1543;p17"/>
          <p:cNvSpPr txBox="1">
            <a:spLocks noGrp="1"/>
          </p:cNvSpPr>
          <p:nvPr>
            <p:ph type="subTitle" idx="1"/>
          </p:nvPr>
        </p:nvSpPr>
        <p:spPr>
          <a:xfrm>
            <a:off x="886200" y="2735875"/>
            <a:ext cx="3084300" cy="141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18"/>
          <p:cNvGrpSpPr/>
          <p:nvPr/>
        </p:nvGrpSpPr>
        <p:grpSpPr>
          <a:xfrm flipH="1">
            <a:off x="1364650" y="-536790"/>
            <a:ext cx="8377976" cy="1614718"/>
            <a:chOff x="-566246" y="-831315"/>
            <a:chExt cx="8377976" cy="1614718"/>
          </a:xfrm>
        </p:grpSpPr>
        <p:sp>
          <p:nvSpPr>
            <p:cNvPr id="1546" name="Google Shape;1546;p18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8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8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8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8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8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8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8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8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8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8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8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8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8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8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8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8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8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8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8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8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8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8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8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8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8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8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8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8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5" name="Google Shape;1575;p18"/>
          <p:cNvGrpSpPr/>
          <p:nvPr/>
        </p:nvGrpSpPr>
        <p:grpSpPr>
          <a:xfrm rot="-5400000" flipH="1">
            <a:off x="7579155" y="3321200"/>
            <a:ext cx="979800" cy="3475150"/>
            <a:chOff x="327125" y="2375600"/>
            <a:chExt cx="979800" cy="3475150"/>
          </a:xfrm>
        </p:grpSpPr>
        <p:sp>
          <p:nvSpPr>
            <p:cNvPr id="1576" name="Google Shape;1576;p18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8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8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8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8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8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8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8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8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8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8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8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8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8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8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1" name="Google Shape;1591;p18"/>
          <p:cNvSpPr txBox="1">
            <a:spLocks noGrp="1"/>
          </p:cNvSpPr>
          <p:nvPr>
            <p:ph type="title"/>
          </p:nvPr>
        </p:nvSpPr>
        <p:spPr>
          <a:xfrm>
            <a:off x="5173500" y="1639950"/>
            <a:ext cx="3250500" cy="5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92" name="Google Shape;1592;p18"/>
          <p:cNvSpPr txBox="1">
            <a:spLocks noGrp="1"/>
          </p:cNvSpPr>
          <p:nvPr>
            <p:ph type="subTitle" idx="1"/>
          </p:nvPr>
        </p:nvSpPr>
        <p:spPr>
          <a:xfrm>
            <a:off x="5173375" y="2571750"/>
            <a:ext cx="3250500" cy="150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" name="Google Shape;1594;p19"/>
          <p:cNvGrpSpPr/>
          <p:nvPr/>
        </p:nvGrpSpPr>
        <p:grpSpPr>
          <a:xfrm flipH="1">
            <a:off x="-370165" y="-2483486"/>
            <a:ext cx="7884219" cy="3433770"/>
            <a:chOff x="24125" y="294775"/>
            <a:chExt cx="7767703" cy="3383025"/>
          </a:xfrm>
        </p:grpSpPr>
        <p:sp>
          <p:nvSpPr>
            <p:cNvPr id="1595" name="Google Shape;1595;p19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9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9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9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9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9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9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9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9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9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9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9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9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9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9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9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9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9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9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9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9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9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9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9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9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9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9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9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9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9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9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9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9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9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9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9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9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9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9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9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9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9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9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9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9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9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9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9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9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9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9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9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9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9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9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9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9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9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9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9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9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9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9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9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9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9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9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9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9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9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9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9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9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9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9" name="Google Shape;1689;p19"/>
          <p:cNvGrpSpPr/>
          <p:nvPr/>
        </p:nvGrpSpPr>
        <p:grpSpPr>
          <a:xfrm>
            <a:off x="7222182" y="4568872"/>
            <a:ext cx="881035" cy="290677"/>
            <a:chOff x="7222182" y="4568872"/>
            <a:chExt cx="881035" cy="290677"/>
          </a:xfrm>
        </p:grpSpPr>
        <p:sp>
          <p:nvSpPr>
            <p:cNvPr id="1690" name="Google Shape;1690;p19"/>
            <p:cNvSpPr/>
            <p:nvPr/>
          </p:nvSpPr>
          <p:spPr>
            <a:xfrm>
              <a:off x="722218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9"/>
            <p:cNvSpPr/>
            <p:nvPr/>
          </p:nvSpPr>
          <p:spPr>
            <a:xfrm>
              <a:off x="7370543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9"/>
            <p:cNvSpPr/>
            <p:nvPr/>
          </p:nvSpPr>
          <p:spPr>
            <a:xfrm>
              <a:off x="7515820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9"/>
            <p:cNvSpPr/>
            <p:nvPr/>
          </p:nvSpPr>
          <p:spPr>
            <a:xfrm>
              <a:off x="7664180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9"/>
            <p:cNvSpPr/>
            <p:nvPr/>
          </p:nvSpPr>
          <p:spPr>
            <a:xfrm>
              <a:off x="78094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9"/>
            <p:cNvSpPr/>
            <p:nvPr/>
          </p:nvSpPr>
          <p:spPr>
            <a:xfrm>
              <a:off x="7957817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6" name="Google Shape;1696;p19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7" name="Google Shape;1697;p19"/>
          <p:cNvSpPr txBox="1">
            <a:spLocks noGrp="1"/>
          </p:cNvSpPr>
          <p:nvPr>
            <p:ph type="subTitle" idx="1"/>
          </p:nvPr>
        </p:nvSpPr>
        <p:spPr>
          <a:xfrm>
            <a:off x="720001" y="214241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98" name="Google Shape;1698;p19"/>
          <p:cNvSpPr txBox="1">
            <a:spLocks noGrp="1"/>
          </p:cNvSpPr>
          <p:nvPr>
            <p:ph type="title" idx="2"/>
          </p:nvPr>
        </p:nvSpPr>
        <p:spPr>
          <a:xfrm>
            <a:off x="720009" y="174827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9" name="Google Shape;1699;p19"/>
          <p:cNvSpPr txBox="1">
            <a:spLocks noGrp="1"/>
          </p:cNvSpPr>
          <p:nvPr>
            <p:ph type="subTitle" idx="3"/>
          </p:nvPr>
        </p:nvSpPr>
        <p:spPr>
          <a:xfrm>
            <a:off x="720001" y="368029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0" name="Google Shape;1700;p19"/>
          <p:cNvSpPr txBox="1">
            <a:spLocks noGrp="1"/>
          </p:cNvSpPr>
          <p:nvPr>
            <p:ph type="title" idx="4"/>
          </p:nvPr>
        </p:nvSpPr>
        <p:spPr>
          <a:xfrm>
            <a:off x="720009" y="328615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1" name="Google Shape;1701;p19"/>
          <p:cNvSpPr txBox="1">
            <a:spLocks noGrp="1"/>
          </p:cNvSpPr>
          <p:nvPr>
            <p:ph type="subTitle" idx="5"/>
          </p:nvPr>
        </p:nvSpPr>
        <p:spPr>
          <a:xfrm>
            <a:off x="3488851" y="214241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2" name="Google Shape;1702;p19"/>
          <p:cNvSpPr txBox="1">
            <a:spLocks noGrp="1"/>
          </p:cNvSpPr>
          <p:nvPr>
            <p:ph type="title" idx="6"/>
          </p:nvPr>
        </p:nvSpPr>
        <p:spPr>
          <a:xfrm>
            <a:off x="3488859" y="174827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3" name="Google Shape;1703;p19"/>
          <p:cNvSpPr txBox="1">
            <a:spLocks noGrp="1"/>
          </p:cNvSpPr>
          <p:nvPr>
            <p:ph type="subTitle" idx="7"/>
          </p:nvPr>
        </p:nvSpPr>
        <p:spPr>
          <a:xfrm>
            <a:off x="3488851" y="368029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4" name="Google Shape;1704;p19"/>
          <p:cNvSpPr txBox="1">
            <a:spLocks noGrp="1"/>
          </p:cNvSpPr>
          <p:nvPr>
            <p:ph type="title" idx="8"/>
          </p:nvPr>
        </p:nvSpPr>
        <p:spPr>
          <a:xfrm>
            <a:off x="3488859" y="328615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5" name="Google Shape;1705;p19"/>
          <p:cNvSpPr txBox="1">
            <a:spLocks noGrp="1"/>
          </p:cNvSpPr>
          <p:nvPr>
            <p:ph type="subTitle" idx="9"/>
          </p:nvPr>
        </p:nvSpPr>
        <p:spPr>
          <a:xfrm>
            <a:off x="6257701" y="214241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6" name="Google Shape;1706;p19"/>
          <p:cNvSpPr txBox="1">
            <a:spLocks noGrp="1"/>
          </p:cNvSpPr>
          <p:nvPr>
            <p:ph type="title" idx="13"/>
          </p:nvPr>
        </p:nvSpPr>
        <p:spPr>
          <a:xfrm>
            <a:off x="6257709" y="174827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7" name="Google Shape;1707;p19"/>
          <p:cNvSpPr txBox="1">
            <a:spLocks noGrp="1"/>
          </p:cNvSpPr>
          <p:nvPr>
            <p:ph type="subTitle" idx="14"/>
          </p:nvPr>
        </p:nvSpPr>
        <p:spPr>
          <a:xfrm>
            <a:off x="6257701" y="368029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8" name="Google Shape;1708;p19"/>
          <p:cNvSpPr txBox="1">
            <a:spLocks noGrp="1"/>
          </p:cNvSpPr>
          <p:nvPr>
            <p:ph type="title" idx="15"/>
          </p:nvPr>
        </p:nvSpPr>
        <p:spPr>
          <a:xfrm>
            <a:off x="6257709" y="328615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" name="Google Shape;1710;p20"/>
          <p:cNvGrpSpPr/>
          <p:nvPr/>
        </p:nvGrpSpPr>
        <p:grpSpPr>
          <a:xfrm>
            <a:off x="730476" y="4569012"/>
            <a:ext cx="1602149" cy="244468"/>
            <a:chOff x="1675453" y="-1233273"/>
            <a:chExt cx="1032712" cy="157579"/>
          </a:xfrm>
        </p:grpSpPr>
        <p:sp>
          <p:nvSpPr>
            <p:cNvPr id="1711" name="Google Shape;1711;p20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0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0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0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0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0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0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0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0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0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0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20"/>
          <p:cNvGrpSpPr/>
          <p:nvPr/>
        </p:nvGrpSpPr>
        <p:grpSpPr>
          <a:xfrm>
            <a:off x="8488400" y="2728975"/>
            <a:ext cx="1552150" cy="3475150"/>
            <a:chOff x="327125" y="2375600"/>
            <a:chExt cx="1552150" cy="3475150"/>
          </a:xfrm>
        </p:grpSpPr>
        <p:sp>
          <p:nvSpPr>
            <p:cNvPr id="1723" name="Google Shape;1723;p2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0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0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0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0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0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0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0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4" name="Google Shape;1744;p20"/>
          <p:cNvGrpSpPr/>
          <p:nvPr/>
        </p:nvGrpSpPr>
        <p:grpSpPr>
          <a:xfrm>
            <a:off x="-364925" y="-2353500"/>
            <a:ext cx="9644000" cy="3383025"/>
            <a:chOff x="-364925" y="-2353500"/>
            <a:chExt cx="9644000" cy="3383025"/>
          </a:xfrm>
        </p:grpSpPr>
        <p:grpSp>
          <p:nvGrpSpPr>
            <p:cNvPr id="1745" name="Google Shape;1745;p20"/>
            <p:cNvGrpSpPr/>
            <p:nvPr/>
          </p:nvGrpSpPr>
          <p:grpSpPr>
            <a:xfrm>
              <a:off x="-364925" y="-2353500"/>
              <a:ext cx="9644000" cy="3383025"/>
              <a:chOff x="-364925" y="-1720950"/>
              <a:chExt cx="9644000" cy="3383025"/>
            </a:xfrm>
          </p:grpSpPr>
          <p:grpSp>
            <p:nvGrpSpPr>
              <p:cNvPr id="1746" name="Google Shape;1746;p20"/>
              <p:cNvGrpSpPr/>
              <p:nvPr/>
            </p:nvGrpSpPr>
            <p:grpSpPr>
              <a:xfrm flipH="1">
                <a:off x="-364925" y="-1720950"/>
                <a:ext cx="8364453" cy="3383025"/>
                <a:chOff x="-572625" y="294775"/>
                <a:chExt cx="8364453" cy="3383025"/>
              </a:xfrm>
            </p:grpSpPr>
            <p:sp>
              <p:nvSpPr>
                <p:cNvPr id="1747" name="Google Shape;1747;p20"/>
                <p:cNvSpPr/>
                <p:nvPr/>
              </p:nvSpPr>
              <p:spPr>
                <a:xfrm>
                  <a:off x="1686375" y="607200"/>
                  <a:ext cx="142125" cy="12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5" h="5182" extrusionOk="0">
                      <a:moveTo>
                        <a:pt x="2834" y="1"/>
                      </a:moveTo>
                      <a:cubicBezTo>
                        <a:pt x="2169" y="1"/>
                        <a:pt x="1507" y="252"/>
                        <a:pt x="1005" y="754"/>
                      </a:cubicBezTo>
                      <a:cubicBezTo>
                        <a:pt x="1" y="1781"/>
                        <a:pt x="1" y="3402"/>
                        <a:pt x="1005" y="4429"/>
                      </a:cubicBezTo>
                      <a:cubicBezTo>
                        <a:pt x="1507" y="4931"/>
                        <a:pt x="2169" y="5182"/>
                        <a:pt x="2834" y="5182"/>
                      </a:cubicBezTo>
                      <a:cubicBezTo>
                        <a:pt x="3499" y="5182"/>
                        <a:pt x="4166" y="4931"/>
                        <a:pt x="4680" y="4429"/>
                      </a:cubicBezTo>
                      <a:cubicBezTo>
                        <a:pt x="5684" y="3402"/>
                        <a:pt x="5684" y="1781"/>
                        <a:pt x="4680" y="754"/>
                      </a:cubicBezTo>
                      <a:cubicBezTo>
                        <a:pt x="4166" y="252"/>
                        <a:pt x="3499" y="1"/>
                        <a:pt x="28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8" name="Google Shape;1748;p20"/>
                <p:cNvSpPr/>
                <p:nvPr/>
              </p:nvSpPr>
              <p:spPr>
                <a:xfrm>
                  <a:off x="6609800" y="3191600"/>
                  <a:ext cx="148950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9" name="Google Shape;1749;p20"/>
                <p:cNvSpPr/>
                <p:nvPr/>
              </p:nvSpPr>
              <p:spPr>
                <a:xfrm>
                  <a:off x="672165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0" name="Google Shape;1750;p20"/>
                <p:cNvSpPr/>
                <p:nvPr/>
              </p:nvSpPr>
              <p:spPr>
                <a:xfrm>
                  <a:off x="6834050" y="3191600"/>
                  <a:ext cx="14897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1" name="Google Shape;1751;p20"/>
                <p:cNvSpPr/>
                <p:nvPr/>
              </p:nvSpPr>
              <p:spPr>
                <a:xfrm>
                  <a:off x="6945900" y="3191600"/>
                  <a:ext cx="148950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2" name="Google Shape;1752;p20"/>
                <p:cNvSpPr/>
                <p:nvPr/>
              </p:nvSpPr>
              <p:spPr>
                <a:xfrm>
                  <a:off x="705775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0" y="0"/>
                      </a:moveTo>
                      <a:lnTo>
                        <a:pt x="3607" y="3721"/>
                      </a:lnTo>
                      <a:lnTo>
                        <a:pt x="5980" y="3721"/>
                      </a:lnTo>
                      <a:lnTo>
                        <a:pt x="239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3" name="Google Shape;1753;p20"/>
                <p:cNvSpPr/>
                <p:nvPr/>
              </p:nvSpPr>
              <p:spPr>
                <a:xfrm>
                  <a:off x="7170150" y="3191600"/>
                  <a:ext cx="14897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4" name="Google Shape;1754;p20"/>
                <p:cNvSpPr/>
                <p:nvPr/>
              </p:nvSpPr>
              <p:spPr>
                <a:xfrm>
                  <a:off x="728200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5" name="Google Shape;1755;p20"/>
                <p:cNvSpPr/>
                <p:nvPr/>
              </p:nvSpPr>
              <p:spPr>
                <a:xfrm>
                  <a:off x="2406525" y="1218350"/>
                  <a:ext cx="5385303" cy="11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36" h="44419" extrusionOk="0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206"/>
                      </a:cubicBezTo>
                      <a:cubicBezTo>
                        <a:pt x="0" y="297"/>
                        <a:pt x="91" y="388"/>
                        <a:pt x="183" y="388"/>
                      </a:cubicBezTo>
                      <a:lnTo>
                        <a:pt x="31887" y="388"/>
                      </a:lnTo>
                      <a:lnTo>
                        <a:pt x="54507" y="23031"/>
                      </a:lnTo>
                      <a:lnTo>
                        <a:pt x="101870" y="23031"/>
                      </a:lnTo>
                      <a:lnTo>
                        <a:pt x="123257" y="44418"/>
                      </a:lnTo>
                      <a:lnTo>
                        <a:pt x="205930" y="44418"/>
                      </a:lnTo>
                      <a:cubicBezTo>
                        <a:pt x="206044" y="44418"/>
                        <a:pt x="206136" y="44327"/>
                        <a:pt x="206136" y="44213"/>
                      </a:cubicBezTo>
                      <a:cubicBezTo>
                        <a:pt x="206136" y="44122"/>
                        <a:pt x="206044" y="44030"/>
                        <a:pt x="205930" y="44030"/>
                      </a:cubicBezTo>
                      <a:lnTo>
                        <a:pt x="123417" y="44030"/>
                      </a:lnTo>
                      <a:lnTo>
                        <a:pt x="102029" y="22643"/>
                      </a:lnTo>
                      <a:lnTo>
                        <a:pt x="54667" y="22643"/>
                      </a:lnTo>
                      <a:lnTo>
                        <a:pt x="320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6" name="Google Shape;1756;p20"/>
                <p:cNvSpPr/>
                <p:nvPr/>
              </p:nvSpPr>
              <p:spPr>
                <a:xfrm>
                  <a:off x="987925" y="355975"/>
                  <a:ext cx="6210225" cy="146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409" h="58736" extrusionOk="0">
                      <a:moveTo>
                        <a:pt x="248203" y="1"/>
                      </a:moveTo>
                      <a:cubicBezTo>
                        <a:pt x="248151" y="1"/>
                        <a:pt x="248100" y="18"/>
                        <a:pt x="248066" y="52"/>
                      </a:cubicBezTo>
                      <a:lnTo>
                        <a:pt x="196663" y="51455"/>
                      </a:lnTo>
                      <a:lnTo>
                        <a:pt x="175778" y="51455"/>
                      </a:lnTo>
                      <a:lnTo>
                        <a:pt x="155760" y="31460"/>
                      </a:lnTo>
                      <a:lnTo>
                        <a:pt x="121112" y="31460"/>
                      </a:lnTo>
                      <a:lnTo>
                        <a:pt x="94200" y="58371"/>
                      </a:lnTo>
                      <a:lnTo>
                        <a:pt x="183" y="58371"/>
                      </a:lnTo>
                      <a:cubicBezTo>
                        <a:pt x="92" y="58371"/>
                        <a:pt x="0" y="58439"/>
                        <a:pt x="0" y="58553"/>
                      </a:cubicBezTo>
                      <a:cubicBezTo>
                        <a:pt x="0" y="58645"/>
                        <a:pt x="92" y="58736"/>
                        <a:pt x="183" y="58736"/>
                      </a:cubicBezTo>
                      <a:lnTo>
                        <a:pt x="94360" y="58736"/>
                      </a:lnTo>
                      <a:lnTo>
                        <a:pt x="121248" y="31848"/>
                      </a:lnTo>
                      <a:lnTo>
                        <a:pt x="155623" y="31848"/>
                      </a:lnTo>
                      <a:lnTo>
                        <a:pt x="175618" y="51843"/>
                      </a:lnTo>
                      <a:lnTo>
                        <a:pt x="196823" y="51843"/>
                      </a:lnTo>
                      <a:lnTo>
                        <a:pt x="248340" y="326"/>
                      </a:lnTo>
                      <a:cubicBezTo>
                        <a:pt x="248408" y="235"/>
                        <a:pt x="248408" y="121"/>
                        <a:pt x="248340" y="52"/>
                      </a:cubicBezTo>
                      <a:cubicBezTo>
                        <a:pt x="248306" y="18"/>
                        <a:pt x="248254" y="1"/>
                        <a:pt x="2482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7" name="Google Shape;1757;p20"/>
                <p:cNvSpPr/>
                <p:nvPr/>
              </p:nvSpPr>
              <p:spPr>
                <a:xfrm>
                  <a:off x="1265250" y="1389550"/>
                  <a:ext cx="6299250" cy="195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970" h="78200" extrusionOk="0">
                      <a:moveTo>
                        <a:pt x="389" y="0"/>
                      </a:moveTo>
                      <a:cubicBezTo>
                        <a:pt x="160" y="0"/>
                        <a:pt x="1" y="183"/>
                        <a:pt x="1" y="388"/>
                      </a:cubicBezTo>
                      <a:cubicBezTo>
                        <a:pt x="1" y="593"/>
                        <a:pt x="160" y="776"/>
                        <a:pt x="389" y="776"/>
                      </a:cubicBezTo>
                      <a:lnTo>
                        <a:pt x="66217" y="776"/>
                      </a:lnTo>
                      <a:lnTo>
                        <a:pt x="89179" y="23738"/>
                      </a:lnTo>
                      <a:lnTo>
                        <a:pt x="125197" y="23738"/>
                      </a:lnTo>
                      <a:lnTo>
                        <a:pt x="179659" y="78199"/>
                      </a:lnTo>
                      <a:lnTo>
                        <a:pt x="251581" y="78199"/>
                      </a:lnTo>
                      <a:cubicBezTo>
                        <a:pt x="251787" y="78199"/>
                        <a:pt x="251969" y="78040"/>
                        <a:pt x="251969" y="77834"/>
                      </a:cubicBezTo>
                      <a:cubicBezTo>
                        <a:pt x="251969" y="77606"/>
                        <a:pt x="251787" y="77446"/>
                        <a:pt x="251581" y="77446"/>
                      </a:cubicBezTo>
                      <a:lnTo>
                        <a:pt x="179978" y="77446"/>
                      </a:lnTo>
                      <a:lnTo>
                        <a:pt x="125517" y="22962"/>
                      </a:lnTo>
                      <a:lnTo>
                        <a:pt x="89499" y="22962"/>
                      </a:lnTo>
                      <a:lnTo>
                        <a:pt x="665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8" name="Google Shape;1758;p20"/>
                <p:cNvSpPr/>
                <p:nvPr/>
              </p:nvSpPr>
              <p:spPr>
                <a:xfrm>
                  <a:off x="1631600" y="1974425"/>
                  <a:ext cx="6160000" cy="109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00" h="43826" extrusionOk="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206"/>
                      </a:cubicBezTo>
                      <a:cubicBezTo>
                        <a:pt x="0" y="298"/>
                        <a:pt x="69" y="389"/>
                        <a:pt x="183" y="389"/>
                      </a:cubicBezTo>
                      <a:lnTo>
                        <a:pt x="61286" y="389"/>
                      </a:lnTo>
                      <a:lnTo>
                        <a:pt x="104723" y="43825"/>
                      </a:lnTo>
                      <a:lnTo>
                        <a:pt x="165210" y="43825"/>
                      </a:lnTo>
                      <a:lnTo>
                        <a:pt x="207414" y="1599"/>
                      </a:lnTo>
                      <a:lnTo>
                        <a:pt x="246217" y="1599"/>
                      </a:lnTo>
                      <a:cubicBezTo>
                        <a:pt x="246308" y="1599"/>
                        <a:pt x="246400" y="1507"/>
                        <a:pt x="246400" y="1416"/>
                      </a:cubicBezTo>
                      <a:cubicBezTo>
                        <a:pt x="246400" y="1302"/>
                        <a:pt x="246308" y="1233"/>
                        <a:pt x="246217" y="1233"/>
                      </a:cubicBezTo>
                      <a:lnTo>
                        <a:pt x="207254" y="1233"/>
                      </a:lnTo>
                      <a:lnTo>
                        <a:pt x="165050" y="43437"/>
                      </a:lnTo>
                      <a:lnTo>
                        <a:pt x="104883" y="43437"/>
                      </a:lnTo>
                      <a:lnTo>
                        <a:pt x="614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9" name="Google Shape;1759;p20"/>
                <p:cNvSpPr/>
                <p:nvPr/>
              </p:nvSpPr>
              <p:spPr>
                <a:xfrm>
                  <a:off x="1978550" y="331575"/>
                  <a:ext cx="4691750" cy="12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670" h="51587" extrusionOk="0">
                      <a:moveTo>
                        <a:pt x="187453" y="1"/>
                      </a:moveTo>
                      <a:cubicBezTo>
                        <a:pt x="187407" y="1"/>
                        <a:pt x="187362" y="24"/>
                        <a:pt x="187327" y="69"/>
                      </a:cubicBezTo>
                      <a:lnTo>
                        <a:pt x="143594" y="43780"/>
                      </a:lnTo>
                      <a:lnTo>
                        <a:pt x="103992" y="43780"/>
                      </a:lnTo>
                      <a:lnTo>
                        <a:pt x="87444" y="27232"/>
                      </a:lnTo>
                      <a:lnTo>
                        <a:pt x="46838" y="27232"/>
                      </a:lnTo>
                      <a:lnTo>
                        <a:pt x="22871" y="51198"/>
                      </a:lnTo>
                      <a:lnTo>
                        <a:pt x="183" y="51198"/>
                      </a:lnTo>
                      <a:cubicBezTo>
                        <a:pt x="91" y="51198"/>
                        <a:pt x="0" y="51289"/>
                        <a:pt x="0" y="51403"/>
                      </a:cubicBezTo>
                      <a:cubicBezTo>
                        <a:pt x="0" y="51495"/>
                        <a:pt x="91" y="51586"/>
                        <a:pt x="183" y="51586"/>
                      </a:cubicBezTo>
                      <a:lnTo>
                        <a:pt x="23031" y="51586"/>
                      </a:lnTo>
                      <a:lnTo>
                        <a:pt x="46997" y="27620"/>
                      </a:lnTo>
                      <a:lnTo>
                        <a:pt x="87284" y="27620"/>
                      </a:lnTo>
                      <a:lnTo>
                        <a:pt x="103833" y="44168"/>
                      </a:lnTo>
                      <a:lnTo>
                        <a:pt x="143754" y="44168"/>
                      </a:lnTo>
                      <a:lnTo>
                        <a:pt x="187579" y="321"/>
                      </a:lnTo>
                      <a:cubicBezTo>
                        <a:pt x="187670" y="252"/>
                        <a:pt x="187670" y="138"/>
                        <a:pt x="187579" y="69"/>
                      </a:cubicBezTo>
                      <a:cubicBezTo>
                        <a:pt x="187544" y="24"/>
                        <a:pt x="187499" y="1"/>
                        <a:pt x="1874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0" name="Google Shape;1760;p20"/>
                <p:cNvSpPr/>
                <p:nvPr/>
              </p:nvSpPr>
              <p:spPr>
                <a:xfrm>
                  <a:off x="937150" y="2104550"/>
                  <a:ext cx="6622775" cy="15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911" h="60419" extrusionOk="0">
                      <a:moveTo>
                        <a:pt x="183" y="0"/>
                      </a:moveTo>
                      <a:cubicBezTo>
                        <a:pt x="91" y="0"/>
                        <a:pt x="0" y="69"/>
                        <a:pt x="0" y="183"/>
                      </a:cubicBezTo>
                      <a:cubicBezTo>
                        <a:pt x="0" y="297"/>
                        <a:pt x="91" y="365"/>
                        <a:pt x="183" y="365"/>
                      </a:cubicBezTo>
                      <a:lnTo>
                        <a:pt x="57177" y="365"/>
                      </a:lnTo>
                      <a:lnTo>
                        <a:pt x="70941" y="14129"/>
                      </a:lnTo>
                      <a:lnTo>
                        <a:pt x="129214" y="14129"/>
                      </a:lnTo>
                      <a:lnTo>
                        <a:pt x="175504" y="60419"/>
                      </a:lnTo>
                      <a:lnTo>
                        <a:pt x="203419" y="60419"/>
                      </a:lnTo>
                      <a:lnTo>
                        <a:pt x="232316" y="31499"/>
                      </a:lnTo>
                      <a:lnTo>
                        <a:pt x="264705" y="31499"/>
                      </a:lnTo>
                      <a:cubicBezTo>
                        <a:pt x="264819" y="31499"/>
                        <a:pt x="264911" y="31430"/>
                        <a:pt x="264911" y="31316"/>
                      </a:cubicBezTo>
                      <a:cubicBezTo>
                        <a:pt x="264911" y="31225"/>
                        <a:pt x="264819" y="31134"/>
                        <a:pt x="264705" y="31134"/>
                      </a:cubicBezTo>
                      <a:lnTo>
                        <a:pt x="232156" y="31134"/>
                      </a:lnTo>
                      <a:lnTo>
                        <a:pt x="203259" y="60031"/>
                      </a:lnTo>
                      <a:lnTo>
                        <a:pt x="175664" y="60031"/>
                      </a:lnTo>
                      <a:lnTo>
                        <a:pt x="129374" y="13764"/>
                      </a:lnTo>
                      <a:lnTo>
                        <a:pt x="71101" y="13764"/>
                      </a:lnTo>
                      <a:lnTo>
                        <a:pt x="5733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1" name="Google Shape;1761;p20"/>
                <p:cNvSpPr/>
                <p:nvPr/>
              </p:nvSpPr>
              <p:spPr>
                <a:xfrm>
                  <a:off x="1664700" y="294775"/>
                  <a:ext cx="3135650" cy="7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26" h="30667" extrusionOk="0">
                      <a:moveTo>
                        <a:pt x="125014" y="1"/>
                      </a:moveTo>
                      <a:cubicBezTo>
                        <a:pt x="124917" y="1"/>
                        <a:pt x="124820" y="35"/>
                        <a:pt x="124741" y="103"/>
                      </a:cubicBezTo>
                      <a:lnTo>
                        <a:pt x="111936" y="12931"/>
                      </a:lnTo>
                      <a:lnTo>
                        <a:pt x="47020" y="12931"/>
                      </a:lnTo>
                      <a:lnTo>
                        <a:pt x="30016" y="29913"/>
                      </a:lnTo>
                      <a:lnTo>
                        <a:pt x="388" y="29913"/>
                      </a:lnTo>
                      <a:cubicBezTo>
                        <a:pt x="160" y="29913"/>
                        <a:pt x="0" y="30073"/>
                        <a:pt x="0" y="30301"/>
                      </a:cubicBezTo>
                      <a:cubicBezTo>
                        <a:pt x="0" y="30507"/>
                        <a:pt x="160" y="30666"/>
                        <a:pt x="388" y="30666"/>
                      </a:cubicBezTo>
                      <a:lnTo>
                        <a:pt x="30335" y="30666"/>
                      </a:lnTo>
                      <a:lnTo>
                        <a:pt x="47340" y="13685"/>
                      </a:lnTo>
                      <a:lnTo>
                        <a:pt x="112255" y="13685"/>
                      </a:lnTo>
                      <a:lnTo>
                        <a:pt x="125288" y="651"/>
                      </a:lnTo>
                      <a:cubicBezTo>
                        <a:pt x="125425" y="514"/>
                        <a:pt x="125425" y="263"/>
                        <a:pt x="125288" y="103"/>
                      </a:cubicBezTo>
                      <a:cubicBezTo>
                        <a:pt x="125208" y="35"/>
                        <a:pt x="125111" y="1"/>
                        <a:pt x="1250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2" name="Google Shape;1762;p20"/>
                <p:cNvSpPr/>
                <p:nvPr/>
              </p:nvSpPr>
              <p:spPr>
                <a:xfrm>
                  <a:off x="100600" y="2193550"/>
                  <a:ext cx="3410675" cy="5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27" h="21229" extrusionOk="0">
                      <a:moveTo>
                        <a:pt x="20748" y="1"/>
                      </a:moveTo>
                      <a:lnTo>
                        <a:pt x="160" y="20589"/>
                      </a:lnTo>
                      <a:cubicBezTo>
                        <a:pt x="0" y="20726"/>
                        <a:pt x="0" y="20977"/>
                        <a:pt x="160" y="21114"/>
                      </a:cubicBezTo>
                      <a:cubicBezTo>
                        <a:pt x="228" y="21205"/>
                        <a:pt x="342" y="21228"/>
                        <a:pt x="434" y="21228"/>
                      </a:cubicBezTo>
                      <a:cubicBezTo>
                        <a:pt x="525" y="21228"/>
                        <a:pt x="616" y="21205"/>
                        <a:pt x="708" y="21114"/>
                      </a:cubicBezTo>
                      <a:lnTo>
                        <a:pt x="21045" y="777"/>
                      </a:lnTo>
                      <a:lnTo>
                        <a:pt x="85390" y="777"/>
                      </a:lnTo>
                      <a:lnTo>
                        <a:pt x="103307" y="18672"/>
                      </a:lnTo>
                      <a:lnTo>
                        <a:pt x="136039" y="18672"/>
                      </a:lnTo>
                      <a:cubicBezTo>
                        <a:pt x="136267" y="18672"/>
                        <a:pt x="136427" y="18512"/>
                        <a:pt x="136427" y="18307"/>
                      </a:cubicBezTo>
                      <a:cubicBezTo>
                        <a:pt x="136427" y="18078"/>
                        <a:pt x="136267" y="17919"/>
                        <a:pt x="136039" y="17919"/>
                      </a:cubicBezTo>
                      <a:lnTo>
                        <a:pt x="103627" y="17919"/>
                      </a:lnTo>
                      <a:lnTo>
                        <a:pt x="8570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3" name="Google Shape;1763;p20"/>
                <p:cNvSpPr/>
                <p:nvPr/>
              </p:nvSpPr>
              <p:spPr>
                <a:xfrm>
                  <a:off x="106300" y="832600"/>
                  <a:ext cx="2024625" cy="39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85" h="15819" extrusionOk="0">
                      <a:moveTo>
                        <a:pt x="206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297"/>
                        <a:pt x="92" y="389"/>
                        <a:pt x="206" y="389"/>
                      </a:cubicBezTo>
                      <a:lnTo>
                        <a:pt x="37297" y="389"/>
                      </a:lnTo>
                      <a:lnTo>
                        <a:pt x="52750" y="15818"/>
                      </a:lnTo>
                      <a:lnTo>
                        <a:pt x="80779" y="15818"/>
                      </a:lnTo>
                      <a:cubicBezTo>
                        <a:pt x="80893" y="15818"/>
                        <a:pt x="80985" y="15727"/>
                        <a:pt x="80985" y="15636"/>
                      </a:cubicBezTo>
                      <a:cubicBezTo>
                        <a:pt x="80985" y="15522"/>
                        <a:pt x="80893" y="15430"/>
                        <a:pt x="80779" y="15430"/>
                      </a:cubicBezTo>
                      <a:lnTo>
                        <a:pt x="52909" y="15430"/>
                      </a:lnTo>
                      <a:lnTo>
                        <a:pt x="3745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4" name="Google Shape;1764;p20"/>
                <p:cNvSpPr/>
                <p:nvPr/>
              </p:nvSpPr>
              <p:spPr>
                <a:xfrm>
                  <a:off x="24125" y="1108225"/>
                  <a:ext cx="1654850" cy="5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94" h="20521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5245" y="388"/>
                      </a:lnTo>
                      <a:lnTo>
                        <a:pt x="45377" y="20520"/>
                      </a:lnTo>
                      <a:lnTo>
                        <a:pt x="66011" y="20520"/>
                      </a:lnTo>
                      <a:cubicBezTo>
                        <a:pt x="66103" y="20520"/>
                        <a:pt x="66194" y="20429"/>
                        <a:pt x="66194" y="20337"/>
                      </a:cubicBezTo>
                      <a:cubicBezTo>
                        <a:pt x="66194" y="20223"/>
                        <a:pt x="66103" y="20132"/>
                        <a:pt x="66011" y="20132"/>
                      </a:cubicBezTo>
                      <a:lnTo>
                        <a:pt x="45537" y="20132"/>
                      </a:lnTo>
                      <a:lnTo>
                        <a:pt x="25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20"/>
                <p:cNvSpPr/>
                <p:nvPr/>
              </p:nvSpPr>
              <p:spPr>
                <a:xfrm>
                  <a:off x="24125" y="1371850"/>
                  <a:ext cx="979225" cy="45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9" h="18079" extrusionOk="0">
                      <a:moveTo>
                        <a:pt x="183" y="0"/>
                      </a:moveTo>
                      <a:cubicBezTo>
                        <a:pt x="92" y="0"/>
                        <a:pt x="1" y="92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1182" y="388"/>
                      </a:lnTo>
                      <a:lnTo>
                        <a:pt x="38826" y="18010"/>
                      </a:lnTo>
                      <a:cubicBezTo>
                        <a:pt x="38849" y="18055"/>
                        <a:pt x="38895" y="18078"/>
                        <a:pt x="38940" y="18078"/>
                      </a:cubicBezTo>
                      <a:cubicBezTo>
                        <a:pt x="39009" y="18078"/>
                        <a:pt x="39055" y="18055"/>
                        <a:pt x="39077" y="18010"/>
                      </a:cubicBezTo>
                      <a:cubicBezTo>
                        <a:pt x="39169" y="17941"/>
                        <a:pt x="39169" y="17827"/>
                        <a:pt x="39077" y="17736"/>
                      </a:cubicBezTo>
                      <a:lnTo>
                        <a:pt x="213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6" name="Google Shape;1766;p20"/>
                <p:cNvSpPr/>
                <p:nvPr/>
              </p:nvSpPr>
              <p:spPr>
                <a:xfrm>
                  <a:off x="5585500" y="1408375"/>
                  <a:ext cx="1529900" cy="58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96" h="23214" extrusionOk="0">
                      <a:moveTo>
                        <a:pt x="49121" y="0"/>
                      </a:moveTo>
                      <a:lnTo>
                        <a:pt x="26661" y="22460"/>
                      </a:lnTo>
                      <a:lnTo>
                        <a:pt x="389" y="22460"/>
                      </a:lnTo>
                      <a:cubicBezTo>
                        <a:pt x="161" y="22460"/>
                        <a:pt x="1" y="22620"/>
                        <a:pt x="1" y="22848"/>
                      </a:cubicBezTo>
                      <a:cubicBezTo>
                        <a:pt x="1" y="23054"/>
                        <a:pt x="161" y="23214"/>
                        <a:pt x="389" y="23214"/>
                      </a:cubicBezTo>
                      <a:lnTo>
                        <a:pt x="26980" y="23214"/>
                      </a:lnTo>
                      <a:lnTo>
                        <a:pt x="49441" y="776"/>
                      </a:lnTo>
                      <a:lnTo>
                        <a:pt x="60808" y="776"/>
                      </a:lnTo>
                      <a:cubicBezTo>
                        <a:pt x="61013" y="776"/>
                        <a:pt x="61196" y="594"/>
                        <a:pt x="61196" y="388"/>
                      </a:cubicBezTo>
                      <a:cubicBezTo>
                        <a:pt x="61196" y="183"/>
                        <a:pt x="61013" y="0"/>
                        <a:pt x="608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7" name="Google Shape;1767;p20"/>
                <p:cNvSpPr/>
                <p:nvPr/>
              </p:nvSpPr>
              <p:spPr>
                <a:xfrm>
                  <a:off x="5953000" y="354310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5022" y="1416"/>
                        <a:pt x="5022" y="2694"/>
                      </a:cubicBezTo>
                      <a:cubicBezTo>
                        <a:pt x="5022" y="3949"/>
                        <a:pt x="3972" y="4999"/>
                        <a:pt x="2694" y="4999"/>
                      </a:cubicBezTo>
                      <a:cubicBezTo>
                        <a:pt x="1416" y="4999"/>
                        <a:pt x="388" y="3949"/>
                        <a:pt x="388" y="2694"/>
                      </a:cubicBezTo>
                      <a:cubicBezTo>
                        <a:pt x="388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187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187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8" name="Google Shape;1768;p20"/>
                <p:cNvSpPr/>
                <p:nvPr/>
              </p:nvSpPr>
              <p:spPr>
                <a:xfrm>
                  <a:off x="5976400" y="3566500"/>
                  <a:ext cx="87900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493" extrusionOk="0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58"/>
                      </a:cubicBezTo>
                      <a:cubicBezTo>
                        <a:pt x="0" y="2717"/>
                        <a:pt x="799" y="3493"/>
                        <a:pt x="1758" y="3493"/>
                      </a:cubicBezTo>
                      <a:cubicBezTo>
                        <a:pt x="2739" y="3493"/>
                        <a:pt x="3515" y="2717"/>
                        <a:pt x="3515" y="1758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9" name="Google Shape;1769;p20"/>
                <p:cNvSpPr/>
                <p:nvPr/>
              </p:nvSpPr>
              <p:spPr>
                <a:xfrm>
                  <a:off x="5421175" y="2256325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2"/>
                        <a:pt x="3972" y="5022"/>
                        <a:pt x="2694" y="5022"/>
                      </a:cubicBezTo>
                      <a:cubicBezTo>
                        <a:pt x="1415" y="5022"/>
                        <a:pt x="365" y="3972"/>
                        <a:pt x="365" y="2694"/>
                      </a:cubicBezTo>
                      <a:cubicBezTo>
                        <a:pt x="365" y="1416"/>
                        <a:pt x="1415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0" name="Google Shape;1770;p20"/>
                <p:cNvSpPr/>
                <p:nvPr/>
              </p:nvSpPr>
              <p:spPr>
                <a:xfrm>
                  <a:off x="5444575" y="22797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0"/>
                      </a:moveTo>
                      <a:cubicBezTo>
                        <a:pt x="776" y="0"/>
                        <a:pt x="0" y="799"/>
                        <a:pt x="0" y="1758"/>
                      </a:cubicBezTo>
                      <a:cubicBezTo>
                        <a:pt x="0" y="2739"/>
                        <a:pt x="776" y="3516"/>
                        <a:pt x="1758" y="3516"/>
                      </a:cubicBezTo>
                      <a:cubicBezTo>
                        <a:pt x="2716" y="3516"/>
                        <a:pt x="3515" y="2739"/>
                        <a:pt x="3515" y="1758"/>
                      </a:cubicBezTo>
                      <a:cubicBezTo>
                        <a:pt x="3515" y="799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1" name="Google Shape;1771;p20"/>
                <p:cNvSpPr/>
                <p:nvPr/>
              </p:nvSpPr>
              <p:spPr>
                <a:xfrm>
                  <a:off x="5459400" y="1912225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1772;p20"/>
                <p:cNvSpPr/>
                <p:nvPr/>
              </p:nvSpPr>
              <p:spPr>
                <a:xfrm>
                  <a:off x="5482800" y="19356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99" y="1"/>
                        <a:pt x="0" y="777"/>
                        <a:pt x="0" y="1758"/>
                      </a:cubicBezTo>
                      <a:cubicBezTo>
                        <a:pt x="0" y="2717"/>
                        <a:pt x="799" y="3516"/>
                        <a:pt x="1758" y="3516"/>
                      </a:cubicBezTo>
                      <a:cubicBezTo>
                        <a:pt x="2739" y="3516"/>
                        <a:pt x="3515" y="2717"/>
                        <a:pt x="3515" y="1758"/>
                      </a:cubicBezTo>
                      <a:cubicBezTo>
                        <a:pt x="3515" y="777"/>
                        <a:pt x="2739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20"/>
                <p:cNvSpPr/>
                <p:nvPr/>
              </p:nvSpPr>
              <p:spPr>
                <a:xfrm>
                  <a:off x="4736975" y="19356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77" y="1"/>
                        <a:pt x="1" y="777"/>
                        <a:pt x="1" y="1758"/>
                      </a:cubicBezTo>
                      <a:cubicBezTo>
                        <a:pt x="1" y="2717"/>
                        <a:pt x="777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20"/>
                <p:cNvSpPr/>
                <p:nvPr/>
              </p:nvSpPr>
              <p:spPr>
                <a:xfrm>
                  <a:off x="7044625" y="2632950"/>
                  <a:ext cx="87900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493" extrusionOk="0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35"/>
                      </a:cubicBezTo>
                      <a:cubicBezTo>
                        <a:pt x="0" y="2716"/>
                        <a:pt x="799" y="3493"/>
                        <a:pt x="1758" y="3493"/>
                      </a:cubicBezTo>
                      <a:cubicBezTo>
                        <a:pt x="2739" y="3493"/>
                        <a:pt x="3515" y="2716"/>
                        <a:pt x="3515" y="1735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20"/>
                <p:cNvSpPr/>
                <p:nvPr/>
              </p:nvSpPr>
              <p:spPr>
                <a:xfrm>
                  <a:off x="4222850" y="1085400"/>
                  <a:ext cx="134675" cy="1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7" h="5387" extrusionOk="0">
                      <a:moveTo>
                        <a:pt x="2694" y="388"/>
                      </a:moveTo>
                      <a:cubicBezTo>
                        <a:pt x="3972" y="388"/>
                        <a:pt x="5022" y="1415"/>
                        <a:pt x="5022" y="2694"/>
                      </a:cubicBezTo>
                      <a:cubicBezTo>
                        <a:pt x="5022" y="3972"/>
                        <a:pt x="3972" y="4999"/>
                        <a:pt x="2694" y="4999"/>
                      </a:cubicBezTo>
                      <a:cubicBezTo>
                        <a:pt x="1415" y="4999"/>
                        <a:pt x="388" y="3972"/>
                        <a:pt x="388" y="2694"/>
                      </a:cubicBezTo>
                      <a:cubicBezTo>
                        <a:pt x="388" y="1415"/>
                        <a:pt x="1415" y="388"/>
                        <a:pt x="2694" y="388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7"/>
                        <a:pt x="1210" y="5387"/>
                        <a:pt x="2694" y="5387"/>
                      </a:cubicBezTo>
                      <a:cubicBezTo>
                        <a:pt x="4177" y="5387"/>
                        <a:pt x="5387" y="4177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20"/>
                <p:cNvSpPr/>
                <p:nvPr/>
              </p:nvSpPr>
              <p:spPr>
                <a:xfrm>
                  <a:off x="4246800" y="1108775"/>
                  <a:ext cx="87350" cy="8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4" h="3517" extrusionOk="0">
                      <a:moveTo>
                        <a:pt x="1736" y="1"/>
                      </a:moveTo>
                      <a:cubicBezTo>
                        <a:pt x="777" y="1"/>
                        <a:pt x="1" y="800"/>
                        <a:pt x="1" y="1759"/>
                      </a:cubicBezTo>
                      <a:cubicBezTo>
                        <a:pt x="1" y="2717"/>
                        <a:pt x="777" y="3516"/>
                        <a:pt x="1736" y="3516"/>
                      </a:cubicBezTo>
                      <a:cubicBezTo>
                        <a:pt x="2717" y="3516"/>
                        <a:pt x="3493" y="2717"/>
                        <a:pt x="3493" y="1759"/>
                      </a:cubicBezTo>
                      <a:cubicBezTo>
                        <a:pt x="3493" y="800"/>
                        <a:pt x="2717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20"/>
                <p:cNvSpPr/>
                <p:nvPr/>
              </p:nvSpPr>
              <p:spPr>
                <a:xfrm>
                  <a:off x="3502700" y="258500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8" name="Google Shape;1778;p20"/>
                <p:cNvSpPr/>
                <p:nvPr/>
              </p:nvSpPr>
              <p:spPr>
                <a:xfrm>
                  <a:off x="3526100" y="2608400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76" y="1"/>
                        <a:pt x="0" y="777"/>
                        <a:pt x="0" y="1758"/>
                      </a:cubicBezTo>
                      <a:cubicBezTo>
                        <a:pt x="0" y="2717"/>
                        <a:pt x="776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9" name="Google Shape;1779;p20"/>
                <p:cNvSpPr/>
                <p:nvPr/>
              </p:nvSpPr>
              <p:spPr>
                <a:xfrm>
                  <a:off x="2281550" y="115615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2"/>
                        <a:pt x="3972" y="4999"/>
                        <a:pt x="2694" y="4999"/>
                      </a:cubicBezTo>
                      <a:cubicBezTo>
                        <a:pt x="1416" y="4999"/>
                        <a:pt x="366" y="3972"/>
                        <a:pt x="366" y="2694"/>
                      </a:cubicBezTo>
                      <a:cubicBezTo>
                        <a:pt x="366" y="1416"/>
                        <a:pt x="1416" y="366"/>
                        <a:pt x="2694" y="366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20"/>
                <p:cNvSpPr/>
                <p:nvPr/>
              </p:nvSpPr>
              <p:spPr>
                <a:xfrm>
                  <a:off x="2304950" y="1179550"/>
                  <a:ext cx="87325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3" h="3516" extrusionOk="0">
                      <a:moveTo>
                        <a:pt x="1758" y="0"/>
                      </a:moveTo>
                      <a:cubicBezTo>
                        <a:pt x="776" y="0"/>
                        <a:pt x="0" y="776"/>
                        <a:pt x="0" y="1758"/>
                      </a:cubicBezTo>
                      <a:cubicBezTo>
                        <a:pt x="0" y="2717"/>
                        <a:pt x="776" y="3515"/>
                        <a:pt x="1758" y="3515"/>
                      </a:cubicBezTo>
                      <a:cubicBezTo>
                        <a:pt x="2716" y="3515"/>
                        <a:pt x="3493" y="2717"/>
                        <a:pt x="3493" y="1758"/>
                      </a:cubicBezTo>
                      <a:cubicBezTo>
                        <a:pt x="3493" y="776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1" name="Google Shape;1781;p20"/>
                <p:cNvSpPr/>
                <p:nvPr/>
              </p:nvSpPr>
              <p:spPr>
                <a:xfrm>
                  <a:off x="1577950" y="1004925"/>
                  <a:ext cx="94750" cy="9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0" h="3790" extrusionOk="0">
                      <a:moveTo>
                        <a:pt x="1895" y="366"/>
                      </a:moveTo>
                      <a:cubicBezTo>
                        <a:pt x="2717" y="366"/>
                        <a:pt x="3402" y="1051"/>
                        <a:pt x="3402" y="1895"/>
                      </a:cubicBezTo>
                      <a:cubicBezTo>
                        <a:pt x="3402" y="2717"/>
                        <a:pt x="2717" y="3402"/>
                        <a:pt x="1895" y="3402"/>
                      </a:cubicBezTo>
                      <a:cubicBezTo>
                        <a:pt x="1051" y="3402"/>
                        <a:pt x="366" y="2717"/>
                        <a:pt x="366" y="1895"/>
                      </a:cubicBezTo>
                      <a:cubicBezTo>
                        <a:pt x="366" y="1051"/>
                        <a:pt x="1051" y="366"/>
                        <a:pt x="1895" y="366"/>
                      </a:cubicBezTo>
                      <a:close/>
                      <a:moveTo>
                        <a:pt x="1895" y="1"/>
                      </a:moveTo>
                      <a:cubicBezTo>
                        <a:pt x="845" y="1"/>
                        <a:pt x="1" y="845"/>
                        <a:pt x="1" y="1895"/>
                      </a:cubicBezTo>
                      <a:cubicBezTo>
                        <a:pt x="1" y="2922"/>
                        <a:pt x="845" y="3790"/>
                        <a:pt x="1895" y="3790"/>
                      </a:cubicBezTo>
                      <a:cubicBezTo>
                        <a:pt x="2922" y="3790"/>
                        <a:pt x="3790" y="2922"/>
                        <a:pt x="3790" y="1895"/>
                      </a:cubicBezTo>
                      <a:cubicBezTo>
                        <a:pt x="3790" y="845"/>
                        <a:pt x="2922" y="1"/>
                        <a:pt x="18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2" name="Google Shape;1782;p20"/>
                <p:cNvSpPr/>
                <p:nvPr/>
              </p:nvSpPr>
              <p:spPr>
                <a:xfrm>
                  <a:off x="1595075" y="1022050"/>
                  <a:ext cx="59950" cy="5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8" h="2398" extrusionOk="0">
                      <a:moveTo>
                        <a:pt x="1210" y="1"/>
                      </a:moveTo>
                      <a:cubicBezTo>
                        <a:pt x="548" y="1"/>
                        <a:pt x="1" y="548"/>
                        <a:pt x="1" y="1210"/>
                      </a:cubicBezTo>
                      <a:cubicBezTo>
                        <a:pt x="1" y="1872"/>
                        <a:pt x="548" y="2397"/>
                        <a:pt x="1210" y="2397"/>
                      </a:cubicBezTo>
                      <a:cubicBezTo>
                        <a:pt x="1872" y="2397"/>
                        <a:pt x="2397" y="1872"/>
                        <a:pt x="2397" y="1210"/>
                      </a:cubicBezTo>
                      <a:cubicBezTo>
                        <a:pt x="2397" y="548"/>
                        <a:pt x="1872" y="1"/>
                        <a:pt x="1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3" name="Google Shape;1783;p20"/>
                <p:cNvSpPr/>
                <p:nvPr/>
              </p:nvSpPr>
              <p:spPr>
                <a:xfrm>
                  <a:off x="2892125" y="1170425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310" y="4246"/>
                        <a:pt x="4246" y="3287"/>
                        <a:pt x="4246" y="2123"/>
                      </a:cubicBezTo>
                      <a:cubicBezTo>
                        <a:pt x="4246" y="936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20"/>
                <p:cNvSpPr/>
                <p:nvPr/>
              </p:nvSpPr>
              <p:spPr>
                <a:xfrm>
                  <a:off x="7004675" y="136615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36" y="0"/>
                        <a:pt x="0" y="959"/>
                        <a:pt x="0" y="2123"/>
                      </a:cubicBezTo>
                      <a:cubicBezTo>
                        <a:pt x="0" y="3310"/>
                        <a:pt x="936" y="4246"/>
                        <a:pt x="2123" y="4246"/>
                      </a:cubicBezTo>
                      <a:cubicBezTo>
                        <a:pt x="3287" y="4246"/>
                        <a:pt x="4246" y="3310"/>
                        <a:pt x="4246" y="2123"/>
                      </a:cubicBezTo>
                      <a:cubicBezTo>
                        <a:pt x="4246" y="959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20"/>
                <p:cNvSpPr/>
                <p:nvPr/>
              </p:nvSpPr>
              <p:spPr>
                <a:xfrm>
                  <a:off x="6446600" y="227060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59"/>
                        <a:pt x="0" y="2123"/>
                      </a:cubicBezTo>
                      <a:cubicBezTo>
                        <a:pt x="0" y="3310"/>
                        <a:pt x="959" y="4246"/>
                        <a:pt x="2123" y="4246"/>
                      </a:cubicBezTo>
                      <a:cubicBezTo>
                        <a:pt x="3310" y="4246"/>
                        <a:pt x="4246" y="3310"/>
                        <a:pt x="4246" y="2123"/>
                      </a:cubicBezTo>
                      <a:cubicBezTo>
                        <a:pt x="4246" y="959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20"/>
                <p:cNvSpPr/>
                <p:nvPr/>
              </p:nvSpPr>
              <p:spPr>
                <a:xfrm>
                  <a:off x="6258275" y="3300575"/>
                  <a:ext cx="69650" cy="6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" h="2786" extrusionOk="0">
                      <a:moveTo>
                        <a:pt x="1393" y="1"/>
                      </a:moveTo>
                      <a:cubicBezTo>
                        <a:pt x="617" y="1"/>
                        <a:pt x="1" y="617"/>
                        <a:pt x="1" y="1393"/>
                      </a:cubicBezTo>
                      <a:cubicBezTo>
                        <a:pt x="1" y="2146"/>
                        <a:pt x="617" y="2786"/>
                        <a:pt x="1393" y="2786"/>
                      </a:cubicBezTo>
                      <a:cubicBezTo>
                        <a:pt x="2169" y="2786"/>
                        <a:pt x="2786" y="2146"/>
                        <a:pt x="2786" y="1393"/>
                      </a:cubicBezTo>
                      <a:cubicBezTo>
                        <a:pt x="2786" y="617"/>
                        <a:pt x="2169" y="1"/>
                        <a:pt x="13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20"/>
                <p:cNvSpPr/>
                <p:nvPr/>
              </p:nvSpPr>
              <p:spPr>
                <a:xfrm>
                  <a:off x="4746100" y="3030675"/>
                  <a:ext cx="69650" cy="6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" h="2763" extrusionOk="0">
                      <a:moveTo>
                        <a:pt x="1393" y="0"/>
                      </a:moveTo>
                      <a:cubicBezTo>
                        <a:pt x="617" y="0"/>
                        <a:pt x="1" y="617"/>
                        <a:pt x="1" y="1393"/>
                      </a:cubicBezTo>
                      <a:cubicBezTo>
                        <a:pt x="1" y="2146"/>
                        <a:pt x="617" y="2762"/>
                        <a:pt x="1393" y="2762"/>
                      </a:cubicBezTo>
                      <a:cubicBezTo>
                        <a:pt x="2169" y="2762"/>
                        <a:pt x="2786" y="2146"/>
                        <a:pt x="2786" y="1393"/>
                      </a:cubicBezTo>
                      <a:cubicBezTo>
                        <a:pt x="2786" y="617"/>
                        <a:pt x="2169" y="0"/>
                        <a:pt x="13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20"/>
                <p:cNvSpPr/>
                <p:nvPr/>
              </p:nvSpPr>
              <p:spPr>
                <a:xfrm>
                  <a:off x="5111875" y="1378700"/>
                  <a:ext cx="106175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6" extrusionOk="0">
                      <a:moveTo>
                        <a:pt x="2124" y="0"/>
                      </a:moveTo>
                      <a:cubicBezTo>
                        <a:pt x="960" y="0"/>
                        <a:pt x="1" y="959"/>
                        <a:pt x="1" y="2123"/>
                      </a:cubicBezTo>
                      <a:cubicBezTo>
                        <a:pt x="1" y="3310"/>
                        <a:pt x="960" y="4246"/>
                        <a:pt x="2124" y="4246"/>
                      </a:cubicBezTo>
                      <a:cubicBezTo>
                        <a:pt x="3288" y="4246"/>
                        <a:pt x="4246" y="3310"/>
                        <a:pt x="4246" y="2123"/>
                      </a:cubicBezTo>
                      <a:cubicBezTo>
                        <a:pt x="4246" y="959"/>
                        <a:pt x="3288" y="0"/>
                        <a:pt x="21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9" name="Google Shape;1789;p20"/>
                <p:cNvSpPr/>
                <p:nvPr/>
              </p:nvSpPr>
              <p:spPr>
                <a:xfrm>
                  <a:off x="5692225" y="1404950"/>
                  <a:ext cx="75350" cy="7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4" h="2991" extrusionOk="0">
                      <a:moveTo>
                        <a:pt x="1507" y="0"/>
                      </a:moveTo>
                      <a:cubicBezTo>
                        <a:pt x="685" y="0"/>
                        <a:pt x="0" y="662"/>
                        <a:pt x="0" y="1507"/>
                      </a:cubicBezTo>
                      <a:cubicBezTo>
                        <a:pt x="0" y="2328"/>
                        <a:pt x="685" y="2990"/>
                        <a:pt x="1507" y="2990"/>
                      </a:cubicBezTo>
                      <a:cubicBezTo>
                        <a:pt x="2328" y="2990"/>
                        <a:pt x="3013" y="2328"/>
                        <a:pt x="3013" y="1507"/>
                      </a:cubicBezTo>
                      <a:cubicBezTo>
                        <a:pt x="3013" y="662"/>
                        <a:pt x="2328" y="0"/>
                        <a:pt x="15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0" name="Google Shape;1790;p20"/>
                <p:cNvSpPr/>
                <p:nvPr/>
              </p:nvSpPr>
              <p:spPr>
                <a:xfrm>
                  <a:off x="5821750" y="1469425"/>
                  <a:ext cx="79350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4" h="3174" extrusionOk="0">
                      <a:moveTo>
                        <a:pt x="1598" y="1"/>
                      </a:moveTo>
                      <a:cubicBezTo>
                        <a:pt x="708" y="1"/>
                        <a:pt x="1" y="708"/>
                        <a:pt x="1" y="1575"/>
                      </a:cubicBezTo>
                      <a:cubicBezTo>
                        <a:pt x="1" y="2466"/>
                        <a:pt x="708" y="3173"/>
                        <a:pt x="1598" y="3173"/>
                      </a:cubicBezTo>
                      <a:cubicBezTo>
                        <a:pt x="2466" y="3173"/>
                        <a:pt x="3173" y="2466"/>
                        <a:pt x="3173" y="1575"/>
                      </a:cubicBezTo>
                      <a:cubicBezTo>
                        <a:pt x="3173" y="708"/>
                        <a:pt x="2466" y="1"/>
                        <a:pt x="15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1" name="Google Shape;1791;p20"/>
                <p:cNvSpPr/>
                <p:nvPr/>
              </p:nvSpPr>
              <p:spPr>
                <a:xfrm>
                  <a:off x="3572900" y="2384150"/>
                  <a:ext cx="139825" cy="13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3" h="5570" extrusionOk="0">
                      <a:moveTo>
                        <a:pt x="2808" y="0"/>
                      </a:moveTo>
                      <a:cubicBezTo>
                        <a:pt x="1255" y="0"/>
                        <a:pt x="0" y="1233"/>
                        <a:pt x="0" y="2785"/>
                      </a:cubicBezTo>
                      <a:cubicBezTo>
                        <a:pt x="0" y="4314"/>
                        <a:pt x="1255" y="5570"/>
                        <a:pt x="2808" y="5570"/>
                      </a:cubicBezTo>
                      <a:cubicBezTo>
                        <a:pt x="4337" y="5570"/>
                        <a:pt x="5592" y="4314"/>
                        <a:pt x="5592" y="2785"/>
                      </a:cubicBezTo>
                      <a:cubicBezTo>
                        <a:pt x="5592" y="1233"/>
                        <a:pt x="4337" y="0"/>
                        <a:pt x="28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2" name="Google Shape;1792;p20"/>
                <p:cNvSpPr/>
                <p:nvPr/>
              </p:nvSpPr>
              <p:spPr>
                <a:xfrm>
                  <a:off x="5419450" y="2995300"/>
                  <a:ext cx="139825" cy="13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3" h="5593" extrusionOk="0">
                      <a:moveTo>
                        <a:pt x="2785" y="0"/>
                      </a:moveTo>
                      <a:cubicBezTo>
                        <a:pt x="1256" y="0"/>
                        <a:pt x="1" y="1256"/>
                        <a:pt x="1" y="2808"/>
                      </a:cubicBezTo>
                      <a:cubicBezTo>
                        <a:pt x="1" y="4337"/>
                        <a:pt x="1256" y="5592"/>
                        <a:pt x="2785" y="5592"/>
                      </a:cubicBezTo>
                      <a:cubicBezTo>
                        <a:pt x="4338" y="5592"/>
                        <a:pt x="5593" y="4337"/>
                        <a:pt x="5593" y="2808"/>
                      </a:cubicBezTo>
                      <a:cubicBezTo>
                        <a:pt x="5593" y="1256"/>
                        <a:pt x="4338" y="0"/>
                        <a:pt x="27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3" name="Google Shape;1793;p20"/>
                <p:cNvSpPr/>
                <p:nvPr/>
              </p:nvSpPr>
              <p:spPr>
                <a:xfrm>
                  <a:off x="3311550" y="1787275"/>
                  <a:ext cx="65075" cy="6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" h="2603" extrusionOk="0">
                      <a:moveTo>
                        <a:pt x="1301" y="0"/>
                      </a:moveTo>
                      <a:cubicBezTo>
                        <a:pt x="594" y="0"/>
                        <a:pt x="0" y="571"/>
                        <a:pt x="0" y="1301"/>
                      </a:cubicBezTo>
                      <a:cubicBezTo>
                        <a:pt x="0" y="2009"/>
                        <a:pt x="594" y="2602"/>
                        <a:pt x="1301" y="2602"/>
                      </a:cubicBezTo>
                      <a:cubicBezTo>
                        <a:pt x="2009" y="2602"/>
                        <a:pt x="2602" y="2009"/>
                        <a:pt x="2602" y="1301"/>
                      </a:cubicBezTo>
                      <a:cubicBezTo>
                        <a:pt x="2602" y="571"/>
                        <a:pt x="2009" y="0"/>
                        <a:pt x="13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4" name="Google Shape;1794;p20"/>
                <p:cNvSpPr/>
                <p:nvPr/>
              </p:nvSpPr>
              <p:spPr>
                <a:xfrm>
                  <a:off x="3501550" y="1519075"/>
                  <a:ext cx="143825" cy="14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5776" extrusionOk="0">
                      <a:moveTo>
                        <a:pt x="2877" y="388"/>
                      </a:moveTo>
                      <a:cubicBezTo>
                        <a:pt x="4246" y="388"/>
                        <a:pt x="5388" y="1507"/>
                        <a:pt x="5388" y="2899"/>
                      </a:cubicBezTo>
                      <a:cubicBezTo>
                        <a:pt x="5388" y="4269"/>
                        <a:pt x="4246" y="5410"/>
                        <a:pt x="2877" y="5410"/>
                      </a:cubicBezTo>
                      <a:cubicBezTo>
                        <a:pt x="1485" y="5410"/>
                        <a:pt x="366" y="4269"/>
                        <a:pt x="366" y="2899"/>
                      </a:cubicBezTo>
                      <a:cubicBezTo>
                        <a:pt x="366" y="1507"/>
                        <a:pt x="1485" y="388"/>
                        <a:pt x="2877" y="388"/>
                      </a:cubicBezTo>
                      <a:close/>
                      <a:moveTo>
                        <a:pt x="2877" y="0"/>
                      </a:moveTo>
                      <a:cubicBezTo>
                        <a:pt x="1279" y="0"/>
                        <a:pt x="1" y="1301"/>
                        <a:pt x="1" y="2899"/>
                      </a:cubicBezTo>
                      <a:cubicBezTo>
                        <a:pt x="1" y="4497"/>
                        <a:pt x="1279" y="5775"/>
                        <a:pt x="2877" y="5775"/>
                      </a:cubicBezTo>
                      <a:cubicBezTo>
                        <a:pt x="4475" y="5775"/>
                        <a:pt x="5753" y="4497"/>
                        <a:pt x="5753" y="2899"/>
                      </a:cubicBezTo>
                      <a:cubicBezTo>
                        <a:pt x="5753" y="1301"/>
                        <a:pt x="4475" y="0"/>
                        <a:pt x="28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5" name="Google Shape;1795;p20"/>
                <p:cNvSpPr/>
                <p:nvPr/>
              </p:nvSpPr>
              <p:spPr>
                <a:xfrm>
                  <a:off x="3526675" y="1544750"/>
                  <a:ext cx="936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4" h="3722" extrusionOk="0">
                      <a:moveTo>
                        <a:pt x="1872" y="0"/>
                      </a:moveTo>
                      <a:cubicBezTo>
                        <a:pt x="845" y="0"/>
                        <a:pt x="0" y="845"/>
                        <a:pt x="0" y="1872"/>
                      </a:cubicBezTo>
                      <a:cubicBezTo>
                        <a:pt x="0" y="2899"/>
                        <a:pt x="845" y="3721"/>
                        <a:pt x="1872" y="3721"/>
                      </a:cubicBezTo>
                      <a:cubicBezTo>
                        <a:pt x="2899" y="3721"/>
                        <a:pt x="3744" y="2899"/>
                        <a:pt x="3744" y="1872"/>
                      </a:cubicBezTo>
                      <a:cubicBezTo>
                        <a:pt x="3744" y="845"/>
                        <a:pt x="2899" y="0"/>
                        <a:pt x="18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6" name="Google Shape;1796;p20"/>
                <p:cNvSpPr/>
                <p:nvPr/>
              </p:nvSpPr>
              <p:spPr>
                <a:xfrm>
                  <a:off x="1930050" y="1563575"/>
                  <a:ext cx="106150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7" extrusionOk="0">
                      <a:moveTo>
                        <a:pt x="2123" y="1"/>
                      </a:moveTo>
                      <a:cubicBezTo>
                        <a:pt x="959" y="1"/>
                        <a:pt x="0" y="937"/>
                        <a:pt x="0" y="2123"/>
                      </a:cubicBezTo>
                      <a:cubicBezTo>
                        <a:pt x="0" y="3288"/>
                        <a:pt x="959" y="4246"/>
                        <a:pt x="2123" y="4246"/>
                      </a:cubicBezTo>
                      <a:cubicBezTo>
                        <a:pt x="3310" y="4246"/>
                        <a:pt x="4246" y="3288"/>
                        <a:pt x="4246" y="2123"/>
                      </a:cubicBezTo>
                      <a:cubicBezTo>
                        <a:pt x="4246" y="937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7" name="Google Shape;1797;p20"/>
                <p:cNvSpPr/>
                <p:nvPr/>
              </p:nvSpPr>
              <p:spPr>
                <a:xfrm>
                  <a:off x="1621325" y="1563575"/>
                  <a:ext cx="106175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7" extrusionOk="0">
                      <a:moveTo>
                        <a:pt x="2123" y="1"/>
                      </a:moveTo>
                      <a:cubicBezTo>
                        <a:pt x="936" y="1"/>
                        <a:pt x="1" y="937"/>
                        <a:pt x="1" y="2123"/>
                      </a:cubicBezTo>
                      <a:cubicBezTo>
                        <a:pt x="1" y="3288"/>
                        <a:pt x="936" y="4246"/>
                        <a:pt x="2123" y="4246"/>
                      </a:cubicBezTo>
                      <a:cubicBezTo>
                        <a:pt x="3287" y="4246"/>
                        <a:pt x="4246" y="3288"/>
                        <a:pt x="4246" y="2123"/>
                      </a:cubicBezTo>
                      <a:cubicBezTo>
                        <a:pt x="4246" y="937"/>
                        <a:pt x="3287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8" name="Google Shape;1798;p20"/>
                <p:cNvSpPr/>
                <p:nvPr/>
              </p:nvSpPr>
              <p:spPr>
                <a:xfrm>
                  <a:off x="944550" y="1765575"/>
                  <a:ext cx="106175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7" extrusionOk="0">
                      <a:moveTo>
                        <a:pt x="2123" y="1"/>
                      </a:moveTo>
                      <a:cubicBezTo>
                        <a:pt x="959" y="1"/>
                        <a:pt x="1" y="960"/>
                        <a:pt x="1" y="2124"/>
                      </a:cubicBezTo>
                      <a:cubicBezTo>
                        <a:pt x="1" y="3311"/>
                        <a:pt x="959" y="4246"/>
                        <a:pt x="2123" y="4246"/>
                      </a:cubicBezTo>
                      <a:cubicBezTo>
                        <a:pt x="3310" y="4246"/>
                        <a:pt x="4246" y="3311"/>
                        <a:pt x="4246" y="2124"/>
                      </a:cubicBezTo>
                      <a:cubicBezTo>
                        <a:pt x="4246" y="960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20"/>
                <p:cNvSpPr/>
                <p:nvPr/>
              </p:nvSpPr>
              <p:spPr>
                <a:xfrm>
                  <a:off x="-572625" y="288915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287" y="4246"/>
                        <a:pt x="4246" y="3287"/>
                        <a:pt x="4246" y="2123"/>
                      </a:cubicBezTo>
                      <a:cubicBezTo>
                        <a:pt x="4246" y="936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20"/>
                <p:cNvSpPr/>
                <p:nvPr/>
              </p:nvSpPr>
              <p:spPr>
                <a:xfrm>
                  <a:off x="3168300" y="1186975"/>
                  <a:ext cx="72500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0" h="2922" extrusionOk="0">
                      <a:moveTo>
                        <a:pt x="1462" y="0"/>
                      </a:moveTo>
                      <a:cubicBezTo>
                        <a:pt x="640" y="0"/>
                        <a:pt x="1" y="639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1" y="2922"/>
                        <a:pt x="2900" y="2260"/>
                        <a:pt x="2900" y="1461"/>
                      </a:cubicBezTo>
                      <a:cubicBezTo>
                        <a:pt x="2900" y="639"/>
                        <a:pt x="2261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" name="Google Shape;1801;p20"/>
                <p:cNvSpPr/>
                <p:nvPr/>
              </p:nvSpPr>
              <p:spPr>
                <a:xfrm>
                  <a:off x="1238425" y="1362725"/>
                  <a:ext cx="73075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" h="2922" extrusionOk="0">
                      <a:moveTo>
                        <a:pt x="1462" y="0"/>
                      </a:moveTo>
                      <a:cubicBezTo>
                        <a:pt x="640" y="0"/>
                        <a:pt x="1" y="662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0" y="2922"/>
                        <a:pt x="2922" y="2260"/>
                        <a:pt x="2922" y="1461"/>
                      </a:cubicBezTo>
                      <a:cubicBezTo>
                        <a:pt x="2922" y="662"/>
                        <a:pt x="2260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2" name="Google Shape;1802;p20"/>
                <p:cNvSpPr/>
                <p:nvPr/>
              </p:nvSpPr>
              <p:spPr>
                <a:xfrm>
                  <a:off x="2281550" y="832600"/>
                  <a:ext cx="29958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34" h="389" extrusionOk="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183"/>
                      </a:cubicBezTo>
                      <a:cubicBezTo>
                        <a:pt x="0" y="297"/>
                        <a:pt x="69" y="389"/>
                        <a:pt x="183" y="389"/>
                      </a:cubicBezTo>
                      <a:lnTo>
                        <a:pt x="119628" y="389"/>
                      </a:lnTo>
                      <a:cubicBezTo>
                        <a:pt x="119742" y="389"/>
                        <a:pt x="119833" y="297"/>
                        <a:pt x="119833" y="183"/>
                      </a:cubicBezTo>
                      <a:cubicBezTo>
                        <a:pt x="119833" y="92"/>
                        <a:pt x="119742" y="1"/>
                        <a:pt x="1196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1803;p20"/>
                <p:cNvSpPr/>
                <p:nvPr/>
              </p:nvSpPr>
              <p:spPr>
                <a:xfrm>
                  <a:off x="2222775" y="800650"/>
                  <a:ext cx="73075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" h="2922" extrusionOk="0">
                      <a:moveTo>
                        <a:pt x="1461" y="0"/>
                      </a:moveTo>
                      <a:cubicBezTo>
                        <a:pt x="640" y="0"/>
                        <a:pt x="0" y="662"/>
                        <a:pt x="0" y="1461"/>
                      </a:cubicBezTo>
                      <a:cubicBezTo>
                        <a:pt x="0" y="2283"/>
                        <a:pt x="640" y="2922"/>
                        <a:pt x="1461" y="2922"/>
                      </a:cubicBezTo>
                      <a:cubicBezTo>
                        <a:pt x="2260" y="2922"/>
                        <a:pt x="2922" y="2283"/>
                        <a:pt x="2922" y="1461"/>
                      </a:cubicBezTo>
                      <a:cubicBezTo>
                        <a:pt x="2922" y="662"/>
                        <a:pt x="2260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4" name="Google Shape;1804;p20"/>
                <p:cNvSpPr/>
                <p:nvPr/>
              </p:nvSpPr>
              <p:spPr>
                <a:xfrm>
                  <a:off x="5235725" y="800650"/>
                  <a:ext cx="73050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2" h="2922" extrusionOk="0">
                      <a:moveTo>
                        <a:pt x="1461" y="0"/>
                      </a:moveTo>
                      <a:cubicBezTo>
                        <a:pt x="662" y="0"/>
                        <a:pt x="0" y="662"/>
                        <a:pt x="0" y="1461"/>
                      </a:cubicBezTo>
                      <a:cubicBezTo>
                        <a:pt x="0" y="2283"/>
                        <a:pt x="662" y="2922"/>
                        <a:pt x="1461" y="2922"/>
                      </a:cubicBezTo>
                      <a:cubicBezTo>
                        <a:pt x="2283" y="2922"/>
                        <a:pt x="2922" y="2283"/>
                        <a:pt x="2922" y="1461"/>
                      </a:cubicBezTo>
                      <a:cubicBezTo>
                        <a:pt x="2922" y="662"/>
                        <a:pt x="2283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1805;p20"/>
                <p:cNvSpPr/>
                <p:nvPr/>
              </p:nvSpPr>
              <p:spPr>
                <a:xfrm>
                  <a:off x="5732175" y="319450"/>
                  <a:ext cx="1118450" cy="111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38" h="44699" extrusionOk="0">
                      <a:moveTo>
                        <a:pt x="44532" y="1"/>
                      </a:moveTo>
                      <a:cubicBezTo>
                        <a:pt x="44481" y="1"/>
                        <a:pt x="44430" y="18"/>
                        <a:pt x="44395" y="52"/>
                      </a:cubicBezTo>
                      <a:lnTo>
                        <a:pt x="91" y="44356"/>
                      </a:lnTo>
                      <a:cubicBezTo>
                        <a:pt x="0" y="44447"/>
                        <a:pt x="0" y="44562"/>
                        <a:pt x="91" y="44630"/>
                      </a:cubicBezTo>
                      <a:cubicBezTo>
                        <a:pt x="114" y="44676"/>
                        <a:pt x="160" y="44699"/>
                        <a:pt x="228" y="44699"/>
                      </a:cubicBezTo>
                      <a:cubicBezTo>
                        <a:pt x="274" y="44699"/>
                        <a:pt x="320" y="44676"/>
                        <a:pt x="342" y="44630"/>
                      </a:cubicBezTo>
                      <a:lnTo>
                        <a:pt x="44669" y="326"/>
                      </a:lnTo>
                      <a:cubicBezTo>
                        <a:pt x="44738" y="258"/>
                        <a:pt x="44738" y="121"/>
                        <a:pt x="44669" y="52"/>
                      </a:cubicBezTo>
                      <a:cubicBezTo>
                        <a:pt x="44635" y="18"/>
                        <a:pt x="44584" y="1"/>
                        <a:pt x="445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6" name="Google Shape;1806;p20"/>
                <p:cNvSpPr/>
                <p:nvPr/>
              </p:nvSpPr>
              <p:spPr>
                <a:xfrm>
                  <a:off x="5870250" y="381100"/>
                  <a:ext cx="1118475" cy="11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39" h="44698" extrusionOk="0">
                      <a:moveTo>
                        <a:pt x="44522" y="0"/>
                      </a:moveTo>
                      <a:cubicBezTo>
                        <a:pt x="44476" y="0"/>
                        <a:pt x="44430" y="17"/>
                        <a:pt x="44396" y="51"/>
                      </a:cubicBezTo>
                      <a:lnTo>
                        <a:pt x="69" y="44378"/>
                      </a:lnTo>
                      <a:cubicBezTo>
                        <a:pt x="1" y="44447"/>
                        <a:pt x="1" y="44561"/>
                        <a:pt x="69" y="44629"/>
                      </a:cubicBezTo>
                      <a:cubicBezTo>
                        <a:pt x="115" y="44675"/>
                        <a:pt x="161" y="44698"/>
                        <a:pt x="206" y="44698"/>
                      </a:cubicBezTo>
                      <a:cubicBezTo>
                        <a:pt x="252" y="44698"/>
                        <a:pt x="298" y="44675"/>
                        <a:pt x="343" y="44629"/>
                      </a:cubicBezTo>
                      <a:lnTo>
                        <a:pt x="44647" y="325"/>
                      </a:lnTo>
                      <a:cubicBezTo>
                        <a:pt x="44738" y="257"/>
                        <a:pt x="44738" y="120"/>
                        <a:pt x="44647" y="51"/>
                      </a:cubicBezTo>
                      <a:cubicBezTo>
                        <a:pt x="44613" y="17"/>
                        <a:pt x="44567" y="0"/>
                        <a:pt x="445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7" name="Google Shape;1807;p20"/>
                <p:cNvSpPr/>
                <p:nvPr/>
              </p:nvSpPr>
              <p:spPr>
                <a:xfrm>
                  <a:off x="4775775" y="1974875"/>
                  <a:ext cx="2300825" cy="70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33" h="28264" extrusionOk="0">
                      <a:moveTo>
                        <a:pt x="206" y="0"/>
                      </a:moveTo>
                      <a:cubicBezTo>
                        <a:pt x="155" y="0"/>
                        <a:pt x="104" y="17"/>
                        <a:pt x="69" y="51"/>
                      </a:cubicBezTo>
                      <a:cubicBezTo>
                        <a:pt x="1" y="120"/>
                        <a:pt x="1" y="234"/>
                        <a:pt x="69" y="325"/>
                      </a:cubicBezTo>
                      <a:lnTo>
                        <a:pt x="28007" y="28263"/>
                      </a:lnTo>
                      <a:lnTo>
                        <a:pt x="91850" y="28263"/>
                      </a:lnTo>
                      <a:cubicBezTo>
                        <a:pt x="91941" y="28263"/>
                        <a:pt x="92032" y="28172"/>
                        <a:pt x="92032" y="28058"/>
                      </a:cubicBezTo>
                      <a:cubicBezTo>
                        <a:pt x="92032" y="27967"/>
                        <a:pt x="91941" y="27875"/>
                        <a:pt x="91850" y="27875"/>
                      </a:cubicBezTo>
                      <a:lnTo>
                        <a:pt x="28167" y="27875"/>
                      </a:lnTo>
                      <a:lnTo>
                        <a:pt x="343" y="51"/>
                      </a:lnTo>
                      <a:cubicBezTo>
                        <a:pt x="309" y="17"/>
                        <a:pt x="258" y="0"/>
                        <a:pt x="2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20"/>
                <p:cNvSpPr/>
                <p:nvPr/>
              </p:nvSpPr>
              <p:spPr>
                <a:xfrm>
                  <a:off x="3518100" y="2023500"/>
                  <a:ext cx="1495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2" h="3722" extrusionOk="0">
                      <a:moveTo>
                        <a:pt x="1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1809;p20"/>
                <p:cNvSpPr/>
                <p:nvPr/>
              </p:nvSpPr>
              <p:spPr>
                <a:xfrm>
                  <a:off x="3630525" y="2023500"/>
                  <a:ext cx="1489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2" extrusionOk="0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0" name="Google Shape;1810;p20"/>
                <p:cNvSpPr/>
                <p:nvPr/>
              </p:nvSpPr>
              <p:spPr>
                <a:xfrm>
                  <a:off x="374237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1" name="Google Shape;1811;p20"/>
                <p:cNvSpPr/>
                <p:nvPr/>
              </p:nvSpPr>
              <p:spPr>
                <a:xfrm>
                  <a:off x="3854775" y="2023500"/>
                  <a:ext cx="14897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1812;p20"/>
                <p:cNvSpPr/>
                <p:nvPr/>
              </p:nvSpPr>
              <p:spPr>
                <a:xfrm>
                  <a:off x="3966625" y="2023500"/>
                  <a:ext cx="1489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20"/>
                <p:cNvSpPr/>
                <p:nvPr/>
              </p:nvSpPr>
              <p:spPr>
                <a:xfrm>
                  <a:off x="407847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0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1814;p20"/>
                <p:cNvSpPr/>
                <p:nvPr/>
              </p:nvSpPr>
              <p:spPr>
                <a:xfrm>
                  <a:off x="4190875" y="2023500"/>
                  <a:ext cx="14897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1815;p20"/>
                <p:cNvSpPr/>
                <p:nvPr/>
              </p:nvSpPr>
              <p:spPr>
                <a:xfrm>
                  <a:off x="430272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1816;p20"/>
                <p:cNvSpPr/>
                <p:nvPr/>
              </p:nvSpPr>
              <p:spPr>
                <a:xfrm>
                  <a:off x="2718075" y="28001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7" name="Google Shape;1817;p20"/>
                <p:cNvSpPr/>
                <p:nvPr/>
              </p:nvSpPr>
              <p:spPr>
                <a:xfrm>
                  <a:off x="29258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0" y="6916"/>
                      </a:lnTo>
                      <a:lnTo>
                        <a:pt x="4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20"/>
                <p:cNvSpPr/>
                <p:nvPr/>
              </p:nvSpPr>
              <p:spPr>
                <a:xfrm>
                  <a:off x="31335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2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1819;p20"/>
                <p:cNvSpPr/>
                <p:nvPr/>
              </p:nvSpPr>
              <p:spPr>
                <a:xfrm>
                  <a:off x="3341775" y="28001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1" y="0"/>
                      </a:moveTo>
                      <a:lnTo>
                        <a:pt x="6643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1820;p20"/>
                <p:cNvSpPr/>
                <p:nvPr/>
              </p:nvSpPr>
              <p:spPr>
                <a:xfrm>
                  <a:off x="35495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1821;p20"/>
                <p:cNvSpPr/>
                <p:nvPr/>
              </p:nvSpPr>
              <p:spPr>
                <a:xfrm>
                  <a:off x="37572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20"/>
                <p:cNvSpPr/>
                <p:nvPr/>
              </p:nvSpPr>
              <p:spPr>
                <a:xfrm>
                  <a:off x="6113925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20"/>
                <p:cNvSpPr/>
                <p:nvPr/>
              </p:nvSpPr>
              <p:spPr>
                <a:xfrm>
                  <a:off x="5906200" y="4354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20"/>
                <p:cNvSpPr/>
                <p:nvPr/>
              </p:nvSpPr>
              <p:spPr>
                <a:xfrm>
                  <a:off x="56985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43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5" name="Google Shape;1825;p20"/>
                <p:cNvSpPr/>
                <p:nvPr/>
              </p:nvSpPr>
              <p:spPr>
                <a:xfrm>
                  <a:off x="5490225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6" name="Google Shape;1826;p20"/>
                <p:cNvSpPr/>
                <p:nvPr/>
              </p:nvSpPr>
              <p:spPr>
                <a:xfrm>
                  <a:off x="52825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7" name="Google Shape;1827;p20"/>
                <p:cNvSpPr/>
                <p:nvPr/>
              </p:nvSpPr>
              <p:spPr>
                <a:xfrm>
                  <a:off x="50748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8" name="Google Shape;1828;p20"/>
                <p:cNvSpPr/>
                <p:nvPr/>
              </p:nvSpPr>
              <p:spPr>
                <a:xfrm>
                  <a:off x="4867075" y="4354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6643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9" name="Google Shape;1829;p20"/>
                <p:cNvSpPr/>
                <p:nvPr/>
              </p:nvSpPr>
              <p:spPr>
                <a:xfrm>
                  <a:off x="46588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29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0" name="Google Shape;1830;p20"/>
                <p:cNvSpPr/>
                <p:nvPr/>
              </p:nvSpPr>
              <p:spPr>
                <a:xfrm>
                  <a:off x="4853400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1" name="Google Shape;1831;p20"/>
                <p:cNvSpPr/>
                <p:nvPr/>
              </p:nvSpPr>
              <p:spPr>
                <a:xfrm>
                  <a:off x="49407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2" name="Google Shape;1832;p20"/>
                <p:cNvSpPr/>
                <p:nvPr/>
              </p:nvSpPr>
              <p:spPr>
                <a:xfrm>
                  <a:off x="50280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20"/>
                <p:cNvSpPr/>
                <p:nvPr/>
              </p:nvSpPr>
              <p:spPr>
                <a:xfrm>
                  <a:off x="51153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20"/>
                <p:cNvSpPr/>
                <p:nvPr/>
              </p:nvSpPr>
              <p:spPr>
                <a:xfrm>
                  <a:off x="52026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515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20"/>
                <p:cNvSpPr/>
                <p:nvPr/>
              </p:nvSpPr>
              <p:spPr>
                <a:xfrm>
                  <a:off x="52899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516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20"/>
                <p:cNvSpPr/>
                <p:nvPr/>
              </p:nvSpPr>
              <p:spPr>
                <a:xfrm>
                  <a:off x="53772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89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20"/>
                <p:cNvSpPr/>
                <p:nvPr/>
              </p:nvSpPr>
              <p:spPr>
                <a:xfrm>
                  <a:off x="5465100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1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30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20"/>
                <p:cNvSpPr/>
                <p:nvPr/>
              </p:nvSpPr>
              <p:spPr>
                <a:xfrm>
                  <a:off x="5552425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20"/>
                <p:cNvSpPr/>
                <p:nvPr/>
              </p:nvSpPr>
              <p:spPr>
                <a:xfrm>
                  <a:off x="56397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20"/>
                <p:cNvSpPr/>
                <p:nvPr/>
              </p:nvSpPr>
              <p:spPr>
                <a:xfrm>
                  <a:off x="57270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841" name="Google Shape;1841;p20"/>
              <p:cNvCxnSpPr/>
              <p:nvPr/>
            </p:nvCxnSpPr>
            <p:spPr>
              <a:xfrm>
                <a:off x="7315575" y="705500"/>
                <a:ext cx="1963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42" name="Google Shape;1842;p20"/>
            <p:cNvSpPr/>
            <p:nvPr/>
          </p:nvSpPr>
          <p:spPr>
            <a:xfrm flipH="1">
              <a:off x="6008353" y="-398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3" name="Google Shape;1843;p20"/>
          <p:cNvSpPr txBox="1">
            <a:spLocks noGrp="1"/>
          </p:cNvSpPr>
          <p:nvPr>
            <p:ph type="title"/>
          </p:nvPr>
        </p:nvSpPr>
        <p:spPr>
          <a:xfrm>
            <a:off x="720000" y="314175"/>
            <a:ext cx="7704000" cy="89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4" name="Google Shape;1844;p20"/>
          <p:cNvSpPr txBox="1">
            <a:spLocks noGrp="1"/>
          </p:cNvSpPr>
          <p:nvPr>
            <p:ph type="subTitle" idx="1"/>
          </p:nvPr>
        </p:nvSpPr>
        <p:spPr>
          <a:xfrm>
            <a:off x="3488850" y="1978325"/>
            <a:ext cx="2166300" cy="158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45" name="Google Shape;1845;p20"/>
          <p:cNvSpPr txBox="1"/>
          <p:nvPr/>
        </p:nvSpPr>
        <p:spPr>
          <a:xfrm>
            <a:off x="2493000" y="3787200"/>
            <a:ext cx="41580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5"/>
          <p:cNvGrpSpPr/>
          <p:nvPr/>
        </p:nvGrpSpPr>
        <p:grpSpPr>
          <a:xfrm flipH="1">
            <a:off x="-741540" y="-2483486"/>
            <a:ext cx="7884219" cy="3433770"/>
            <a:chOff x="24125" y="294775"/>
            <a:chExt cx="7767703" cy="3383025"/>
          </a:xfrm>
        </p:grpSpPr>
        <p:sp>
          <p:nvSpPr>
            <p:cNvPr id="276" name="Google Shape;276;p5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5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371" name="Google Shape;371;p5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5"/>
          <p:cNvSpPr txBox="1">
            <a:spLocks noGrp="1"/>
          </p:cNvSpPr>
          <p:nvPr>
            <p:ph type="subTitle" idx="1"/>
          </p:nvPr>
        </p:nvSpPr>
        <p:spPr>
          <a:xfrm>
            <a:off x="1216375" y="3517675"/>
            <a:ext cx="2693700" cy="10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4" name="Google Shape;394;p5"/>
          <p:cNvSpPr txBox="1">
            <a:spLocks noGrp="1"/>
          </p:cNvSpPr>
          <p:nvPr>
            <p:ph type="subTitle" idx="2"/>
          </p:nvPr>
        </p:nvSpPr>
        <p:spPr>
          <a:xfrm>
            <a:off x="5234100" y="3517675"/>
            <a:ext cx="2693700" cy="10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5" name="Google Shape;395;p5"/>
          <p:cNvSpPr txBox="1">
            <a:spLocks noGrp="1"/>
          </p:cNvSpPr>
          <p:nvPr>
            <p:ph type="title" idx="3"/>
          </p:nvPr>
        </p:nvSpPr>
        <p:spPr>
          <a:xfrm>
            <a:off x="1216350" y="2984775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6" name="Google Shape;396;p5"/>
          <p:cNvSpPr txBox="1">
            <a:spLocks noGrp="1"/>
          </p:cNvSpPr>
          <p:nvPr>
            <p:ph type="title" idx="4"/>
          </p:nvPr>
        </p:nvSpPr>
        <p:spPr>
          <a:xfrm>
            <a:off x="5234100" y="2984775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6"/>
          <p:cNvGrpSpPr/>
          <p:nvPr/>
        </p:nvGrpSpPr>
        <p:grpSpPr>
          <a:xfrm>
            <a:off x="3139285" y="-1283134"/>
            <a:ext cx="7944547" cy="2608119"/>
            <a:chOff x="3748885" y="-758409"/>
            <a:chExt cx="7944547" cy="2608119"/>
          </a:xfrm>
        </p:grpSpPr>
        <p:sp>
          <p:nvSpPr>
            <p:cNvPr id="399" name="Google Shape;399;p6"/>
            <p:cNvSpPr/>
            <p:nvPr/>
          </p:nvSpPr>
          <p:spPr>
            <a:xfrm>
              <a:off x="6227221" y="-646632"/>
              <a:ext cx="5466211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9826894" y="1712989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6124123" y="-686014"/>
              <a:ext cx="88635" cy="89219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6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44" name="Google Shape;444;p6"/>
          <p:cNvGrpSpPr/>
          <p:nvPr/>
        </p:nvGrpSpPr>
        <p:grpSpPr>
          <a:xfrm flipH="1">
            <a:off x="-1056675" y="3555950"/>
            <a:ext cx="1552150" cy="3475150"/>
            <a:chOff x="327125" y="2375600"/>
            <a:chExt cx="1552150" cy="3475150"/>
          </a:xfrm>
        </p:grpSpPr>
        <p:sp>
          <p:nvSpPr>
            <p:cNvPr id="445" name="Google Shape;445;p6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7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1" name="Google Shape;471;p7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72" name="Google Shape;472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913631" y="-758409"/>
            <a:ext cx="10779802" cy="2852929"/>
            <a:chOff x="913631" y="-758409"/>
            <a:chExt cx="10779802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211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9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2" name="Google Shape;532;p7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rot="10800000" flipH="1">
            <a:off x="-3890200" y="6349394"/>
            <a:ext cx="74171" cy="74146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8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9"/>
          <p:cNvGrpSpPr/>
          <p:nvPr/>
        </p:nvGrpSpPr>
        <p:grpSpPr>
          <a:xfrm flipH="1">
            <a:off x="-271725" y="-1955550"/>
            <a:ext cx="7767703" cy="3383025"/>
            <a:chOff x="24125" y="294775"/>
            <a:chExt cx="7767703" cy="3383025"/>
          </a:xfrm>
        </p:grpSpPr>
        <p:sp>
          <p:nvSpPr>
            <p:cNvPr id="548" name="Google Shape;548;p9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9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643" name="Google Shape;643;p9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64" name="Google Shape;664;p9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65" name="Google Shape;665;p9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75" name="Google Shape;675;p9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6" name="Google Shape;676;p9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677" name="Google Shape;677;p9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9"/>
          <p:cNvGrpSpPr/>
          <p:nvPr/>
        </p:nvGrpSpPr>
        <p:grpSpPr>
          <a:xfrm>
            <a:off x="7723214" y="1254245"/>
            <a:ext cx="1068186" cy="967252"/>
            <a:chOff x="7723214" y="1254245"/>
            <a:chExt cx="1068186" cy="967252"/>
          </a:xfrm>
        </p:grpSpPr>
        <p:grpSp>
          <p:nvGrpSpPr>
            <p:cNvPr id="695" name="Google Shape;695;p9"/>
            <p:cNvGrpSpPr/>
            <p:nvPr/>
          </p:nvGrpSpPr>
          <p:grpSpPr>
            <a:xfrm>
              <a:off x="7883587" y="1867634"/>
              <a:ext cx="352280" cy="353863"/>
              <a:chOff x="1448125" y="1450525"/>
              <a:chExt cx="133500" cy="134100"/>
            </a:xfrm>
          </p:grpSpPr>
          <p:sp>
            <p:nvSpPr>
              <p:cNvPr id="696" name="Google Shape;696;p9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avLst/>
                <a:gdLst/>
                <a:ahLst/>
                <a:cxnLst/>
                <a:rect l="l" t="t" r="r" b="b"/>
                <a:pathLst>
                  <a:path w="5340" h="5364" extrusionOk="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3059" extrusionOk="0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8" name="Google Shape;698;p9"/>
            <p:cNvGrpSpPr/>
            <p:nvPr/>
          </p:nvGrpSpPr>
          <p:grpSpPr>
            <a:xfrm>
              <a:off x="8239099" y="1536926"/>
              <a:ext cx="552301" cy="552301"/>
              <a:chOff x="1582850" y="1325200"/>
              <a:chExt cx="209300" cy="209300"/>
            </a:xfrm>
          </p:grpSpPr>
          <p:sp>
            <p:nvSpPr>
              <p:cNvPr id="699" name="Google Shape;699;p9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4808" extrusionOk="0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3252" extrusionOk="0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9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657" extrusionOk="0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" name="Google Shape;703;p9"/>
            <p:cNvGrpSpPr/>
            <p:nvPr/>
          </p:nvGrpSpPr>
          <p:grpSpPr>
            <a:xfrm>
              <a:off x="7723214" y="1254245"/>
              <a:ext cx="552301" cy="552301"/>
              <a:chOff x="1387350" y="1218075"/>
              <a:chExt cx="209300" cy="209300"/>
            </a:xfrm>
          </p:grpSpPr>
          <p:sp>
            <p:nvSpPr>
              <p:cNvPr id="704" name="Google Shape;704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fill="none" extrusionOk="0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extrusionOk="0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59" fill="none" extrusionOk="0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8" name="Google Shape;708;p9"/>
          <p:cNvSpPr txBox="1">
            <a:spLocks noGrp="1"/>
          </p:cNvSpPr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09" name="Google Shape;709;p9"/>
          <p:cNvSpPr txBox="1">
            <a:spLocks noGrp="1"/>
          </p:cNvSpPr>
          <p:nvPr>
            <p:ph type="subTitle" idx="1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0" name="Google Shape;710;p9"/>
          <p:cNvSpPr txBox="1">
            <a:spLocks noGrp="1"/>
          </p:cNvSpPr>
          <p:nvPr>
            <p:ph type="title" idx="2" hasCustomPrompt="1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10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13" name="Google Shape;713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10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43" name="Google Shape;743;p10"/>
          <p:cNvGrpSpPr/>
          <p:nvPr/>
        </p:nvGrpSpPr>
        <p:grpSpPr>
          <a:xfrm rot="5400000" flipH="1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44" name="Google Shape;744;p1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11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759" name="Google Shape;759;p11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1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1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1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1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1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1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1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1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1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1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1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1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1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1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1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1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11"/>
          <p:cNvGrpSpPr/>
          <p:nvPr/>
        </p:nvGrpSpPr>
        <p:grpSpPr>
          <a:xfrm>
            <a:off x="-364925" y="-1720950"/>
            <a:ext cx="9644000" cy="3383025"/>
            <a:chOff x="-364925" y="-1720950"/>
            <a:chExt cx="9644000" cy="3383025"/>
          </a:xfrm>
        </p:grpSpPr>
        <p:grpSp>
          <p:nvGrpSpPr>
            <p:cNvPr id="777" name="Google Shape;777;p11"/>
            <p:cNvGrpSpPr/>
            <p:nvPr/>
          </p:nvGrpSpPr>
          <p:grpSpPr>
            <a:xfrm flipH="1">
              <a:off x="-364925" y="-1720950"/>
              <a:ext cx="7767703" cy="3383025"/>
              <a:chOff x="24125" y="294775"/>
              <a:chExt cx="7767703" cy="3383025"/>
            </a:xfrm>
          </p:grpSpPr>
          <p:sp>
            <p:nvSpPr>
              <p:cNvPr id="778" name="Google Shape;778;p11"/>
              <p:cNvSpPr/>
              <p:nvPr/>
            </p:nvSpPr>
            <p:spPr>
              <a:xfrm>
                <a:off x="1686375" y="607200"/>
                <a:ext cx="142125" cy="12955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5182" extrusionOk="0">
                    <a:moveTo>
                      <a:pt x="2834" y="1"/>
                    </a:moveTo>
                    <a:cubicBezTo>
                      <a:pt x="2169" y="1"/>
                      <a:pt x="1507" y="252"/>
                      <a:pt x="1005" y="754"/>
                    </a:cubicBezTo>
                    <a:cubicBezTo>
                      <a:pt x="1" y="1781"/>
                      <a:pt x="1" y="3402"/>
                      <a:pt x="1005" y="4429"/>
                    </a:cubicBezTo>
                    <a:cubicBezTo>
                      <a:pt x="1507" y="4931"/>
                      <a:pt x="2169" y="5182"/>
                      <a:pt x="2834" y="5182"/>
                    </a:cubicBezTo>
                    <a:cubicBezTo>
                      <a:pt x="3499" y="5182"/>
                      <a:pt x="4166" y="4931"/>
                      <a:pt x="4680" y="4429"/>
                    </a:cubicBezTo>
                    <a:cubicBezTo>
                      <a:pt x="5684" y="3402"/>
                      <a:pt x="5684" y="1781"/>
                      <a:pt x="4680" y="754"/>
                    </a:cubicBezTo>
                    <a:cubicBezTo>
                      <a:pt x="4166" y="252"/>
                      <a:pt x="3499" y="1"/>
                      <a:pt x="28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1"/>
              <p:cNvSpPr/>
              <p:nvPr/>
            </p:nvSpPr>
            <p:spPr>
              <a:xfrm>
                <a:off x="6609800" y="3191600"/>
                <a:ext cx="1489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1"/>
              <p:cNvSpPr/>
              <p:nvPr/>
            </p:nvSpPr>
            <p:spPr>
              <a:xfrm>
                <a:off x="672165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1"/>
              <p:cNvSpPr/>
              <p:nvPr/>
            </p:nvSpPr>
            <p:spPr>
              <a:xfrm>
                <a:off x="6834050" y="3191600"/>
                <a:ext cx="14897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1"/>
              <p:cNvSpPr/>
              <p:nvPr/>
            </p:nvSpPr>
            <p:spPr>
              <a:xfrm>
                <a:off x="6945900" y="3191600"/>
                <a:ext cx="1489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1"/>
              <p:cNvSpPr/>
              <p:nvPr/>
            </p:nvSpPr>
            <p:spPr>
              <a:xfrm>
                <a:off x="705775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1"/>
              <p:cNvSpPr/>
              <p:nvPr/>
            </p:nvSpPr>
            <p:spPr>
              <a:xfrm>
                <a:off x="7170150" y="3191600"/>
                <a:ext cx="14897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1"/>
              <p:cNvSpPr/>
              <p:nvPr/>
            </p:nvSpPr>
            <p:spPr>
              <a:xfrm>
                <a:off x="728200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1"/>
              <p:cNvSpPr/>
              <p:nvPr/>
            </p:nvSpPr>
            <p:spPr>
              <a:xfrm>
                <a:off x="2406525" y="1218350"/>
                <a:ext cx="5385303" cy="1110475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1"/>
              <p:cNvSpPr/>
              <p:nvPr/>
            </p:nvSpPr>
            <p:spPr>
              <a:xfrm>
                <a:off x="987925" y="355975"/>
                <a:ext cx="6210225" cy="1468400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1"/>
              <p:cNvSpPr/>
              <p:nvPr/>
            </p:nvSpPr>
            <p:spPr>
              <a:xfrm>
                <a:off x="1265250" y="1389550"/>
                <a:ext cx="6299250" cy="1955000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1"/>
              <p:cNvSpPr/>
              <p:nvPr/>
            </p:nvSpPr>
            <p:spPr>
              <a:xfrm>
                <a:off x="1631600" y="1974425"/>
                <a:ext cx="6160000" cy="1095650"/>
              </a:xfrm>
              <a:custGeom>
                <a:avLst/>
                <a:gdLst/>
                <a:ahLst/>
                <a:cxnLst/>
                <a:rect l="l" t="t" r="r" b="b"/>
                <a:pathLst>
                  <a:path w="246400" h="43826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1"/>
              <p:cNvSpPr/>
              <p:nvPr/>
            </p:nvSpPr>
            <p:spPr>
              <a:xfrm>
                <a:off x="1978550" y="331575"/>
                <a:ext cx="4691750" cy="1289675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1"/>
              <p:cNvSpPr/>
              <p:nvPr/>
            </p:nvSpPr>
            <p:spPr>
              <a:xfrm>
                <a:off x="937150" y="2104550"/>
                <a:ext cx="6622775" cy="1510475"/>
              </a:xfrm>
              <a:custGeom>
                <a:avLst/>
                <a:gdLst/>
                <a:ahLst/>
                <a:cxnLst/>
                <a:rect l="l" t="t" r="r" b="b"/>
                <a:pathLst>
                  <a:path w="264911" h="60419" extrusionOk="0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1"/>
              <p:cNvSpPr/>
              <p:nvPr/>
            </p:nvSpPr>
            <p:spPr>
              <a:xfrm>
                <a:off x="1664700" y="294775"/>
                <a:ext cx="3135650" cy="7666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1"/>
              <p:cNvSpPr/>
              <p:nvPr/>
            </p:nvSpPr>
            <p:spPr>
              <a:xfrm>
                <a:off x="100600" y="2193550"/>
                <a:ext cx="3410675" cy="530725"/>
              </a:xfrm>
              <a:custGeom>
                <a:avLst/>
                <a:gdLst/>
                <a:ahLst/>
                <a:cxnLst/>
                <a:rect l="l" t="t" r="r" b="b"/>
                <a:pathLst>
                  <a:path w="136427" h="21229" extrusionOk="0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1"/>
              <p:cNvSpPr/>
              <p:nvPr/>
            </p:nvSpPr>
            <p:spPr>
              <a:xfrm>
                <a:off x="106300" y="832600"/>
                <a:ext cx="2024625" cy="395475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1"/>
              <p:cNvSpPr/>
              <p:nvPr/>
            </p:nvSpPr>
            <p:spPr>
              <a:xfrm>
                <a:off x="24125" y="1108225"/>
                <a:ext cx="1654850" cy="513025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1"/>
              <p:cNvSpPr/>
              <p:nvPr/>
            </p:nvSpPr>
            <p:spPr>
              <a:xfrm>
                <a:off x="24125" y="1371850"/>
                <a:ext cx="979225" cy="45197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1"/>
              <p:cNvSpPr/>
              <p:nvPr/>
            </p:nvSpPr>
            <p:spPr>
              <a:xfrm>
                <a:off x="5585500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1"/>
              <p:cNvSpPr/>
              <p:nvPr/>
            </p:nvSpPr>
            <p:spPr>
              <a:xfrm>
                <a:off x="5953000" y="354310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1"/>
              <p:cNvSpPr/>
              <p:nvPr/>
            </p:nvSpPr>
            <p:spPr>
              <a:xfrm>
                <a:off x="5976400" y="3566500"/>
                <a:ext cx="879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1"/>
              <p:cNvSpPr/>
              <p:nvPr/>
            </p:nvSpPr>
            <p:spPr>
              <a:xfrm>
                <a:off x="5421175" y="2256325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1"/>
              <p:cNvSpPr/>
              <p:nvPr/>
            </p:nvSpPr>
            <p:spPr>
              <a:xfrm>
                <a:off x="5444575" y="22797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1"/>
              <p:cNvSpPr/>
              <p:nvPr/>
            </p:nvSpPr>
            <p:spPr>
              <a:xfrm>
                <a:off x="5459400" y="1912225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11"/>
              <p:cNvSpPr/>
              <p:nvPr/>
            </p:nvSpPr>
            <p:spPr>
              <a:xfrm>
                <a:off x="5482800" y="19356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99" y="1"/>
                      <a:pt x="0" y="777"/>
                      <a:pt x="0" y="1758"/>
                    </a:cubicBezTo>
                    <a:cubicBezTo>
                      <a:pt x="0" y="2717"/>
                      <a:pt x="799" y="3516"/>
                      <a:pt x="1758" y="3516"/>
                    </a:cubicBezTo>
                    <a:cubicBezTo>
                      <a:pt x="2739" y="3516"/>
                      <a:pt x="3515" y="2717"/>
                      <a:pt x="3515" y="1758"/>
                    </a:cubicBezTo>
                    <a:cubicBezTo>
                      <a:pt x="3515" y="777"/>
                      <a:pt x="2739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1"/>
              <p:cNvSpPr/>
              <p:nvPr/>
            </p:nvSpPr>
            <p:spPr>
              <a:xfrm>
                <a:off x="4736975" y="19356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1"/>
              <p:cNvSpPr/>
              <p:nvPr/>
            </p:nvSpPr>
            <p:spPr>
              <a:xfrm>
                <a:off x="7044625" y="2632950"/>
                <a:ext cx="879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1"/>
              <p:cNvSpPr/>
              <p:nvPr/>
            </p:nvSpPr>
            <p:spPr>
              <a:xfrm>
                <a:off x="4222850" y="1085400"/>
                <a:ext cx="134675" cy="13467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1"/>
              <p:cNvSpPr/>
              <p:nvPr/>
            </p:nvSpPr>
            <p:spPr>
              <a:xfrm>
                <a:off x="4246800" y="1108775"/>
                <a:ext cx="87350" cy="87925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1"/>
              <p:cNvSpPr/>
              <p:nvPr/>
            </p:nvSpPr>
            <p:spPr>
              <a:xfrm>
                <a:off x="3502700" y="258500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1"/>
              <p:cNvSpPr/>
              <p:nvPr/>
            </p:nvSpPr>
            <p:spPr>
              <a:xfrm>
                <a:off x="3526100" y="2608400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1"/>
              <p:cNvSpPr/>
              <p:nvPr/>
            </p:nvSpPr>
            <p:spPr>
              <a:xfrm>
                <a:off x="2281550" y="115615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1"/>
              <p:cNvSpPr/>
              <p:nvPr/>
            </p:nvSpPr>
            <p:spPr>
              <a:xfrm>
                <a:off x="2304950" y="1179550"/>
                <a:ext cx="8732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1"/>
              <p:cNvSpPr/>
              <p:nvPr/>
            </p:nvSpPr>
            <p:spPr>
              <a:xfrm>
                <a:off x="1577950" y="1004925"/>
                <a:ext cx="94750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1"/>
              <p:cNvSpPr/>
              <p:nvPr/>
            </p:nvSpPr>
            <p:spPr>
              <a:xfrm>
                <a:off x="1595075" y="1022050"/>
                <a:ext cx="599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1"/>
              <p:cNvSpPr/>
              <p:nvPr/>
            </p:nvSpPr>
            <p:spPr>
              <a:xfrm>
                <a:off x="2892125" y="1170425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1"/>
              <p:cNvSpPr/>
              <p:nvPr/>
            </p:nvSpPr>
            <p:spPr>
              <a:xfrm>
                <a:off x="7004675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1"/>
              <p:cNvSpPr/>
              <p:nvPr/>
            </p:nvSpPr>
            <p:spPr>
              <a:xfrm>
                <a:off x="6446600" y="227060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1"/>
              <p:cNvSpPr/>
              <p:nvPr/>
            </p:nvSpPr>
            <p:spPr>
              <a:xfrm>
                <a:off x="6258275" y="3300575"/>
                <a:ext cx="69650" cy="69650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86" extrusionOk="0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1"/>
              <p:cNvSpPr/>
              <p:nvPr/>
            </p:nvSpPr>
            <p:spPr>
              <a:xfrm>
                <a:off x="4746100" y="3030675"/>
                <a:ext cx="6965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63" extrusionOk="0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1"/>
              <p:cNvSpPr/>
              <p:nvPr/>
            </p:nvSpPr>
            <p:spPr>
              <a:xfrm>
                <a:off x="5111875" y="1378700"/>
                <a:ext cx="106175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6" extrusionOk="0">
                    <a:moveTo>
                      <a:pt x="2124" y="0"/>
                    </a:moveTo>
                    <a:cubicBezTo>
                      <a:pt x="960" y="0"/>
                      <a:pt x="1" y="959"/>
                      <a:pt x="1" y="2123"/>
                    </a:cubicBezTo>
                    <a:cubicBezTo>
                      <a:pt x="1" y="3310"/>
                      <a:pt x="960" y="4246"/>
                      <a:pt x="2124" y="4246"/>
                    </a:cubicBezTo>
                    <a:cubicBezTo>
                      <a:pt x="3288" y="4246"/>
                      <a:pt x="4246" y="3310"/>
                      <a:pt x="4246" y="2123"/>
                    </a:cubicBezTo>
                    <a:cubicBezTo>
                      <a:pt x="4246" y="959"/>
                      <a:pt x="3288" y="0"/>
                      <a:pt x="2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1"/>
              <p:cNvSpPr/>
              <p:nvPr/>
            </p:nvSpPr>
            <p:spPr>
              <a:xfrm>
                <a:off x="5692225" y="1404950"/>
                <a:ext cx="7535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2991" extrusionOk="0">
                    <a:moveTo>
                      <a:pt x="1507" y="0"/>
                    </a:moveTo>
                    <a:cubicBezTo>
                      <a:pt x="685" y="0"/>
                      <a:pt x="0" y="662"/>
                      <a:pt x="0" y="1507"/>
                    </a:cubicBezTo>
                    <a:cubicBezTo>
                      <a:pt x="0" y="2328"/>
                      <a:pt x="685" y="2990"/>
                      <a:pt x="1507" y="2990"/>
                    </a:cubicBezTo>
                    <a:cubicBezTo>
                      <a:pt x="2328" y="2990"/>
                      <a:pt x="3013" y="2328"/>
                      <a:pt x="3013" y="1507"/>
                    </a:cubicBezTo>
                    <a:cubicBezTo>
                      <a:pt x="3013" y="662"/>
                      <a:pt x="2328" y="0"/>
                      <a:pt x="15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1"/>
              <p:cNvSpPr/>
              <p:nvPr/>
            </p:nvSpPr>
            <p:spPr>
              <a:xfrm>
                <a:off x="5821750" y="1469425"/>
                <a:ext cx="79350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3174" extrusionOk="0">
                    <a:moveTo>
                      <a:pt x="1598" y="1"/>
                    </a:moveTo>
                    <a:cubicBezTo>
                      <a:pt x="708" y="1"/>
                      <a:pt x="1" y="708"/>
                      <a:pt x="1" y="1575"/>
                    </a:cubicBezTo>
                    <a:cubicBezTo>
                      <a:pt x="1" y="2466"/>
                      <a:pt x="708" y="3173"/>
                      <a:pt x="1598" y="3173"/>
                    </a:cubicBezTo>
                    <a:cubicBezTo>
                      <a:pt x="2466" y="3173"/>
                      <a:pt x="3173" y="2466"/>
                      <a:pt x="3173" y="1575"/>
                    </a:cubicBezTo>
                    <a:cubicBezTo>
                      <a:pt x="3173" y="708"/>
                      <a:pt x="2466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1"/>
              <p:cNvSpPr/>
              <p:nvPr/>
            </p:nvSpPr>
            <p:spPr>
              <a:xfrm>
                <a:off x="3572900" y="2384150"/>
                <a:ext cx="139825" cy="139250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70" extrusionOk="0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1"/>
              <p:cNvSpPr/>
              <p:nvPr/>
            </p:nvSpPr>
            <p:spPr>
              <a:xfrm>
                <a:off x="5419450" y="2995300"/>
                <a:ext cx="139825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93" extrusionOk="0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1"/>
              <p:cNvSpPr/>
              <p:nvPr/>
            </p:nvSpPr>
            <p:spPr>
              <a:xfrm>
                <a:off x="3311550" y="1787275"/>
                <a:ext cx="65075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1"/>
              <p:cNvSpPr/>
              <p:nvPr/>
            </p:nvSpPr>
            <p:spPr>
              <a:xfrm>
                <a:off x="3501550" y="1519075"/>
                <a:ext cx="143825" cy="14440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1"/>
              <p:cNvSpPr/>
              <p:nvPr/>
            </p:nvSpPr>
            <p:spPr>
              <a:xfrm>
                <a:off x="3526675" y="1544750"/>
                <a:ext cx="9360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1"/>
              <p:cNvSpPr/>
              <p:nvPr/>
            </p:nvSpPr>
            <p:spPr>
              <a:xfrm>
                <a:off x="1930050" y="1563575"/>
                <a:ext cx="106150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1"/>
              <p:cNvSpPr/>
              <p:nvPr/>
            </p:nvSpPr>
            <p:spPr>
              <a:xfrm>
                <a:off x="1621325" y="1563575"/>
                <a:ext cx="10617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1"/>
              <p:cNvSpPr/>
              <p:nvPr/>
            </p:nvSpPr>
            <p:spPr>
              <a:xfrm>
                <a:off x="944550" y="1765575"/>
                <a:ext cx="10617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1"/>
              <p:cNvSpPr/>
              <p:nvPr/>
            </p:nvSpPr>
            <p:spPr>
              <a:xfrm>
                <a:off x="496050" y="1323925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1"/>
              <p:cNvSpPr/>
              <p:nvPr/>
            </p:nvSpPr>
            <p:spPr>
              <a:xfrm>
                <a:off x="3168300" y="1186975"/>
                <a:ext cx="7250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1"/>
              <p:cNvSpPr/>
              <p:nvPr/>
            </p:nvSpPr>
            <p:spPr>
              <a:xfrm>
                <a:off x="1238425" y="1362725"/>
                <a:ext cx="73075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1"/>
              <p:cNvSpPr/>
              <p:nvPr/>
            </p:nvSpPr>
            <p:spPr>
              <a:xfrm>
                <a:off x="2281550" y="832600"/>
                <a:ext cx="29958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1"/>
              <p:cNvSpPr/>
              <p:nvPr/>
            </p:nvSpPr>
            <p:spPr>
              <a:xfrm>
                <a:off x="2222775" y="800650"/>
                <a:ext cx="73075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11"/>
              <p:cNvSpPr/>
              <p:nvPr/>
            </p:nvSpPr>
            <p:spPr>
              <a:xfrm>
                <a:off x="5235725" y="800650"/>
                <a:ext cx="7305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2922" extrusionOk="0">
                    <a:moveTo>
                      <a:pt x="1461" y="0"/>
                    </a:moveTo>
                    <a:cubicBezTo>
                      <a:pt x="662" y="0"/>
                      <a:pt x="0" y="662"/>
                      <a:pt x="0" y="1461"/>
                    </a:cubicBezTo>
                    <a:cubicBezTo>
                      <a:pt x="0" y="2283"/>
                      <a:pt x="662" y="2922"/>
                      <a:pt x="1461" y="2922"/>
                    </a:cubicBezTo>
                    <a:cubicBezTo>
                      <a:pt x="2283" y="2922"/>
                      <a:pt x="2922" y="2283"/>
                      <a:pt x="2922" y="1461"/>
                    </a:cubicBezTo>
                    <a:cubicBezTo>
                      <a:pt x="2922" y="662"/>
                      <a:pt x="2283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1"/>
              <p:cNvSpPr/>
              <p:nvPr/>
            </p:nvSpPr>
            <p:spPr>
              <a:xfrm>
                <a:off x="5732175" y="319450"/>
                <a:ext cx="1118450" cy="1117475"/>
              </a:xfrm>
              <a:custGeom>
                <a:avLst/>
                <a:gdLst/>
                <a:ahLst/>
                <a:cxnLst/>
                <a:rect l="l" t="t" r="r" b="b"/>
                <a:pathLst>
                  <a:path w="44738" h="44699" extrusionOk="0">
                    <a:moveTo>
                      <a:pt x="44532" y="1"/>
                    </a:moveTo>
                    <a:cubicBezTo>
                      <a:pt x="44481" y="1"/>
                      <a:pt x="44430" y="18"/>
                      <a:pt x="44395" y="52"/>
                    </a:cubicBezTo>
                    <a:lnTo>
                      <a:pt x="91" y="44356"/>
                    </a:lnTo>
                    <a:cubicBezTo>
                      <a:pt x="0" y="44447"/>
                      <a:pt x="0" y="44562"/>
                      <a:pt x="91" y="44630"/>
                    </a:cubicBezTo>
                    <a:cubicBezTo>
                      <a:pt x="114" y="44676"/>
                      <a:pt x="160" y="44699"/>
                      <a:pt x="228" y="44699"/>
                    </a:cubicBezTo>
                    <a:cubicBezTo>
                      <a:pt x="274" y="44699"/>
                      <a:pt x="320" y="44676"/>
                      <a:pt x="342" y="44630"/>
                    </a:cubicBezTo>
                    <a:lnTo>
                      <a:pt x="44669" y="326"/>
                    </a:lnTo>
                    <a:cubicBezTo>
                      <a:pt x="44738" y="258"/>
                      <a:pt x="44738" y="121"/>
                      <a:pt x="44669" y="52"/>
                    </a:cubicBezTo>
                    <a:cubicBezTo>
                      <a:pt x="44635" y="18"/>
                      <a:pt x="44584" y="1"/>
                      <a:pt x="44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1"/>
              <p:cNvSpPr/>
              <p:nvPr/>
            </p:nvSpPr>
            <p:spPr>
              <a:xfrm>
                <a:off x="5870250" y="381100"/>
                <a:ext cx="1118475" cy="1117450"/>
              </a:xfrm>
              <a:custGeom>
                <a:avLst/>
                <a:gdLst/>
                <a:ahLst/>
                <a:cxnLst/>
                <a:rect l="l" t="t" r="r" b="b"/>
                <a:pathLst>
                  <a:path w="44739" h="44698" extrusionOk="0">
                    <a:moveTo>
                      <a:pt x="44522" y="0"/>
                    </a:moveTo>
                    <a:cubicBezTo>
                      <a:pt x="44476" y="0"/>
                      <a:pt x="44430" y="17"/>
                      <a:pt x="44396" y="51"/>
                    </a:cubicBezTo>
                    <a:lnTo>
                      <a:pt x="69" y="44378"/>
                    </a:lnTo>
                    <a:cubicBezTo>
                      <a:pt x="1" y="44447"/>
                      <a:pt x="1" y="44561"/>
                      <a:pt x="69" y="44629"/>
                    </a:cubicBezTo>
                    <a:cubicBezTo>
                      <a:pt x="115" y="44675"/>
                      <a:pt x="161" y="44698"/>
                      <a:pt x="206" y="44698"/>
                    </a:cubicBezTo>
                    <a:cubicBezTo>
                      <a:pt x="252" y="44698"/>
                      <a:pt x="298" y="44675"/>
                      <a:pt x="343" y="44629"/>
                    </a:cubicBezTo>
                    <a:lnTo>
                      <a:pt x="44647" y="325"/>
                    </a:lnTo>
                    <a:cubicBezTo>
                      <a:pt x="44738" y="257"/>
                      <a:pt x="44738" y="120"/>
                      <a:pt x="44647" y="51"/>
                    </a:cubicBezTo>
                    <a:cubicBezTo>
                      <a:pt x="44613" y="17"/>
                      <a:pt x="44567" y="0"/>
                      <a:pt x="44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1"/>
              <p:cNvSpPr/>
              <p:nvPr/>
            </p:nvSpPr>
            <p:spPr>
              <a:xfrm>
                <a:off x="4775775" y="1974875"/>
                <a:ext cx="2300825" cy="706600"/>
              </a:xfrm>
              <a:custGeom>
                <a:avLst/>
                <a:gdLst/>
                <a:ahLst/>
                <a:cxnLst/>
                <a:rect l="l" t="t" r="r" b="b"/>
                <a:pathLst>
                  <a:path w="92033" h="28264" extrusionOk="0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1"/>
              <p:cNvSpPr/>
              <p:nvPr/>
            </p:nvSpPr>
            <p:spPr>
              <a:xfrm>
                <a:off x="3518100" y="2023500"/>
                <a:ext cx="1495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3722" extrusionOk="0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1"/>
              <p:cNvSpPr/>
              <p:nvPr/>
            </p:nvSpPr>
            <p:spPr>
              <a:xfrm>
                <a:off x="3630525" y="2023500"/>
                <a:ext cx="1489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1"/>
              <p:cNvSpPr/>
              <p:nvPr/>
            </p:nvSpPr>
            <p:spPr>
              <a:xfrm>
                <a:off x="374237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1"/>
              <p:cNvSpPr/>
              <p:nvPr/>
            </p:nvSpPr>
            <p:spPr>
              <a:xfrm>
                <a:off x="3854775" y="2023500"/>
                <a:ext cx="1489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1"/>
              <p:cNvSpPr/>
              <p:nvPr/>
            </p:nvSpPr>
            <p:spPr>
              <a:xfrm>
                <a:off x="3966625" y="2023500"/>
                <a:ext cx="1489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1"/>
              <p:cNvSpPr/>
              <p:nvPr/>
            </p:nvSpPr>
            <p:spPr>
              <a:xfrm>
                <a:off x="407847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1"/>
              <p:cNvSpPr/>
              <p:nvPr/>
            </p:nvSpPr>
            <p:spPr>
              <a:xfrm>
                <a:off x="4190875" y="2023500"/>
                <a:ext cx="1489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11"/>
              <p:cNvSpPr/>
              <p:nvPr/>
            </p:nvSpPr>
            <p:spPr>
              <a:xfrm>
                <a:off x="430272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1"/>
              <p:cNvSpPr/>
              <p:nvPr/>
            </p:nvSpPr>
            <p:spPr>
              <a:xfrm>
                <a:off x="2718075" y="28001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1"/>
              <p:cNvSpPr/>
              <p:nvPr/>
            </p:nvSpPr>
            <p:spPr>
              <a:xfrm>
                <a:off x="29258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11"/>
              <p:cNvSpPr/>
              <p:nvPr/>
            </p:nvSpPr>
            <p:spPr>
              <a:xfrm>
                <a:off x="31335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1"/>
              <p:cNvSpPr/>
              <p:nvPr/>
            </p:nvSpPr>
            <p:spPr>
              <a:xfrm>
                <a:off x="3341775" y="28001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1"/>
              <p:cNvSpPr/>
              <p:nvPr/>
            </p:nvSpPr>
            <p:spPr>
              <a:xfrm>
                <a:off x="35495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11"/>
              <p:cNvSpPr/>
              <p:nvPr/>
            </p:nvSpPr>
            <p:spPr>
              <a:xfrm>
                <a:off x="37572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1"/>
              <p:cNvSpPr/>
              <p:nvPr/>
            </p:nvSpPr>
            <p:spPr>
              <a:xfrm>
                <a:off x="6113925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1"/>
              <p:cNvSpPr/>
              <p:nvPr/>
            </p:nvSpPr>
            <p:spPr>
              <a:xfrm>
                <a:off x="5906200" y="4354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1"/>
              <p:cNvSpPr/>
              <p:nvPr/>
            </p:nvSpPr>
            <p:spPr>
              <a:xfrm>
                <a:off x="56985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43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1"/>
              <p:cNvSpPr/>
              <p:nvPr/>
            </p:nvSpPr>
            <p:spPr>
              <a:xfrm>
                <a:off x="5490225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1"/>
              <p:cNvSpPr/>
              <p:nvPr/>
            </p:nvSpPr>
            <p:spPr>
              <a:xfrm>
                <a:off x="52825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1"/>
              <p:cNvSpPr/>
              <p:nvPr/>
            </p:nvSpPr>
            <p:spPr>
              <a:xfrm>
                <a:off x="50748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1"/>
              <p:cNvSpPr/>
              <p:nvPr/>
            </p:nvSpPr>
            <p:spPr>
              <a:xfrm>
                <a:off x="4867075" y="4354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6643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1"/>
              <p:cNvSpPr/>
              <p:nvPr/>
            </p:nvSpPr>
            <p:spPr>
              <a:xfrm>
                <a:off x="46588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1"/>
              <p:cNvSpPr/>
              <p:nvPr/>
            </p:nvSpPr>
            <p:spPr>
              <a:xfrm>
                <a:off x="4853400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1"/>
              <p:cNvSpPr/>
              <p:nvPr/>
            </p:nvSpPr>
            <p:spPr>
              <a:xfrm>
                <a:off x="49407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1"/>
              <p:cNvSpPr/>
              <p:nvPr/>
            </p:nvSpPr>
            <p:spPr>
              <a:xfrm>
                <a:off x="50280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1"/>
              <p:cNvSpPr/>
              <p:nvPr/>
            </p:nvSpPr>
            <p:spPr>
              <a:xfrm>
                <a:off x="51153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1"/>
              <p:cNvSpPr/>
              <p:nvPr/>
            </p:nvSpPr>
            <p:spPr>
              <a:xfrm>
                <a:off x="52026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515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1"/>
              <p:cNvSpPr/>
              <p:nvPr/>
            </p:nvSpPr>
            <p:spPr>
              <a:xfrm>
                <a:off x="52899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516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1"/>
              <p:cNvSpPr/>
              <p:nvPr/>
            </p:nvSpPr>
            <p:spPr>
              <a:xfrm>
                <a:off x="53772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89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1"/>
              <p:cNvSpPr/>
              <p:nvPr/>
            </p:nvSpPr>
            <p:spPr>
              <a:xfrm>
                <a:off x="5465100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1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30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1"/>
              <p:cNvSpPr/>
              <p:nvPr/>
            </p:nvSpPr>
            <p:spPr>
              <a:xfrm>
                <a:off x="5552425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1"/>
              <p:cNvSpPr/>
              <p:nvPr/>
            </p:nvSpPr>
            <p:spPr>
              <a:xfrm>
                <a:off x="56397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57270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72" name="Google Shape;872;p11"/>
            <p:cNvCxnSpPr/>
            <p:nvPr/>
          </p:nvCxnSpPr>
          <p:spPr>
            <a:xfrm>
              <a:off x="7315575" y="705500"/>
              <a:ext cx="1963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73" name="Google Shape;87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4" name="Google Shape;874;p11"/>
          <p:cNvSpPr txBox="1">
            <a:spLocks noGrp="1"/>
          </p:cNvSpPr>
          <p:nvPr>
            <p:ph type="subTitle" idx="1"/>
          </p:nvPr>
        </p:nvSpPr>
        <p:spPr>
          <a:xfrm>
            <a:off x="2549400" y="2893950"/>
            <a:ext cx="4045200" cy="123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2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CS461 Proposal</a:t>
            </a:r>
            <a:endParaRPr/>
          </a:p>
        </p:txBody>
      </p:sp>
      <p:sp>
        <p:nvSpPr>
          <p:cNvPr id="1852" name="Google Shape;1852;p2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Unlocking System for Older Vehicles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31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32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Rolling codes: an overview</a:t>
            </a:r>
            <a:endParaRPr/>
          </a:p>
        </p:txBody>
      </p:sp>
      <p:sp>
        <p:nvSpPr>
          <p:cNvPr id="1926" name="Google Shape;1926;p32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Modern cars use a 40-bit rolling code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Key fob and car use same pseudo-random number generator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These number generators are “in sync” with each other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Receiver can accept the next 256 codes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Compensates for pressing button when car isn’t in range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3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Communication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29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Protocols: communication</a:t>
            </a:r>
            <a:endParaRPr/>
          </a:p>
        </p:txBody>
      </p:sp>
      <p:sp>
        <p:nvSpPr>
          <p:cNvPr id="1897" name="Google Shape;1897;p29"/>
          <p:cNvSpPr txBox="1">
            <a:spLocks noGrp="1"/>
          </p:cNvSpPr>
          <p:nvPr>
            <p:ph type="subTitle" idx="1"/>
          </p:nvPr>
        </p:nvSpPr>
        <p:spPr>
          <a:xfrm>
            <a:off x="719988" y="3426467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 devices only</a:t>
            </a:r>
            <a:endParaRPr/>
          </a:p>
        </p:txBody>
      </p:sp>
      <p:sp>
        <p:nvSpPr>
          <p:cNvPr id="1898" name="Google Shape;1898;p29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9114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ESP-NOW</a:t>
            </a:r>
            <a:endParaRPr/>
          </a:p>
        </p:txBody>
      </p:sp>
      <p:sp>
        <p:nvSpPr>
          <p:cNvPr id="1900" name="Google Shape;1900;p29"/>
          <p:cNvSpPr txBox="1">
            <a:spLocks noGrp="1"/>
          </p:cNvSpPr>
          <p:nvPr>
            <p:ph type="subTitle" idx="4"/>
          </p:nvPr>
        </p:nvSpPr>
        <p:spPr>
          <a:xfrm>
            <a:off x="3666713" y="34264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ESP32 and Pico W</a:t>
            </a:r>
            <a:r>
              <a:rPr lang="en" baseline="30000"/>
              <a:t>*</a:t>
            </a:r>
            <a:endParaRPr sz="1100" baseline="30000"/>
          </a:p>
        </p:txBody>
      </p:sp>
      <p:sp>
        <p:nvSpPr>
          <p:cNvPr id="1901" name="Google Shape;1901;p29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9114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BLe</a:t>
            </a:r>
            <a:endParaRPr/>
          </a:p>
        </p:txBody>
      </p:sp>
      <p:sp>
        <p:nvSpPr>
          <p:cNvPr id="1903" name="Google Shape;1903;p29"/>
          <p:cNvSpPr txBox="1">
            <a:spLocks noGrp="1"/>
          </p:cNvSpPr>
          <p:nvPr>
            <p:ph type="subTitle" idx="7"/>
          </p:nvPr>
        </p:nvSpPr>
        <p:spPr>
          <a:xfrm>
            <a:off x="6672288" y="34264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ESP32 and Pico W</a:t>
            </a:r>
            <a:endParaRPr/>
          </a:p>
        </p:txBody>
      </p:sp>
      <p:sp>
        <p:nvSpPr>
          <p:cNvPr id="1904" name="Google Shape;1904;p29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9114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wifi</a:t>
            </a:r>
            <a:endParaRPr/>
          </a:p>
        </p:txBody>
      </p:sp>
      <p:sp>
        <p:nvSpPr>
          <p:cNvPr id="1906" name="Google Shape;1906;p29"/>
          <p:cNvSpPr txBox="1"/>
          <p:nvPr/>
        </p:nvSpPr>
        <p:spPr>
          <a:xfrm>
            <a:off x="470775" y="4516000"/>
            <a:ext cx="4023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*When Bluetooth support is added to the Pico W’s firmware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6022ACB5-113F-E2E7-7871-1EEFCB98E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43" y="1787526"/>
            <a:ext cx="557116" cy="557116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C784D1D-F119-1329-9319-CAC150E1A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250" y="1780334"/>
            <a:ext cx="420349" cy="5715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351581C5-78B6-C693-647A-5FB5A8095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121" y="1769963"/>
            <a:ext cx="574679" cy="5746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5685-2FB9-7444-EB7C-17B33B3E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How I will use </a:t>
            </a:r>
            <a:r>
              <a:rPr lang="en" dirty="0" err="1"/>
              <a:t>esp</a:t>
            </a:r>
            <a:r>
              <a:rPr lang="en" dirty="0"/>
              <a:t>-now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E257C-9A9C-9362-5A08-934DA148D7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Using ESP-NOW, 250 bits to work with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32-bit rolling code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64-bit system time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4 bits for action (lock, unlock)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Chose 4 bits to round up to 100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Plenty of room for all information</a:t>
            </a:r>
          </a:p>
        </p:txBody>
      </p:sp>
    </p:spTree>
    <p:extLst>
      <p:ext uri="{BB962C8B-B14F-4D97-AF65-F5344CB8AC3E}">
        <p14:creationId xmlns:p14="http://schemas.microsoft.com/office/powerpoint/2010/main" val="3426100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C378E-FD4E-57E2-A1C2-64E24C9C9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finding</a:t>
            </a:r>
          </a:p>
        </p:txBody>
      </p:sp>
    </p:spTree>
    <p:extLst>
      <p:ext uri="{BB962C8B-B14F-4D97-AF65-F5344CB8AC3E}">
        <p14:creationId xmlns:p14="http://schemas.microsoft.com/office/powerpoint/2010/main" val="3043910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30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Protocols: Range finding</a:t>
            </a:r>
            <a:endParaRPr dirty="0"/>
          </a:p>
        </p:txBody>
      </p:sp>
      <p:sp>
        <p:nvSpPr>
          <p:cNvPr id="1912" name="Google Shape;1912;p30"/>
          <p:cNvSpPr txBox="1">
            <a:spLocks noGrp="1"/>
          </p:cNvSpPr>
          <p:nvPr>
            <p:ph type="subTitle" idx="1"/>
          </p:nvPr>
        </p:nvSpPr>
        <p:spPr>
          <a:xfrm>
            <a:off x="644475" y="1963750"/>
            <a:ext cx="3769200" cy="23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Bluetooth RSSI is the signal strength measured in dBm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Not super accurate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Fairly simple to implement</a:t>
            </a:r>
            <a:endParaRPr/>
          </a:p>
        </p:txBody>
      </p:sp>
      <p:sp>
        <p:nvSpPr>
          <p:cNvPr id="1913" name="Google Shape;1913;p30"/>
          <p:cNvSpPr txBox="1">
            <a:spLocks noGrp="1"/>
          </p:cNvSpPr>
          <p:nvPr>
            <p:ph type="title" idx="3"/>
          </p:nvPr>
        </p:nvSpPr>
        <p:spPr>
          <a:xfrm>
            <a:off x="1216375" y="1428900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Bluetooth rssi</a:t>
            </a:r>
            <a:endParaRPr/>
          </a:p>
        </p:txBody>
      </p:sp>
      <p:sp>
        <p:nvSpPr>
          <p:cNvPr id="1914" name="Google Shape;1914;p30"/>
          <p:cNvSpPr txBox="1">
            <a:spLocks noGrp="1"/>
          </p:cNvSpPr>
          <p:nvPr>
            <p:ph type="subTitle" idx="1"/>
          </p:nvPr>
        </p:nvSpPr>
        <p:spPr>
          <a:xfrm>
            <a:off x="4741825" y="1963750"/>
            <a:ext cx="3769200" cy="23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Semi homebrew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Uses the time between transmit and receive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Can be pretty accurate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Both microcontrollers need to have a perfectly synchronized clock </a:t>
            </a:r>
            <a:endParaRPr/>
          </a:p>
        </p:txBody>
      </p:sp>
      <p:sp>
        <p:nvSpPr>
          <p:cNvPr id="1915" name="Google Shape;1915;p30"/>
          <p:cNvSpPr txBox="1">
            <a:spLocks noGrp="1"/>
          </p:cNvSpPr>
          <p:nvPr>
            <p:ph type="title" idx="3"/>
          </p:nvPr>
        </p:nvSpPr>
        <p:spPr>
          <a:xfrm>
            <a:off x="5151175" y="1428900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traveled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36CD5-8A61-0C52-235A-4A0DC381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70913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D537-7FA7-AF19-68E3-1841D6E6A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will use for this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D77CD-DA2F-9A24-E35E-AA9C5B0F3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C++ language</a:t>
            </a:r>
          </a:p>
          <a:p>
            <a:r>
              <a:rPr lang="en-US" sz="1600" dirty="0"/>
              <a:t>Rolling codes for security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32-bit code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sz="1600" dirty="0"/>
              <a:t>ESP-NOW communication protocol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Bluetooth RSSI for range finding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7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23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features at a high level</a:t>
            </a:r>
            <a:endParaRPr/>
          </a:p>
        </p:txBody>
      </p:sp>
      <p:sp>
        <p:nvSpPr>
          <p:cNvPr id="1858" name="Google Shape;1858;p23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This project is designed to add remote unlocking, locking and keyless entry to older vehicles that do not have these features.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main control unit should be able to detect your presence and automatically unlock the car when you are close.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main control unit should be able to automatically lock the vehicle when the key is no longer detected (in case the user forgot to lock the doors)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Lastly, The key itself should be able to function as a normal key fob (i.e. unlock/lock car with the press of a button).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7DA83-6AF1-380E-FF47-9C6F65B6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projects</a:t>
            </a:r>
          </a:p>
        </p:txBody>
      </p:sp>
    </p:spTree>
    <p:extLst>
      <p:ext uri="{BB962C8B-B14F-4D97-AF65-F5344CB8AC3E}">
        <p14:creationId xmlns:p14="http://schemas.microsoft.com/office/powerpoint/2010/main" val="81249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CFB8-572F-FAE9-EBA5-55289D48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Open remote-keyless-system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67BF3-3F29-8DCD-1611-353D116E0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8592" y="2571750"/>
            <a:ext cx="3980664" cy="1697597"/>
          </a:xfrm>
        </p:spPr>
        <p:txBody>
          <a:bodyPr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Proximity remote entry system available on GitHub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Uses Bluetooth signal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Uses Arduino MC with external BT chip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600" dirty="0"/>
              <a:t>Adapted to work with more modern chip</a:t>
            </a:r>
          </a:p>
        </p:txBody>
      </p:sp>
      <p:pic>
        <p:nvPicPr>
          <p:cNvPr id="5" name="Picture 4" descr="A picture containing text, headdress, helmet&#10;&#10;Description automatically generated">
            <a:extLst>
              <a:ext uri="{FF2B5EF4-FFF2-40B4-BE49-F238E27FC236}">
                <a16:creationId xmlns:a16="http://schemas.microsoft.com/office/drawing/2014/main" id="{A5C278D1-3E7B-B8AC-88DD-44D93403F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927" y="1487510"/>
            <a:ext cx="3299673" cy="256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4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p24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25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 Pi pico w</a:t>
            </a:r>
            <a:endParaRPr/>
          </a:p>
        </p:txBody>
      </p:sp>
      <p:sp>
        <p:nvSpPr>
          <p:cNvPr id="1869" name="Google Shape;1869;p25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0.69 Watts Max Power Draw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32bit Dual core @ 133 MHz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264 KiB RAM / 2 MiB ROM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WiFi Only</a:t>
            </a:r>
            <a:endParaRPr sz="1400"/>
          </a:p>
        </p:txBody>
      </p:sp>
      <p:pic>
        <p:nvPicPr>
          <p:cNvPr id="1870" name="Google Shape;18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275" y="1880675"/>
            <a:ext cx="1852900" cy="18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26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ESP32</a:t>
            </a:r>
            <a:endParaRPr/>
          </a:p>
        </p:txBody>
      </p:sp>
      <p:sp>
        <p:nvSpPr>
          <p:cNvPr id="1876" name="Google Shape;1876;p26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0.83 Watts Max Power Draw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32bit Dual core @ 240 MHz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520KiB RAM / 488 KiB ROM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WiFi, BLE, ESP-NOW</a:t>
            </a:r>
            <a:endParaRPr sz="1400"/>
          </a:p>
        </p:txBody>
      </p:sp>
      <p:pic>
        <p:nvPicPr>
          <p:cNvPr id="1877" name="Google Shape;18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250" y="1880575"/>
            <a:ext cx="1849125" cy="18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p27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Languages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28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Programming languages</a:t>
            </a:r>
            <a:endParaRPr dirty="0"/>
          </a:p>
        </p:txBody>
      </p:sp>
      <p:sp>
        <p:nvSpPr>
          <p:cNvPr id="1888" name="Google Shape;1888;p28"/>
          <p:cNvSpPr txBox="1">
            <a:spLocks noGrp="1"/>
          </p:cNvSpPr>
          <p:nvPr>
            <p:ph type="subTitle" idx="1"/>
          </p:nvPr>
        </p:nvSpPr>
        <p:spPr>
          <a:xfrm>
            <a:off x="720000" y="1963750"/>
            <a:ext cx="3769200" cy="23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Built as an addon to C in 1985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Low level language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Moderate difficulty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Language of choice for most microcontrollers</a:t>
            </a:r>
            <a:endParaRPr/>
          </a:p>
        </p:txBody>
      </p:sp>
      <p:sp>
        <p:nvSpPr>
          <p:cNvPr id="1889" name="Google Shape;1889;p28"/>
          <p:cNvSpPr txBox="1">
            <a:spLocks noGrp="1"/>
          </p:cNvSpPr>
          <p:nvPr>
            <p:ph type="title" idx="3"/>
          </p:nvPr>
        </p:nvSpPr>
        <p:spPr>
          <a:xfrm>
            <a:off x="1216375" y="1428900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</a:t>
            </a:r>
            <a:endParaRPr/>
          </a:p>
        </p:txBody>
      </p:sp>
      <p:sp>
        <p:nvSpPr>
          <p:cNvPr id="1890" name="Google Shape;1890;p28"/>
          <p:cNvSpPr txBox="1">
            <a:spLocks noGrp="1"/>
          </p:cNvSpPr>
          <p:nvPr>
            <p:ph type="subTitle" idx="1"/>
          </p:nvPr>
        </p:nvSpPr>
        <p:spPr>
          <a:xfrm>
            <a:off x="4613425" y="1963750"/>
            <a:ext cx="3769200" cy="23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“Boiled down” version of Python 3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Designed for microcontrollers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Easy to program with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Best support on the PyBoard or the Pico</a:t>
            </a:r>
            <a:endParaRPr/>
          </a:p>
        </p:txBody>
      </p:sp>
      <p:sp>
        <p:nvSpPr>
          <p:cNvPr id="1891" name="Google Shape;1891;p28"/>
          <p:cNvSpPr txBox="1">
            <a:spLocks noGrp="1"/>
          </p:cNvSpPr>
          <p:nvPr>
            <p:ph type="title" idx="3"/>
          </p:nvPr>
        </p:nvSpPr>
        <p:spPr>
          <a:xfrm>
            <a:off x="5151175" y="1428900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micropython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438</Words>
  <Application>Microsoft Macintosh PowerPoint</Application>
  <PresentationFormat>On-screen Show (16:9)</PresentationFormat>
  <Paragraphs>78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Bebas Neue</vt:lpstr>
      <vt:lpstr>Roboto</vt:lpstr>
      <vt:lpstr>Computer Science Proposal by Slidesgo</vt:lpstr>
      <vt:lpstr>CS461 Proposal</vt:lpstr>
      <vt:lpstr>Introduction: features at a high level</vt:lpstr>
      <vt:lpstr>Competing projects</vt:lpstr>
      <vt:lpstr>Open remote-keyless-system</vt:lpstr>
      <vt:lpstr>Hardware</vt:lpstr>
      <vt:lpstr>Raspberry Pi pico w</vt:lpstr>
      <vt:lpstr>ESP32</vt:lpstr>
      <vt:lpstr>Languages</vt:lpstr>
      <vt:lpstr>Programming languages</vt:lpstr>
      <vt:lpstr>Security</vt:lpstr>
      <vt:lpstr>Rolling codes: an overview</vt:lpstr>
      <vt:lpstr>Communication</vt:lpstr>
      <vt:lpstr>Protocols: communication</vt:lpstr>
      <vt:lpstr>How I will use esp-now</vt:lpstr>
      <vt:lpstr>Range finding</vt:lpstr>
      <vt:lpstr>Protocols: Range finding</vt:lpstr>
      <vt:lpstr>Conclusion</vt:lpstr>
      <vt:lpstr>What I will use for this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CS461 Proposal</dc:title>
  <cp:lastModifiedBy>Isaac Bevis</cp:lastModifiedBy>
  <cp:revision>6</cp:revision>
  <dcterms:modified xsi:type="dcterms:W3CDTF">2022-10-11T16:21:28Z</dcterms:modified>
</cp:coreProperties>
</file>