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5791-AF42-2F4C-7F3C-685E4BB5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A1C6D-2E72-CD94-384D-6E320DD4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FAD9-B98F-02F1-F363-3AAFE8AC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B637-D9BE-73BD-876A-CF353ED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62D3-9A95-CD60-328F-F2351D14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3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F0CD-50B3-E24F-397D-BF7B4D12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BF68D-8674-DE13-3A06-9ABBF3589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A601D-F16D-760D-F9AC-A7609016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ABC7-8807-2304-6008-0129B2E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49B1-061E-33AC-33BF-299AF631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CE0C-5B75-4FEC-1093-42EE7F763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5ABC2-7D14-DB70-0988-23F715CA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FE716-C7BB-B86E-91EA-4439762A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275D7-66AF-0323-126B-979819D3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0B8EB-CE03-8BF7-747B-5BC433B7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6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7EA5-4DCC-2E38-52B8-99F35676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135A-98C9-5943-4968-B274D360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CCB0-7980-41E9-6C4C-AD25A21F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06D3-BB0C-FC5A-B2A3-97CFAC113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111A-582F-F0AC-5692-5D7F12C0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3F54-3F91-9E94-F0F4-2D8F24A9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B003-6B5A-3C67-2372-B32C22AC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0FE4-1504-A77F-12FF-DE520CD7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657B-C182-BF23-E348-79EC9681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6E83F-99FD-134C-C9DA-C7C27C57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4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9AD2-C8EC-0DA4-B143-EE8A79C1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6915-771D-910B-42D9-80D0A5C30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7831-61EF-CE1B-E478-90E2FAC45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391AA-90A0-83CC-C6E1-E97CEF69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1980C-379D-A07D-F746-C79F1230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5950B-1ED0-A26B-4A32-55028ED6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9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40D-718E-A727-FB0B-20AC5EBD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86D41-015C-A5E0-3CE9-2C30ED82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98578-EFFE-D032-4AC9-4FE6C57DA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0EBCA-8083-A392-94EE-A0328C9BA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17BE5-CE05-41BA-F248-F48C4C0A5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45D20-A7FF-89C2-6C7A-300BA6C1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3D9EB-E573-8E65-CC0D-4868BD35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4F047-AB0F-EB92-A04B-FE3824FD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6AE0-D3DE-4E78-6D1D-74D1D5B4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51185-361B-C34D-17A1-4A82BD80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C61CC-702A-E7DC-77DE-D18E72F8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D558D-E710-6ACB-CA89-24CE0913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DA44E-7396-7FBA-E65C-EC5D9938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32CCD-F8A8-5401-29F3-FDC84071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9CF5D-7F8D-2675-C902-CEDD8F3E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4202-9C8D-9CB5-95EC-4D277797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B88D-F949-9FC2-CA46-4B264259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14373-50F3-53F3-AA36-CA1333F52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8B20E-F25D-01C6-CDE6-8B3AEEA5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69525-FAB1-3A64-0D83-E7E6BB4E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16C21-F43B-8912-0F2F-F915AB5E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7E2F-6797-3171-8C8A-44C0B710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5C5C4-2E77-74E6-8920-282333FB7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AD68A-F555-744B-7BCB-DAE7014CA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3879A-F73A-FFD0-4BA6-C91E59B7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4C563-FD49-DECF-D015-82CBFB7E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66FB-04C9-4C8F-7949-081B52C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E239B-AA6E-BC51-7EA2-8E3D99FE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BCB41-AA22-A284-E0A3-FE3605D20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FB8-5D86-0625-4BD5-D6394630A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660EB-9B4B-451B-B003-215A452B202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2A2D-5EE6-B74C-708D-B521997D6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4124-BACC-E828-8039-471599C4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92E7D-4935-4A4D-9B54-1DF77168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2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A4703F-E6CE-31D0-7081-07C00E7B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7" y="543271"/>
            <a:ext cx="7544853" cy="3229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93108E-ECF9-21B9-CDB8-D24960216306}"/>
              </a:ext>
            </a:extLst>
          </p:cNvPr>
          <p:cNvSpPr txBox="1"/>
          <p:nvPr/>
        </p:nvSpPr>
        <p:spPr>
          <a:xfrm>
            <a:off x="0" y="0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ArcPyClone</a:t>
            </a:r>
            <a:r>
              <a:rPr lang="en-US" dirty="0"/>
              <a:t> environment has been created.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EBAD4-66DC-56F5-8AA7-519D9BD7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7" y="4647621"/>
            <a:ext cx="5725324" cy="1667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A2755-0B41-5D77-5E9B-F4C6D1584C9E}"/>
              </a:ext>
            </a:extLst>
          </p:cNvPr>
          <p:cNvSpPr txBox="1"/>
          <p:nvPr/>
        </p:nvSpPr>
        <p:spPr>
          <a:xfrm>
            <a:off x="8421252" y="0"/>
            <a:ext cx="355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Kernels can be selected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1CAB8-6C74-F00C-51F8-72228CB53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662" y="661976"/>
            <a:ext cx="3729178" cy="2992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D6DB35-8A81-3BEC-7326-75666D3F02F1}"/>
              </a:ext>
            </a:extLst>
          </p:cNvPr>
          <p:cNvSpPr txBox="1"/>
          <p:nvPr/>
        </p:nvSpPr>
        <p:spPr>
          <a:xfrm>
            <a:off x="152400" y="4222400"/>
            <a:ext cx="649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Kernels can be selected in VS Code.</a:t>
            </a:r>
          </a:p>
        </p:txBody>
      </p:sp>
    </p:spTree>
    <p:extLst>
      <p:ext uri="{BB962C8B-B14F-4D97-AF65-F5344CB8AC3E}">
        <p14:creationId xmlns:p14="http://schemas.microsoft.com/office/powerpoint/2010/main" val="132013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CC77-9D29-4319-37B2-5D8442857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FEFF4-8701-F83E-7CA6-596095B5A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D41BC-6E6A-B720-9EB4-107025411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357"/>
            <a:ext cx="12192000" cy="6546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3FCC0A-1C07-9767-AFB5-C6D41CE6B781}"/>
              </a:ext>
            </a:extLst>
          </p:cNvPr>
          <p:cNvSpPr txBox="1"/>
          <p:nvPr/>
        </p:nvSpPr>
        <p:spPr>
          <a:xfrm>
            <a:off x="0" y="-65975"/>
            <a:ext cx="927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“import </a:t>
            </a:r>
            <a:r>
              <a:rPr lang="en-US" dirty="0" err="1"/>
              <a:t>arcpy</a:t>
            </a:r>
            <a:r>
              <a:rPr lang="en-US" dirty="0"/>
              <a:t>” cannot been ex</a:t>
            </a:r>
            <a:r>
              <a:rPr lang="en-US" altLang="zh-CN" dirty="0"/>
              <a:t>e</a:t>
            </a:r>
            <a:r>
              <a:rPr lang="en-US" dirty="0"/>
              <a:t>cuted with the kernel  </a:t>
            </a:r>
            <a:r>
              <a:rPr lang="en-US" b="1" i="1" dirty="0" err="1"/>
              <a:t>ArcPyClone</a:t>
            </a:r>
            <a:r>
              <a:rPr lang="en-US" b="1" i="1" dirty="0"/>
              <a:t> </a:t>
            </a:r>
            <a:r>
              <a:rPr lang="en-US" dirty="0"/>
              <a:t>in VS Code.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92A18-C13D-A8B2-4008-774669620468}"/>
              </a:ext>
            </a:extLst>
          </p:cNvPr>
          <p:cNvSpPr/>
          <p:nvPr/>
        </p:nvSpPr>
        <p:spPr>
          <a:xfrm>
            <a:off x="10744200" y="832104"/>
            <a:ext cx="1380744" cy="29025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7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47C0-9162-45CD-CE4A-B3E17E69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26D1-1CBE-4E54-95EF-1D20B1B69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96B26-57AF-0405-71E2-9B5E9D7E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290"/>
            <a:ext cx="12192000" cy="652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4D7AE-F6BB-47E4-2AE4-C6A0D530D1A5}"/>
              </a:ext>
            </a:extLst>
          </p:cNvPr>
          <p:cNvSpPr txBox="1"/>
          <p:nvPr/>
        </p:nvSpPr>
        <p:spPr>
          <a:xfrm>
            <a:off x="0" y="-65975"/>
            <a:ext cx="107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“import </a:t>
            </a:r>
            <a:r>
              <a:rPr lang="en-US" dirty="0" err="1"/>
              <a:t>arcpy</a:t>
            </a:r>
            <a:r>
              <a:rPr lang="en-US" dirty="0"/>
              <a:t>” can been ex</a:t>
            </a:r>
            <a:r>
              <a:rPr lang="en-US" altLang="zh-CN" dirty="0"/>
              <a:t>e</a:t>
            </a:r>
            <a:r>
              <a:rPr lang="en-US" dirty="0"/>
              <a:t>cuted in the Terminal with the kernel  </a:t>
            </a:r>
            <a:r>
              <a:rPr lang="en-US" b="1" i="1" dirty="0" err="1"/>
              <a:t>ArcPyClone</a:t>
            </a:r>
            <a:r>
              <a:rPr lang="en-US" dirty="0"/>
              <a:t> in VS Code.</a:t>
            </a:r>
          </a:p>
        </p:txBody>
      </p:sp>
    </p:spTree>
    <p:extLst>
      <p:ext uri="{BB962C8B-B14F-4D97-AF65-F5344CB8AC3E}">
        <p14:creationId xmlns:p14="http://schemas.microsoft.com/office/powerpoint/2010/main" val="100186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7DB4A-4C0D-02B5-C6E9-4D81A4AC4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336" y="449430"/>
            <a:ext cx="6420746" cy="27626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0CDE1-1234-E2C2-D0A4-09B77DBA8BA5}"/>
              </a:ext>
            </a:extLst>
          </p:cNvPr>
          <p:cNvSpPr txBox="1"/>
          <p:nvPr/>
        </p:nvSpPr>
        <p:spPr>
          <a:xfrm>
            <a:off x="0" y="0"/>
            <a:ext cx="107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“import </a:t>
            </a:r>
            <a:r>
              <a:rPr lang="en-US" dirty="0" err="1"/>
              <a:t>arcpy</a:t>
            </a:r>
            <a:r>
              <a:rPr lang="en-US" dirty="0"/>
              <a:t>” can been ex</a:t>
            </a:r>
            <a:r>
              <a:rPr lang="en-US" altLang="zh-CN" dirty="0"/>
              <a:t>e</a:t>
            </a:r>
            <a:r>
              <a:rPr lang="en-US" dirty="0"/>
              <a:t>cuted in the Terminal with the kernel  </a:t>
            </a:r>
            <a:r>
              <a:rPr lang="en-US" b="1" i="1" dirty="0" err="1"/>
              <a:t>ArcPyClone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09B0-0365-D33D-BBB7-55CB058F361C}"/>
              </a:ext>
            </a:extLst>
          </p:cNvPr>
          <p:cNvSpPr txBox="1"/>
          <p:nvPr/>
        </p:nvSpPr>
        <p:spPr>
          <a:xfrm>
            <a:off x="0" y="3328987"/>
            <a:ext cx="107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“import </a:t>
            </a:r>
            <a:r>
              <a:rPr lang="en-US" dirty="0" err="1"/>
              <a:t>arcpy</a:t>
            </a:r>
            <a:r>
              <a:rPr lang="en-US" dirty="0"/>
              <a:t>” can been ex</a:t>
            </a:r>
            <a:r>
              <a:rPr lang="en-US" altLang="zh-CN" dirty="0"/>
              <a:t>e</a:t>
            </a:r>
            <a:r>
              <a:rPr lang="en-US" dirty="0"/>
              <a:t>cuted in the </a:t>
            </a:r>
            <a:r>
              <a:rPr lang="en-US" dirty="0" err="1"/>
              <a:t>Jupyter</a:t>
            </a:r>
            <a:r>
              <a:rPr lang="en-US" dirty="0"/>
              <a:t> Notebook with the kernel  </a:t>
            </a:r>
            <a:r>
              <a:rPr lang="en-US" b="1" i="1" dirty="0" err="1"/>
              <a:t>ArcPyClone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92498-C4DA-A306-2021-24C92280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36" y="3698319"/>
            <a:ext cx="6976653" cy="30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4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52E0-7790-1C84-42E4-A41AD873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33F2-0B71-3BEB-1260-FD4C651B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4538B-B7CE-AFEB-364F-CAD4004D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935"/>
            <a:ext cx="12192000" cy="6551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ACBC6F-DB0E-6DDB-4221-C9AAE89FF0D9}"/>
              </a:ext>
            </a:extLst>
          </p:cNvPr>
          <p:cNvSpPr txBox="1"/>
          <p:nvPr/>
        </p:nvSpPr>
        <p:spPr>
          <a:xfrm>
            <a:off x="0" y="-25509"/>
            <a:ext cx="11823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Try another command. Command “import pandas” cannot been ex</a:t>
            </a:r>
            <a:r>
              <a:rPr lang="en-US" altLang="zh-CN" dirty="0"/>
              <a:t>e</a:t>
            </a:r>
            <a:r>
              <a:rPr lang="en-US" dirty="0"/>
              <a:t>cuted with the kernel  </a:t>
            </a:r>
            <a:r>
              <a:rPr lang="en-US" b="1" i="1" dirty="0" err="1"/>
              <a:t>ArcPyClone</a:t>
            </a:r>
            <a:r>
              <a:rPr lang="en-US" b="1" i="1" dirty="0"/>
              <a:t> </a:t>
            </a:r>
            <a:r>
              <a:rPr lang="en-US" dirty="0"/>
              <a:t>in VS Code.</a:t>
            </a:r>
          </a:p>
        </p:txBody>
      </p:sp>
    </p:spTree>
    <p:extLst>
      <p:ext uri="{BB962C8B-B14F-4D97-AF65-F5344CB8AC3E}">
        <p14:creationId xmlns:p14="http://schemas.microsoft.com/office/powerpoint/2010/main" val="306068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Hanqi Li</dc:creator>
  <cp:lastModifiedBy>Hanqi Li</cp:lastModifiedBy>
  <cp:revision>2</cp:revision>
  <dcterms:created xsi:type="dcterms:W3CDTF">2024-09-20T05:01:31Z</dcterms:created>
  <dcterms:modified xsi:type="dcterms:W3CDTF">2024-09-20T05:24:23Z</dcterms:modified>
</cp:coreProperties>
</file>