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1" r:id="rId3"/>
    <p:sldId id="256" r:id="rId4"/>
    <p:sldId id="258" r:id="rId5"/>
    <p:sldId id="257" r:id="rId6"/>
    <p:sldId id="259" r:id="rId7"/>
    <p:sldId id="260" r:id="rId8"/>
    <p:sldId id="261" r:id="rId9"/>
    <p:sldId id="263" r:id="rId10"/>
    <p:sldId id="262" r:id="rId11"/>
    <p:sldId id="264" r:id="rId12"/>
    <p:sldId id="271" r:id="rId13"/>
    <p:sldId id="270" r:id="rId14"/>
    <p:sldId id="266" r:id="rId15"/>
    <p:sldId id="265" r:id="rId16"/>
    <p:sldId id="279" r:id="rId17"/>
    <p:sldId id="268" r:id="rId18"/>
    <p:sldId id="267" r:id="rId19"/>
    <p:sldId id="272" r:id="rId20"/>
    <p:sldId id="273" r:id="rId21"/>
    <p:sldId id="274" r:id="rId22"/>
    <p:sldId id="275"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985DF-2046-41DB-ADD5-4CDBCD671B24}" v="8" dt="2025-01-11T01:59:15.2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30" autoAdjust="0"/>
    <p:restoredTop sz="94504" autoAdjust="0"/>
  </p:normalViewPr>
  <p:slideViewPr>
    <p:cSldViewPr snapToGrid="0">
      <p:cViewPr varScale="1">
        <p:scale>
          <a:sx n="65" d="100"/>
          <a:sy n="65" d="100"/>
        </p:scale>
        <p:origin x="72" y="20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qi Li" userId="d127ab96-0686-41e2-be07-39c0821bc75a" providerId="ADAL" clId="{556985DF-2046-41DB-ADD5-4CDBCD671B24}"/>
    <pc:docChg chg="undo custSel addSld delSld modSld sldOrd">
      <pc:chgData name="Hanqi Li" userId="d127ab96-0686-41e2-be07-39c0821bc75a" providerId="ADAL" clId="{556985DF-2046-41DB-ADD5-4CDBCD671B24}" dt="2025-01-11T01:59:15.268" v="112" actId="14100"/>
      <pc:docMkLst>
        <pc:docMk/>
      </pc:docMkLst>
      <pc:sldChg chg="addSp modSp mod">
        <pc:chgData name="Hanqi Li" userId="d127ab96-0686-41e2-be07-39c0821bc75a" providerId="ADAL" clId="{556985DF-2046-41DB-ADD5-4CDBCD671B24}" dt="2025-01-11T00:09:25.069" v="27" actId="22"/>
        <pc:sldMkLst>
          <pc:docMk/>
          <pc:sldMk cId="3750211167" sldId="265"/>
        </pc:sldMkLst>
        <pc:spChg chg="mod">
          <ac:chgData name="Hanqi Li" userId="d127ab96-0686-41e2-be07-39c0821bc75a" providerId="ADAL" clId="{556985DF-2046-41DB-ADD5-4CDBCD671B24}" dt="2025-01-10T23:56:37.408" v="0" actId="20577"/>
          <ac:spMkLst>
            <pc:docMk/>
            <pc:sldMk cId="3750211167" sldId="265"/>
            <ac:spMk id="2" creationId="{BE5106B3-9D23-03F0-4EE5-EF35A7F47D1B}"/>
          </ac:spMkLst>
        </pc:spChg>
        <pc:picChg chg="add">
          <ac:chgData name="Hanqi Li" userId="d127ab96-0686-41e2-be07-39c0821bc75a" providerId="ADAL" clId="{556985DF-2046-41DB-ADD5-4CDBCD671B24}" dt="2025-01-11T00:09:25.069" v="27" actId="22"/>
          <ac:picMkLst>
            <pc:docMk/>
            <pc:sldMk cId="3750211167" sldId="265"/>
            <ac:picMk id="5" creationId="{97C9922B-DABD-41AF-D60A-2E96F21741AB}"/>
          </ac:picMkLst>
        </pc:picChg>
      </pc:sldChg>
      <pc:sldChg chg="addSp new mod ord">
        <pc:chgData name="Hanqi Li" userId="d127ab96-0686-41e2-be07-39c0821bc75a" providerId="ADAL" clId="{556985DF-2046-41DB-ADD5-4CDBCD671B24}" dt="2025-01-11T00:03:53.667" v="14"/>
        <pc:sldMkLst>
          <pc:docMk/>
          <pc:sldMk cId="1246391759" sldId="266"/>
        </pc:sldMkLst>
        <pc:picChg chg="add">
          <ac:chgData name="Hanqi Li" userId="d127ab96-0686-41e2-be07-39c0821bc75a" providerId="ADAL" clId="{556985DF-2046-41DB-ADD5-4CDBCD671B24}" dt="2025-01-10T23:56:42.691" v="2" actId="22"/>
          <ac:picMkLst>
            <pc:docMk/>
            <pc:sldMk cId="1246391759" sldId="266"/>
            <ac:picMk id="5" creationId="{C607E108-4A43-949A-E936-8FC49F9C255A}"/>
          </ac:picMkLst>
        </pc:picChg>
      </pc:sldChg>
      <pc:sldChg chg="addSp delSp modSp new mod">
        <pc:chgData name="Hanqi Li" userId="d127ab96-0686-41e2-be07-39c0821bc75a" providerId="ADAL" clId="{556985DF-2046-41DB-ADD5-4CDBCD671B24}" dt="2025-01-11T00:10:16.763" v="29" actId="22"/>
        <pc:sldMkLst>
          <pc:docMk/>
          <pc:sldMk cId="4197831649" sldId="267"/>
        </pc:sldMkLst>
        <pc:spChg chg="mod">
          <ac:chgData name="Hanqi Li" userId="d127ab96-0686-41e2-be07-39c0821bc75a" providerId="ADAL" clId="{556985DF-2046-41DB-ADD5-4CDBCD671B24}" dt="2025-01-10T23:56:47.727" v="4" actId="20577"/>
          <ac:spMkLst>
            <pc:docMk/>
            <pc:sldMk cId="4197831649" sldId="267"/>
            <ac:spMk id="2" creationId="{3491E2FA-093F-C3DF-A124-B3A1661A0A8D}"/>
          </ac:spMkLst>
        </pc:spChg>
        <pc:picChg chg="add del">
          <ac:chgData name="Hanqi Li" userId="d127ab96-0686-41e2-be07-39c0821bc75a" providerId="ADAL" clId="{556985DF-2046-41DB-ADD5-4CDBCD671B24}" dt="2025-01-11T00:10:15.728" v="28" actId="478"/>
          <ac:picMkLst>
            <pc:docMk/>
            <pc:sldMk cId="4197831649" sldId="267"/>
            <ac:picMk id="5" creationId="{CBE5F33D-9734-2F65-5AA9-68089261BE2C}"/>
          </ac:picMkLst>
        </pc:picChg>
        <pc:picChg chg="add">
          <ac:chgData name="Hanqi Li" userId="d127ab96-0686-41e2-be07-39c0821bc75a" providerId="ADAL" clId="{556985DF-2046-41DB-ADD5-4CDBCD671B24}" dt="2025-01-11T00:10:16.763" v="29" actId="22"/>
          <ac:picMkLst>
            <pc:docMk/>
            <pc:sldMk cId="4197831649" sldId="267"/>
            <ac:picMk id="7" creationId="{C1C4F6BD-9C1C-6475-E015-1D27DED01453}"/>
          </ac:picMkLst>
        </pc:picChg>
      </pc:sldChg>
      <pc:sldChg chg="addSp new mod ord">
        <pc:chgData name="Hanqi Li" userId="d127ab96-0686-41e2-be07-39c0821bc75a" providerId="ADAL" clId="{556985DF-2046-41DB-ADD5-4CDBCD671B24}" dt="2025-01-11T00:03:55.358" v="16"/>
        <pc:sldMkLst>
          <pc:docMk/>
          <pc:sldMk cId="1629654466" sldId="268"/>
        </pc:sldMkLst>
        <pc:picChg chg="add">
          <ac:chgData name="Hanqi Li" userId="d127ab96-0686-41e2-be07-39c0821bc75a" providerId="ADAL" clId="{556985DF-2046-41DB-ADD5-4CDBCD671B24}" dt="2025-01-11T00:00:14.762" v="6" actId="22"/>
          <ac:picMkLst>
            <pc:docMk/>
            <pc:sldMk cId="1629654466" sldId="268"/>
            <ac:picMk id="5" creationId="{0C2D2AF9-4493-E1D0-E763-CB1D86FEF16D}"/>
          </ac:picMkLst>
        </pc:picChg>
      </pc:sldChg>
      <pc:sldChg chg="addSp new del mod">
        <pc:chgData name="Hanqi Li" userId="d127ab96-0686-41e2-be07-39c0821bc75a" providerId="ADAL" clId="{556985DF-2046-41DB-ADD5-4CDBCD671B24}" dt="2025-01-11T00:04:14.349" v="19" actId="47"/>
        <pc:sldMkLst>
          <pc:docMk/>
          <pc:sldMk cId="1972148896" sldId="269"/>
        </pc:sldMkLst>
        <pc:picChg chg="add">
          <ac:chgData name="Hanqi Li" userId="d127ab96-0686-41e2-be07-39c0821bc75a" providerId="ADAL" clId="{556985DF-2046-41DB-ADD5-4CDBCD671B24}" dt="2025-01-11T00:01:20.223" v="8" actId="22"/>
          <ac:picMkLst>
            <pc:docMk/>
            <pc:sldMk cId="1972148896" sldId="269"/>
            <ac:picMk id="5" creationId="{A4EDB9AD-81A4-33BB-1D7B-56756CA29047}"/>
          </ac:picMkLst>
        </pc:picChg>
      </pc:sldChg>
      <pc:sldChg chg="addSp new mod">
        <pc:chgData name="Hanqi Li" userId="d127ab96-0686-41e2-be07-39c0821bc75a" providerId="ADAL" clId="{556985DF-2046-41DB-ADD5-4CDBCD671B24}" dt="2025-01-11T00:02:58.029" v="10" actId="22"/>
        <pc:sldMkLst>
          <pc:docMk/>
          <pc:sldMk cId="1422053007" sldId="270"/>
        </pc:sldMkLst>
        <pc:picChg chg="add">
          <ac:chgData name="Hanqi Li" userId="d127ab96-0686-41e2-be07-39c0821bc75a" providerId="ADAL" clId="{556985DF-2046-41DB-ADD5-4CDBCD671B24}" dt="2025-01-11T00:02:58.029" v="10" actId="22"/>
          <ac:picMkLst>
            <pc:docMk/>
            <pc:sldMk cId="1422053007" sldId="270"/>
            <ac:picMk id="5" creationId="{ED4649C4-1911-3F31-BB2D-1604750CF640}"/>
          </ac:picMkLst>
        </pc:picChg>
      </pc:sldChg>
      <pc:sldChg chg="addSp new mod">
        <pc:chgData name="Hanqi Li" userId="d127ab96-0686-41e2-be07-39c0821bc75a" providerId="ADAL" clId="{556985DF-2046-41DB-ADD5-4CDBCD671B24}" dt="2025-01-11T00:03:18.526" v="12" actId="22"/>
        <pc:sldMkLst>
          <pc:docMk/>
          <pc:sldMk cId="1822181870" sldId="271"/>
        </pc:sldMkLst>
        <pc:picChg chg="add">
          <ac:chgData name="Hanqi Li" userId="d127ab96-0686-41e2-be07-39c0821bc75a" providerId="ADAL" clId="{556985DF-2046-41DB-ADD5-4CDBCD671B24}" dt="2025-01-11T00:03:18.526" v="12" actId="22"/>
          <ac:picMkLst>
            <pc:docMk/>
            <pc:sldMk cId="1822181870" sldId="271"/>
            <ac:picMk id="5" creationId="{AFB07024-BD39-D105-A867-F6D865B8852F}"/>
          </ac:picMkLst>
        </pc:picChg>
      </pc:sldChg>
      <pc:sldChg chg="addSp new mod">
        <pc:chgData name="Hanqi Li" userId="d127ab96-0686-41e2-be07-39c0821bc75a" providerId="ADAL" clId="{556985DF-2046-41DB-ADD5-4CDBCD671B24}" dt="2025-01-11T00:04:12.511" v="18" actId="22"/>
        <pc:sldMkLst>
          <pc:docMk/>
          <pc:sldMk cId="1167691823" sldId="272"/>
        </pc:sldMkLst>
        <pc:picChg chg="add">
          <ac:chgData name="Hanqi Li" userId="d127ab96-0686-41e2-be07-39c0821bc75a" providerId="ADAL" clId="{556985DF-2046-41DB-ADD5-4CDBCD671B24}" dt="2025-01-11T00:04:12.511" v="18" actId="22"/>
          <ac:picMkLst>
            <pc:docMk/>
            <pc:sldMk cId="1167691823" sldId="272"/>
            <ac:picMk id="5" creationId="{68E63924-9AB8-7827-4DF7-78D88EA3553B}"/>
          </ac:picMkLst>
        </pc:picChg>
      </pc:sldChg>
      <pc:sldChg chg="addSp new mod">
        <pc:chgData name="Hanqi Li" userId="d127ab96-0686-41e2-be07-39c0821bc75a" providerId="ADAL" clId="{556985DF-2046-41DB-ADD5-4CDBCD671B24}" dt="2025-01-11T00:05:45.947" v="21" actId="22"/>
        <pc:sldMkLst>
          <pc:docMk/>
          <pc:sldMk cId="3705685759" sldId="273"/>
        </pc:sldMkLst>
        <pc:picChg chg="add">
          <ac:chgData name="Hanqi Li" userId="d127ab96-0686-41e2-be07-39c0821bc75a" providerId="ADAL" clId="{556985DF-2046-41DB-ADD5-4CDBCD671B24}" dt="2025-01-11T00:05:45.947" v="21" actId="22"/>
          <ac:picMkLst>
            <pc:docMk/>
            <pc:sldMk cId="3705685759" sldId="273"/>
            <ac:picMk id="5" creationId="{681F4703-ADEE-037F-BDC7-0D6337DC4EC2}"/>
          </ac:picMkLst>
        </pc:picChg>
      </pc:sldChg>
      <pc:sldChg chg="addSp new mod">
        <pc:chgData name="Hanqi Li" userId="d127ab96-0686-41e2-be07-39c0821bc75a" providerId="ADAL" clId="{556985DF-2046-41DB-ADD5-4CDBCD671B24}" dt="2025-01-11T00:07:15.191" v="23" actId="22"/>
        <pc:sldMkLst>
          <pc:docMk/>
          <pc:sldMk cId="1342419472" sldId="274"/>
        </pc:sldMkLst>
        <pc:picChg chg="add">
          <ac:chgData name="Hanqi Li" userId="d127ab96-0686-41e2-be07-39c0821bc75a" providerId="ADAL" clId="{556985DF-2046-41DB-ADD5-4CDBCD671B24}" dt="2025-01-11T00:07:15.191" v="23" actId="22"/>
          <ac:picMkLst>
            <pc:docMk/>
            <pc:sldMk cId="1342419472" sldId="274"/>
            <ac:picMk id="5" creationId="{AEBBE685-AFAC-16AB-C0BB-8BE6F1B5C802}"/>
          </ac:picMkLst>
        </pc:picChg>
      </pc:sldChg>
      <pc:sldChg chg="addSp new mod">
        <pc:chgData name="Hanqi Li" userId="d127ab96-0686-41e2-be07-39c0821bc75a" providerId="ADAL" clId="{556985DF-2046-41DB-ADD5-4CDBCD671B24}" dt="2025-01-11T00:07:31.587" v="25" actId="22"/>
        <pc:sldMkLst>
          <pc:docMk/>
          <pc:sldMk cId="352728184" sldId="275"/>
        </pc:sldMkLst>
        <pc:picChg chg="add">
          <ac:chgData name="Hanqi Li" userId="d127ab96-0686-41e2-be07-39c0821bc75a" providerId="ADAL" clId="{556985DF-2046-41DB-ADD5-4CDBCD671B24}" dt="2025-01-11T00:07:31.587" v="25" actId="22"/>
          <ac:picMkLst>
            <pc:docMk/>
            <pc:sldMk cId="352728184" sldId="275"/>
            <ac:picMk id="5" creationId="{5E33D374-027A-C39A-73B8-1A217E0FA839}"/>
          </ac:picMkLst>
        </pc:picChg>
      </pc:sldChg>
      <pc:sldChg chg="modSp new del mod">
        <pc:chgData name="Hanqi Li" userId="d127ab96-0686-41e2-be07-39c0821bc75a" providerId="ADAL" clId="{556985DF-2046-41DB-ADD5-4CDBCD671B24}" dt="2025-01-11T00:14:29.473" v="95" actId="47"/>
        <pc:sldMkLst>
          <pc:docMk/>
          <pc:sldMk cId="1796824201" sldId="276"/>
        </pc:sldMkLst>
        <pc:spChg chg="mod">
          <ac:chgData name="Hanqi Li" userId="d127ab96-0686-41e2-be07-39c0821bc75a" providerId="ADAL" clId="{556985DF-2046-41DB-ADD5-4CDBCD671B24}" dt="2025-01-11T00:10:44.044" v="31"/>
          <ac:spMkLst>
            <pc:docMk/>
            <pc:sldMk cId="1796824201" sldId="276"/>
            <ac:spMk id="2" creationId="{9806AB73-9073-6863-C530-C4087DB68D95}"/>
          </ac:spMkLst>
        </pc:spChg>
      </pc:sldChg>
      <pc:sldChg chg="modSp new del mod">
        <pc:chgData name="Hanqi Li" userId="d127ab96-0686-41e2-be07-39c0821bc75a" providerId="ADAL" clId="{556985DF-2046-41DB-ADD5-4CDBCD671B24}" dt="2025-01-11T00:14:30.248" v="96" actId="47"/>
        <pc:sldMkLst>
          <pc:docMk/>
          <pc:sldMk cId="1077863981" sldId="277"/>
        </pc:sldMkLst>
        <pc:spChg chg="mod">
          <ac:chgData name="Hanqi Li" userId="d127ab96-0686-41e2-be07-39c0821bc75a" providerId="ADAL" clId="{556985DF-2046-41DB-ADD5-4CDBCD671B24}" dt="2025-01-11T00:10:54.401" v="33"/>
          <ac:spMkLst>
            <pc:docMk/>
            <pc:sldMk cId="1077863981" sldId="277"/>
            <ac:spMk id="2" creationId="{1837626B-7B6F-F81F-9DE0-553AFA698520}"/>
          </ac:spMkLst>
        </pc:spChg>
      </pc:sldChg>
      <pc:sldChg chg="addSp delSp modSp new mod">
        <pc:chgData name="Hanqi Li" userId="d127ab96-0686-41e2-be07-39c0821bc75a" providerId="ADAL" clId="{556985DF-2046-41DB-ADD5-4CDBCD671B24}" dt="2025-01-11T01:59:15.268" v="112" actId="14100"/>
        <pc:sldMkLst>
          <pc:docMk/>
          <pc:sldMk cId="161084714" sldId="278"/>
        </pc:sldMkLst>
        <pc:spChg chg="mod">
          <ac:chgData name="Hanqi Li" userId="d127ab96-0686-41e2-be07-39c0821bc75a" providerId="ADAL" clId="{556985DF-2046-41DB-ADD5-4CDBCD671B24}" dt="2025-01-11T01:48:23.366" v="108" actId="207"/>
          <ac:spMkLst>
            <pc:docMk/>
            <pc:sldMk cId="161084714" sldId="278"/>
            <ac:spMk id="2" creationId="{0351502C-B632-D5A5-C042-4109CA7681AE}"/>
          </ac:spMkLst>
        </pc:spChg>
        <pc:spChg chg="del">
          <ac:chgData name="Hanqi Li" userId="d127ab96-0686-41e2-be07-39c0821bc75a" providerId="ADAL" clId="{556985DF-2046-41DB-ADD5-4CDBCD671B24}" dt="2025-01-11T01:59:03.053" v="110"/>
          <ac:spMkLst>
            <pc:docMk/>
            <pc:sldMk cId="161084714" sldId="278"/>
            <ac:spMk id="3" creationId="{30E82D7F-A8E8-4162-85A6-3961F5008833}"/>
          </ac:spMkLst>
        </pc:spChg>
        <pc:spChg chg="add mod">
          <ac:chgData name="Hanqi Li" userId="d127ab96-0686-41e2-be07-39c0821bc75a" providerId="ADAL" clId="{556985DF-2046-41DB-ADD5-4CDBCD671B24}" dt="2025-01-11T01:59:15.268" v="112" actId="14100"/>
          <ac:spMkLst>
            <pc:docMk/>
            <pc:sldMk cId="161084714" sldId="278"/>
            <ac:spMk id="4" creationId="{6571D007-B435-4354-C563-C521F6607252}"/>
          </ac:spMkLst>
        </pc:spChg>
      </pc:sldChg>
      <pc:sldChg chg="delSp modSp new mod">
        <pc:chgData name="Hanqi Li" userId="d127ab96-0686-41e2-be07-39c0821bc75a" providerId="ADAL" clId="{556985DF-2046-41DB-ADD5-4CDBCD671B24}" dt="2025-01-11T00:12:04.060" v="43" actId="1076"/>
        <pc:sldMkLst>
          <pc:docMk/>
          <pc:sldMk cId="1066814659" sldId="279"/>
        </pc:sldMkLst>
        <pc:spChg chg="mod">
          <ac:chgData name="Hanqi Li" userId="d127ab96-0686-41e2-be07-39c0821bc75a" providerId="ADAL" clId="{556985DF-2046-41DB-ADD5-4CDBCD671B24}" dt="2025-01-11T00:12:04.060" v="43" actId="1076"/>
          <ac:spMkLst>
            <pc:docMk/>
            <pc:sldMk cId="1066814659" sldId="279"/>
            <ac:spMk id="2" creationId="{B4136EAA-B082-F4B9-ACDB-2FE43DF4370C}"/>
          </ac:spMkLst>
        </pc:spChg>
        <pc:spChg chg="del">
          <ac:chgData name="Hanqi Li" userId="d127ab96-0686-41e2-be07-39c0821bc75a" providerId="ADAL" clId="{556985DF-2046-41DB-ADD5-4CDBCD671B24}" dt="2025-01-11T00:11:40.112" v="38" actId="478"/>
          <ac:spMkLst>
            <pc:docMk/>
            <pc:sldMk cId="1066814659" sldId="279"/>
            <ac:spMk id="3" creationId="{5EA25F29-0E9C-5A75-3F57-D1E6C7B7A4E8}"/>
          </ac:spMkLst>
        </pc:spChg>
      </pc:sldChg>
      <pc:sldChg chg="new del">
        <pc:chgData name="Hanqi Li" userId="d127ab96-0686-41e2-be07-39c0821bc75a" providerId="ADAL" clId="{556985DF-2046-41DB-ADD5-4CDBCD671B24}" dt="2025-01-11T00:13:09.979" v="46" actId="47"/>
        <pc:sldMkLst>
          <pc:docMk/>
          <pc:sldMk cId="3411218160" sldId="280"/>
        </pc:sldMkLst>
      </pc:sldChg>
      <pc:sldChg chg="modSp add mod">
        <pc:chgData name="Hanqi Li" userId="d127ab96-0686-41e2-be07-39c0821bc75a" providerId="ADAL" clId="{556985DF-2046-41DB-ADD5-4CDBCD671B24}" dt="2025-01-11T00:13:26.835" v="72" actId="20577"/>
        <pc:sldMkLst>
          <pc:docMk/>
          <pc:sldMk cId="291375639" sldId="281"/>
        </pc:sldMkLst>
        <pc:spChg chg="mod">
          <ac:chgData name="Hanqi Li" userId="d127ab96-0686-41e2-be07-39c0821bc75a" providerId="ADAL" clId="{556985DF-2046-41DB-ADD5-4CDBCD671B24}" dt="2025-01-11T00:13:26.835" v="72" actId="20577"/>
          <ac:spMkLst>
            <pc:docMk/>
            <pc:sldMk cId="291375639" sldId="281"/>
            <ac:spMk id="2" creationId="{C1B5ABDA-0DE0-EEE8-36D9-AAB1EF59F281}"/>
          </ac:spMkLst>
        </pc:spChg>
      </pc:sldChg>
      <pc:sldChg chg="modSp new mod">
        <pc:chgData name="Hanqi Li" userId="d127ab96-0686-41e2-be07-39c0821bc75a" providerId="ADAL" clId="{556985DF-2046-41DB-ADD5-4CDBCD671B24}" dt="2025-01-11T01:48:38.291" v="109" actId="20577"/>
        <pc:sldMkLst>
          <pc:docMk/>
          <pc:sldMk cId="2959087710" sldId="282"/>
        </pc:sldMkLst>
        <pc:spChg chg="mod">
          <ac:chgData name="Hanqi Li" userId="d127ab96-0686-41e2-be07-39c0821bc75a" providerId="ADAL" clId="{556985DF-2046-41DB-ADD5-4CDBCD671B24}" dt="2025-01-11T01:48:38.291" v="109" actId="20577"/>
          <ac:spMkLst>
            <pc:docMk/>
            <pc:sldMk cId="2959087710" sldId="282"/>
            <ac:spMk id="2" creationId="{BD8E4551-F80F-6E39-FC04-61CF95AF28D6}"/>
          </ac:spMkLst>
        </pc:spChg>
        <pc:spChg chg="mod">
          <ac:chgData name="Hanqi Li" userId="d127ab96-0686-41e2-be07-39c0821bc75a" providerId="ADAL" clId="{556985DF-2046-41DB-ADD5-4CDBCD671B24}" dt="2025-01-11T00:13:46.159" v="87" actId="20577"/>
          <ac:spMkLst>
            <pc:docMk/>
            <pc:sldMk cId="2959087710" sldId="282"/>
            <ac:spMk id="3" creationId="{14D8786C-F791-FB2D-4CB7-6F591DCF1A8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6AE1-4B51-E989-5F43-DE2EBC1EAF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4FEA79-8029-1020-31FF-B8BCAA372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8867C1-0EDD-A863-F4B3-F38961FA833C}"/>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5" name="Footer Placeholder 4">
            <a:extLst>
              <a:ext uri="{FF2B5EF4-FFF2-40B4-BE49-F238E27FC236}">
                <a16:creationId xmlns:a16="http://schemas.microsoft.com/office/drawing/2014/main" id="{71A69A72-9CCB-3301-5CB3-AAE86F3EB9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FDFFD-B457-184E-C395-4925B5E2BF6F}"/>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1348987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5B28F-BCB7-72A9-E4A6-696119CCE0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B1C233-1369-C00E-E3BE-A64726125A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99015-E049-D954-2546-19D041573311}"/>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5" name="Footer Placeholder 4">
            <a:extLst>
              <a:ext uri="{FF2B5EF4-FFF2-40B4-BE49-F238E27FC236}">
                <a16:creationId xmlns:a16="http://schemas.microsoft.com/office/drawing/2014/main" id="{50ECF574-63C1-33A8-7CC7-8CD43142F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F6E414-0523-A23D-550B-BF7AE95248F9}"/>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3023716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C736E-8CBA-8944-B3C8-5F5CA41E56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DC14D1-649B-490A-C923-7D6BC26D12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243DB-7F3F-5861-A9A1-443CFE8095F8}"/>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5" name="Footer Placeholder 4">
            <a:extLst>
              <a:ext uri="{FF2B5EF4-FFF2-40B4-BE49-F238E27FC236}">
                <a16:creationId xmlns:a16="http://schemas.microsoft.com/office/drawing/2014/main" id="{D3AF6A65-C730-46CE-E573-ED9A7AD3C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9B3F0-F6D9-3A44-0C49-0C76C89CD904}"/>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3301587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56B3F-8139-1260-A3EC-215C0AB63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20F095-8788-0389-B370-C0638A8339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55C08-3A04-EE8D-AC4F-3B9AAF2C71DB}"/>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5" name="Footer Placeholder 4">
            <a:extLst>
              <a:ext uri="{FF2B5EF4-FFF2-40B4-BE49-F238E27FC236}">
                <a16:creationId xmlns:a16="http://schemas.microsoft.com/office/drawing/2014/main" id="{767EC8D4-3460-4582-6BA3-42B976952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576595-35A0-2945-8530-E346E81B4813}"/>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3508883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0D012-37E7-ADFD-664E-0F5A79EDC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F7A4A2-D7E7-F3A3-658D-D4D7828B70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686CF-5891-E65F-924B-1492A02C0D6B}"/>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5" name="Footer Placeholder 4">
            <a:extLst>
              <a:ext uri="{FF2B5EF4-FFF2-40B4-BE49-F238E27FC236}">
                <a16:creationId xmlns:a16="http://schemas.microsoft.com/office/drawing/2014/main" id="{C1701F12-35A7-8BB3-8D93-DAFA50221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66D6E-50F6-2E74-1FCA-11E5C22F4503}"/>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98038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3DD4-BB26-0BBD-D971-C2AC1FABAA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4D577-2732-4420-0AB0-EC63E402C8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4A9D78-9238-9EDF-F240-33753BDCC0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789E8-6CEE-7EDD-8BA8-20B7C81361CA}"/>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6" name="Footer Placeholder 5">
            <a:extLst>
              <a:ext uri="{FF2B5EF4-FFF2-40B4-BE49-F238E27FC236}">
                <a16:creationId xmlns:a16="http://schemas.microsoft.com/office/drawing/2014/main" id="{FD42192D-FC8F-579B-1A0C-9529CC72DF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50F90-3311-2F32-87B1-03302A7267A8}"/>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157218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5DE0-3F58-4882-CE28-90CF2D49E3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137D1D-563B-D958-7BAE-D71F5A0935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977B5-A750-C812-46E5-29603712E3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4B797A-8D6A-67D1-202D-E63694A67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5762B8-9F95-14DB-C8AB-1C9E72674E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B45E39-594C-4EF1-19F9-946ABC915FD8}"/>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8" name="Footer Placeholder 7">
            <a:extLst>
              <a:ext uri="{FF2B5EF4-FFF2-40B4-BE49-F238E27FC236}">
                <a16:creationId xmlns:a16="http://schemas.microsoft.com/office/drawing/2014/main" id="{C76B0020-A7F0-4402-2F16-314463C110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0ABB81-53B1-8D4C-C891-962DE44C083B}"/>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75983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7F57-D595-6B5B-93E7-0FD749B09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DB8D0A-1CB2-1F0C-90CA-6C6575B27981}"/>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4" name="Footer Placeholder 3">
            <a:extLst>
              <a:ext uri="{FF2B5EF4-FFF2-40B4-BE49-F238E27FC236}">
                <a16:creationId xmlns:a16="http://schemas.microsoft.com/office/drawing/2014/main" id="{A8AB7666-19F4-7459-760C-10C0E77F8A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80CB9-1210-7882-1EA4-6EA11D7EC516}"/>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3493099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B0B4B-3302-4E1D-95B8-B547AFE2BE04}"/>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3" name="Footer Placeholder 2">
            <a:extLst>
              <a:ext uri="{FF2B5EF4-FFF2-40B4-BE49-F238E27FC236}">
                <a16:creationId xmlns:a16="http://schemas.microsoft.com/office/drawing/2014/main" id="{A1467D4E-6C51-146E-D9C5-A9F8141B78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76BBAC-814C-C86C-5A53-2150DD78B0E3}"/>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151856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4FEA-600B-BF5E-8746-5E980616E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69E9D8-7BAD-2D9D-E689-7C501EA956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77F253-F1CD-3790-98BA-01EAD82F76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53222-F7C2-2202-5DF3-2D61C8F7C292}"/>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6" name="Footer Placeholder 5">
            <a:extLst>
              <a:ext uri="{FF2B5EF4-FFF2-40B4-BE49-F238E27FC236}">
                <a16:creationId xmlns:a16="http://schemas.microsoft.com/office/drawing/2014/main" id="{06963C31-9DA6-E4CE-CCDD-B1303EBBA9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8C23E-2504-A1D7-8A1A-EDB2B287AC87}"/>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3612525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9BAB-EB3A-0E1A-759E-AB8A444F2A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20B31E-E0B3-EECD-05FA-DEFFEF6537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384A05-0EFA-34D4-96FE-E88B9D047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0AF10-3A7B-1627-1FFF-500D4EFDA356}"/>
              </a:ext>
            </a:extLst>
          </p:cNvPr>
          <p:cNvSpPr>
            <a:spLocks noGrp="1"/>
          </p:cNvSpPr>
          <p:nvPr>
            <p:ph type="dt" sz="half" idx="10"/>
          </p:nvPr>
        </p:nvSpPr>
        <p:spPr/>
        <p:txBody>
          <a:bodyPr/>
          <a:lstStyle/>
          <a:p>
            <a:fld id="{56268840-7DB8-4BFA-BFAD-2E15CE34E000}" type="datetimeFigureOut">
              <a:rPr lang="en-US" smtClean="0"/>
              <a:t>1/10/2025</a:t>
            </a:fld>
            <a:endParaRPr lang="en-US"/>
          </a:p>
        </p:txBody>
      </p:sp>
      <p:sp>
        <p:nvSpPr>
          <p:cNvPr id="6" name="Footer Placeholder 5">
            <a:extLst>
              <a:ext uri="{FF2B5EF4-FFF2-40B4-BE49-F238E27FC236}">
                <a16:creationId xmlns:a16="http://schemas.microsoft.com/office/drawing/2014/main" id="{A5CD8F9F-24FD-74D7-68D8-6A8EF4136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2ADE09-8B4B-03C4-F117-F47586885CF9}"/>
              </a:ext>
            </a:extLst>
          </p:cNvPr>
          <p:cNvSpPr>
            <a:spLocks noGrp="1"/>
          </p:cNvSpPr>
          <p:nvPr>
            <p:ph type="sldNum" sz="quarter" idx="12"/>
          </p:nvPr>
        </p:nvSpPr>
        <p:spPr/>
        <p:txBody>
          <a:bodyPr/>
          <a:lstStyle/>
          <a:p>
            <a:fld id="{2F237BA9-AEA4-4351-BF58-0A2E045AA47F}" type="slidenum">
              <a:rPr lang="en-US" smtClean="0"/>
              <a:t>‹#›</a:t>
            </a:fld>
            <a:endParaRPr lang="en-US"/>
          </a:p>
        </p:txBody>
      </p:sp>
    </p:spTree>
    <p:extLst>
      <p:ext uri="{BB962C8B-B14F-4D97-AF65-F5344CB8AC3E}">
        <p14:creationId xmlns:p14="http://schemas.microsoft.com/office/powerpoint/2010/main" val="359370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E1F4AA-A8C8-6144-ACFE-836205639E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2B1550-2B98-A626-04DE-7682986076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713E5-8D35-0C9B-1BEC-822404A36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268840-7DB8-4BFA-BFAD-2E15CE34E000}" type="datetimeFigureOut">
              <a:rPr lang="en-US" smtClean="0"/>
              <a:t>1/10/2025</a:t>
            </a:fld>
            <a:endParaRPr lang="en-US"/>
          </a:p>
        </p:txBody>
      </p:sp>
      <p:sp>
        <p:nvSpPr>
          <p:cNvPr id="5" name="Footer Placeholder 4">
            <a:extLst>
              <a:ext uri="{FF2B5EF4-FFF2-40B4-BE49-F238E27FC236}">
                <a16:creationId xmlns:a16="http://schemas.microsoft.com/office/drawing/2014/main" id="{BED0851E-2081-64EE-3D91-EAA6BA1C63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077C55C-8F55-1165-0A11-6F50A43ED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237BA9-AEA4-4351-BF58-0A2E045AA47F}" type="slidenum">
              <a:rPr lang="en-US" smtClean="0"/>
              <a:t>‹#›</a:t>
            </a:fld>
            <a:endParaRPr lang="en-US"/>
          </a:p>
        </p:txBody>
      </p:sp>
    </p:spTree>
    <p:extLst>
      <p:ext uri="{BB962C8B-B14F-4D97-AF65-F5344CB8AC3E}">
        <p14:creationId xmlns:p14="http://schemas.microsoft.com/office/powerpoint/2010/main" val="1575590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E4551-F80F-6E39-FC04-61CF95AF28D6}"/>
              </a:ext>
            </a:extLst>
          </p:cNvPr>
          <p:cNvSpPr>
            <a:spLocks noGrp="1"/>
          </p:cNvSpPr>
          <p:nvPr>
            <p:ph type="ctrTitle"/>
          </p:nvPr>
        </p:nvSpPr>
        <p:spPr/>
        <p:txBody>
          <a:bodyPr>
            <a:normAutofit fontScale="90000"/>
          </a:bodyPr>
          <a:lstStyle/>
          <a:p>
            <a:r>
              <a:rPr lang="en-US" b="1" i="0" dirty="0">
                <a:solidFill>
                  <a:srgbClr val="1F2328"/>
                </a:solidFill>
                <a:effectLst/>
                <a:latin typeface="-apple-system"/>
              </a:rPr>
              <a:t>Assignment 5 </a:t>
            </a:r>
            <a:br>
              <a:rPr lang="en-US" b="1" i="0" dirty="0">
                <a:solidFill>
                  <a:srgbClr val="1F2328"/>
                </a:solidFill>
                <a:effectLst/>
                <a:latin typeface="-apple-system"/>
              </a:rPr>
            </a:br>
            <a:r>
              <a:rPr lang="en-US" b="1" i="0" dirty="0">
                <a:solidFill>
                  <a:srgbClr val="1F2328"/>
                </a:solidFill>
                <a:effectLst/>
                <a:latin typeface="-apple-system"/>
              </a:rPr>
              <a:t>Create a script tool and toolbox with python</a:t>
            </a:r>
            <a:endParaRPr lang="en-US" dirty="0"/>
          </a:p>
        </p:txBody>
      </p:sp>
      <p:sp>
        <p:nvSpPr>
          <p:cNvPr id="3" name="Subtitle 2">
            <a:extLst>
              <a:ext uri="{FF2B5EF4-FFF2-40B4-BE49-F238E27FC236}">
                <a16:creationId xmlns:a16="http://schemas.microsoft.com/office/drawing/2014/main" id="{14D8786C-F791-FB2D-4CB7-6F591DCF1A8C}"/>
              </a:ext>
            </a:extLst>
          </p:cNvPr>
          <p:cNvSpPr>
            <a:spLocks noGrp="1"/>
          </p:cNvSpPr>
          <p:nvPr>
            <p:ph type="subTitle" idx="1"/>
          </p:nvPr>
        </p:nvSpPr>
        <p:spPr/>
        <p:txBody>
          <a:bodyPr/>
          <a:lstStyle/>
          <a:p>
            <a:r>
              <a:rPr lang="en-US" dirty="0"/>
              <a:t>Hanqi Li</a:t>
            </a:r>
          </a:p>
        </p:txBody>
      </p:sp>
    </p:spTree>
    <p:extLst>
      <p:ext uri="{BB962C8B-B14F-4D97-AF65-F5344CB8AC3E}">
        <p14:creationId xmlns:p14="http://schemas.microsoft.com/office/powerpoint/2010/main" val="2959087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6677F-E7CC-A01A-0013-A84D7D56FC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BDA9A6-D06C-D7EF-443F-3F99567674E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B7DD499-0317-ED03-4540-07ACFD34E84D}"/>
              </a:ext>
            </a:extLst>
          </p:cNvPr>
          <p:cNvPicPr>
            <a:picLocks noChangeAspect="1"/>
          </p:cNvPicPr>
          <p:nvPr/>
        </p:nvPicPr>
        <p:blipFill>
          <a:blip r:embed="rId2"/>
          <a:stretch>
            <a:fillRect/>
          </a:stretch>
        </p:blipFill>
        <p:spPr>
          <a:xfrm>
            <a:off x="1837730" y="447259"/>
            <a:ext cx="8516539" cy="5963482"/>
          </a:xfrm>
          <a:prstGeom prst="rect">
            <a:avLst/>
          </a:prstGeom>
        </p:spPr>
      </p:pic>
    </p:spTree>
    <p:extLst>
      <p:ext uri="{BB962C8B-B14F-4D97-AF65-F5344CB8AC3E}">
        <p14:creationId xmlns:p14="http://schemas.microsoft.com/office/powerpoint/2010/main" val="3815899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E414D-1E4F-093F-59F3-F4E59C8818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C5E75-E396-0315-4E6A-1937EE50FE2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D8642D9-6AA0-0018-DAE0-86304564F3FB}"/>
              </a:ext>
            </a:extLst>
          </p:cNvPr>
          <p:cNvPicPr>
            <a:picLocks noChangeAspect="1"/>
          </p:cNvPicPr>
          <p:nvPr/>
        </p:nvPicPr>
        <p:blipFill>
          <a:blip r:embed="rId2"/>
          <a:stretch>
            <a:fillRect/>
          </a:stretch>
        </p:blipFill>
        <p:spPr>
          <a:xfrm>
            <a:off x="4852814" y="123363"/>
            <a:ext cx="2486372" cy="6611273"/>
          </a:xfrm>
          <a:prstGeom prst="rect">
            <a:avLst/>
          </a:prstGeom>
        </p:spPr>
      </p:pic>
    </p:spTree>
    <p:extLst>
      <p:ext uri="{BB962C8B-B14F-4D97-AF65-F5344CB8AC3E}">
        <p14:creationId xmlns:p14="http://schemas.microsoft.com/office/powerpoint/2010/main" val="139229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54839-E4F9-A5CD-5BA6-7C96B8D3E9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32E566-0931-DB92-149C-DD7C6E14015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FB07024-BD39-D105-A867-F6D865B8852F}"/>
              </a:ext>
            </a:extLst>
          </p:cNvPr>
          <p:cNvPicPr>
            <a:picLocks noChangeAspect="1"/>
          </p:cNvPicPr>
          <p:nvPr/>
        </p:nvPicPr>
        <p:blipFill>
          <a:blip r:embed="rId2"/>
          <a:stretch>
            <a:fillRect/>
          </a:stretch>
        </p:blipFill>
        <p:spPr>
          <a:xfrm>
            <a:off x="1575756" y="109074"/>
            <a:ext cx="9040487" cy="6639852"/>
          </a:xfrm>
          <a:prstGeom prst="rect">
            <a:avLst/>
          </a:prstGeom>
        </p:spPr>
      </p:pic>
    </p:spTree>
    <p:extLst>
      <p:ext uri="{BB962C8B-B14F-4D97-AF65-F5344CB8AC3E}">
        <p14:creationId xmlns:p14="http://schemas.microsoft.com/office/powerpoint/2010/main" val="1822181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5CD6F-C407-3DCF-4FB4-693DE29F15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A1D6D5-EA56-9E38-6ACE-6CFB925E72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4649C4-1911-3F31-BB2D-1604750CF640}"/>
              </a:ext>
            </a:extLst>
          </p:cNvPr>
          <p:cNvPicPr>
            <a:picLocks noChangeAspect="1"/>
          </p:cNvPicPr>
          <p:nvPr/>
        </p:nvPicPr>
        <p:blipFill>
          <a:blip r:embed="rId2"/>
          <a:stretch>
            <a:fillRect/>
          </a:stretch>
        </p:blipFill>
        <p:spPr>
          <a:xfrm>
            <a:off x="1585283" y="90021"/>
            <a:ext cx="9021434" cy="6677957"/>
          </a:xfrm>
          <a:prstGeom prst="rect">
            <a:avLst/>
          </a:prstGeom>
        </p:spPr>
      </p:pic>
    </p:spTree>
    <p:extLst>
      <p:ext uri="{BB962C8B-B14F-4D97-AF65-F5344CB8AC3E}">
        <p14:creationId xmlns:p14="http://schemas.microsoft.com/office/powerpoint/2010/main" val="1422053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B876-ACB4-111E-D320-C8A4542212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1575C4-259A-D6A4-B878-57C198E5CA6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607E108-4A43-949A-E936-8FC49F9C255A}"/>
              </a:ext>
            </a:extLst>
          </p:cNvPr>
          <p:cNvPicPr>
            <a:picLocks noChangeAspect="1"/>
          </p:cNvPicPr>
          <p:nvPr/>
        </p:nvPicPr>
        <p:blipFill>
          <a:blip r:embed="rId2"/>
          <a:stretch>
            <a:fillRect/>
          </a:stretch>
        </p:blipFill>
        <p:spPr>
          <a:xfrm>
            <a:off x="4452708" y="137653"/>
            <a:ext cx="3286584" cy="6582694"/>
          </a:xfrm>
          <a:prstGeom prst="rect">
            <a:avLst/>
          </a:prstGeom>
        </p:spPr>
      </p:pic>
    </p:spTree>
    <p:extLst>
      <p:ext uri="{BB962C8B-B14F-4D97-AF65-F5344CB8AC3E}">
        <p14:creationId xmlns:p14="http://schemas.microsoft.com/office/powerpoint/2010/main" val="1246391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106B3-9D23-03F0-4EE5-EF35A7F47D1B}"/>
              </a:ext>
            </a:extLst>
          </p:cNvPr>
          <p:cNvSpPr>
            <a:spLocks noGrp="1"/>
          </p:cNvSpPr>
          <p:nvPr>
            <p:ph type="title"/>
          </p:nvPr>
        </p:nvSpPr>
        <p:spPr/>
        <p:txBody>
          <a:bodyPr/>
          <a:lstStyle/>
          <a:p>
            <a:r>
              <a:rPr lang="en-US" dirty="0"/>
              <a:t>1</a:t>
            </a:r>
          </a:p>
        </p:txBody>
      </p:sp>
      <p:sp>
        <p:nvSpPr>
          <p:cNvPr id="3" name="Content Placeholder 2">
            <a:extLst>
              <a:ext uri="{FF2B5EF4-FFF2-40B4-BE49-F238E27FC236}">
                <a16:creationId xmlns:a16="http://schemas.microsoft.com/office/drawing/2014/main" id="{035E648A-1FB9-AE41-782C-12F0E7F6349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7C9922B-DABD-41AF-D60A-2E96F21741AB}"/>
              </a:ext>
            </a:extLst>
          </p:cNvPr>
          <p:cNvPicPr>
            <a:picLocks noChangeAspect="1"/>
          </p:cNvPicPr>
          <p:nvPr/>
        </p:nvPicPr>
        <p:blipFill>
          <a:blip r:embed="rId2"/>
          <a:stretch>
            <a:fillRect/>
          </a:stretch>
        </p:blipFill>
        <p:spPr>
          <a:xfrm>
            <a:off x="3547707" y="480601"/>
            <a:ext cx="5096586" cy="5896798"/>
          </a:xfrm>
          <a:prstGeom prst="rect">
            <a:avLst/>
          </a:prstGeom>
        </p:spPr>
      </p:pic>
    </p:spTree>
    <p:extLst>
      <p:ext uri="{BB962C8B-B14F-4D97-AF65-F5344CB8AC3E}">
        <p14:creationId xmlns:p14="http://schemas.microsoft.com/office/powerpoint/2010/main" val="375021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36EAA-B082-F4B9-ACDB-2FE43DF4370C}"/>
              </a:ext>
            </a:extLst>
          </p:cNvPr>
          <p:cNvSpPr>
            <a:spLocks noGrp="1"/>
          </p:cNvSpPr>
          <p:nvPr>
            <p:ph type="title"/>
          </p:nvPr>
        </p:nvSpPr>
        <p:spPr>
          <a:xfrm>
            <a:off x="838200" y="2766218"/>
            <a:ext cx="10515600" cy="1325563"/>
          </a:xfrm>
        </p:spPr>
        <p:txBody>
          <a:bodyPr>
            <a:noAutofit/>
          </a:bodyPr>
          <a:lstStyle/>
          <a:p>
            <a:pPr algn="ctr"/>
            <a:r>
              <a:rPr lang="en-US" sz="6000" b="1" i="0" dirty="0">
                <a:solidFill>
                  <a:srgbClr val="1F2328"/>
                </a:solidFill>
                <a:effectLst/>
                <a:latin typeface="-apple-system"/>
              </a:rPr>
              <a:t>Create a python toolbox</a:t>
            </a:r>
            <a:endParaRPr lang="en-US" sz="6000" dirty="0"/>
          </a:p>
        </p:txBody>
      </p:sp>
    </p:spTree>
    <p:extLst>
      <p:ext uri="{BB962C8B-B14F-4D97-AF65-F5344CB8AC3E}">
        <p14:creationId xmlns:p14="http://schemas.microsoft.com/office/powerpoint/2010/main" val="1066814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BC5D-692F-9B73-7B7A-E0A740BDAA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00F177-FB09-A1FF-7C01-254BD7A19B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C2D2AF9-4493-E1D0-E763-CB1D86FEF16D}"/>
              </a:ext>
            </a:extLst>
          </p:cNvPr>
          <p:cNvPicPr>
            <a:picLocks noChangeAspect="1"/>
          </p:cNvPicPr>
          <p:nvPr/>
        </p:nvPicPr>
        <p:blipFill>
          <a:blip r:embed="rId2"/>
          <a:stretch>
            <a:fillRect/>
          </a:stretch>
        </p:blipFill>
        <p:spPr>
          <a:xfrm>
            <a:off x="4457471" y="118600"/>
            <a:ext cx="3277057" cy="6620799"/>
          </a:xfrm>
          <a:prstGeom prst="rect">
            <a:avLst/>
          </a:prstGeom>
        </p:spPr>
      </p:pic>
    </p:spTree>
    <p:extLst>
      <p:ext uri="{BB962C8B-B14F-4D97-AF65-F5344CB8AC3E}">
        <p14:creationId xmlns:p14="http://schemas.microsoft.com/office/powerpoint/2010/main" val="1629654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1E2FA-093F-C3DF-A124-B3A1661A0A8D}"/>
              </a:ext>
            </a:extLst>
          </p:cNvPr>
          <p:cNvSpPr>
            <a:spLocks noGrp="1"/>
          </p:cNvSpPr>
          <p:nvPr>
            <p:ph type="title"/>
          </p:nvPr>
        </p:nvSpPr>
        <p:spPr/>
        <p:txBody>
          <a:bodyPr/>
          <a:lstStyle/>
          <a:p>
            <a:r>
              <a:rPr lang="en-US" dirty="0"/>
              <a:t>2</a:t>
            </a:r>
          </a:p>
        </p:txBody>
      </p:sp>
      <p:sp>
        <p:nvSpPr>
          <p:cNvPr id="3" name="Content Placeholder 2">
            <a:extLst>
              <a:ext uri="{FF2B5EF4-FFF2-40B4-BE49-F238E27FC236}">
                <a16:creationId xmlns:a16="http://schemas.microsoft.com/office/drawing/2014/main" id="{47AD133A-427F-09C7-3B00-257D5A0C53B3}"/>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1C4F6BD-9C1C-6475-E015-1D27DED01453}"/>
              </a:ext>
            </a:extLst>
          </p:cNvPr>
          <p:cNvPicPr>
            <a:picLocks noChangeAspect="1"/>
          </p:cNvPicPr>
          <p:nvPr/>
        </p:nvPicPr>
        <p:blipFill>
          <a:blip r:embed="rId2"/>
          <a:stretch>
            <a:fillRect/>
          </a:stretch>
        </p:blipFill>
        <p:spPr>
          <a:xfrm>
            <a:off x="3547707" y="480601"/>
            <a:ext cx="5096586" cy="5896798"/>
          </a:xfrm>
          <a:prstGeom prst="rect">
            <a:avLst/>
          </a:prstGeom>
        </p:spPr>
      </p:pic>
    </p:spTree>
    <p:extLst>
      <p:ext uri="{BB962C8B-B14F-4D97-AF65-F5344CB8AC3E}">
        <p14:creationId xmlns:p14="http://schemas.microsoft.com/office/powerpoint/2010/main" val="419783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F528-C5C1-FDC3-7B00-A536CBB371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6CAD86-A5E2-7A71-47F9-79C8E4AEBFA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8E63924-9AB8-7827-4DF7-78D88EA3553B}"/>
              </a:ext>
            </a:extLst>
          </p:cNvPr>
          <p:cNvPicPr>
            <a:picLocks noChangeAspect="1"/>
          </p:cNvPicPr>
          <p:nvPr/>
        </p:nvPicPr>
        <p:blipFill>
          <a:blip r:embed="rId2"/>
          <a:stretch>
            <a:fillRect/>
          </a:stretch>
        </p:blipFill>
        <p:spPr>
          <a:xfrm>
            <a:off x="1580520" y="113837"/>
            <a:ext cx="9030960" cy="6630325"/>
          </a:xfrm>
          <a:prstGeom prst="rect">
            <a:avLst/>
          </a:prstGeom>
        </p:spPr>
      </p:pic>
    </p:spTree>
    <p:extLst>
      <p:ext uri="{BB962C8B-B14F-4D97-AF65-F5344CB8AC3E}">
        <p14:creationId xmlns:p14="http://schemas.microsoft.com/office/powerpoint/2010/main" val="116769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81B53-9DAF-EC70-49FC-7A3F21988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5ABDA-0DE0-EEE8-36D9-AAB1EF59F281}"/>
              </a:ext>
            </a:extLst>
          </p:cNvPr>
          <p:cNvSpPr>
            <a:spLocks noGrp="1"/>
          </p:cNvSpPr>
          <p:nvPr>
            <p:ph type="title"/>
          </p:nvPr>
        </p:nvSpPr>
        <p:spPr>
          <a:xfrm>
            <a:off x="838200" y="2766218"/>
            <a:ext cx="10515600" cy="1325563"/>
          </a:xfrm>
        </p:spPr>
        <p:txBody>
          <a:bodyPr>
            <a:noAutofit/>
          </a:bodyPr>
          <a:lstStyle/>
          <a:p>
            <a:pPr algn="ctr"/>
            <a:r>
              <a:rPr lang="en-US" sz="6000" b="1" i="0" dirty="0">
                <a:solidFill>
                  <a:srgbClr val="1F2328"/>
                </a:solidFill>
                <a:effectLst/>
                <a:latin typeface="-apple-system"/>
              </a:rPr>
              <a:t>Create a script tool</a:t>
            </a:r>
            <a:endParaRPr lang="en-US" sz="6000" dirty="0"/>
          </a:p>
        </p:txBody>
      </p:sp>
    </p:spTree>
    <p:extLst>
      <p:ext uri="{BB962C8B-B14F-4D97-AF65-F5344CB8AC3E}">
        <p14:creationId xmlns:p14="http://schemas.microsoft.com/office/powerpoint/2010/main" val="291375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338A-48A6-511F-651A-DDE4C51865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EEB644-A851-E785-7AE2-A485817651B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81F4703-ADEE-037F-BDC7-0D6337DC4EC2}"/>
              </a:ext>
            </a:extLst>
          </p:cNvPr>
          <p:cNvPicPr>
            <a:picLocks noChangeAspect="1"/>
          </p:cNvPicPr>
          <p:nvPr/>
        </p:nvPicPr>
        <p:blipFill>
          <a:blip r:embed="rId2"/>
          <a:stretch>
            <a:fillRect/>
          </a:stretch>
        </p:blipFill>
        <p:spPr>
          <a:xfrm>
            <a:off x="3120385" y="0"/>
            <a:ext cx="5951230" cy="6858000"/>
          </a:xfrm>
          <a:prstGeom prst="rect">
            <a:avLst/>
          </a:prstGeom>
        </p:spPr>
      </p:pic>
    </p:spTree>
    <p:extLst>
      <p:ext uri="{BB962C8B-B14F-4D97-AF65-F5344CB8AC3E}">
        <p14:creationId xmlns:p14="http://schemas.microsoft.com/office/powerpoint/2010/main" val="3705685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72C33-EBDE-C6EB-0B5F-18F0D14091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081731-76B8-BDC4-651D-95F5AA37F3F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EBBE685-AFAC-16AB-C0BB-8BE6F1B5C802}"/>
              </a:ext>
            </a:extLst>
          </p:cNvPr>
          <p:cNvPicPr>
            <a:picLocks noChangeAspect="1"/>
          </p:cNvPicPr>
          <p:nvPr/>
        </p:nvPicPr>
        <p:blipFill>
          <a:blip r:embed="rId2"/>
          <a:stretch>
            <a:fillRect/>
          </a:stretch>
        </p:blipFill>
        <p:spPr>
          <a:xfrm>
            <a:off x="1599572" y="109074"/>
            <a:ext cx="8992855" cy="6639852"/>
          </a:xfrm>
          <a:prstGeom prst="rect">
            <a:avLst/>
          </a:prstGeom>
        </p:spPr>
      </p:pic>
    </p:spTree>
    <p:extLst>
      <p:ext uri="{BB962C8B-B14F-4D97-AF65-F5344CB8AC3E}">
        <p14:creationId xmlns:p14="http://schemas.microsoft.com/office/powerpoint/2010/main" val="1342419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457FA-DAC3-9F64-AEA4-8E7A8258F2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3333E8-8960-0C31-AEB7-CDA0647FB6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33D374-027A-C39A-73B8-1A217E0FA839}"/>
              </a:ext>
            </a:extLst>
          </p:cNvPr>
          <p:cNvPicPr>
            <a:picLocks noChangeAspect="1"/>
          </p:cNvPicPr>
          <p:nvPr/>
        </p:nvPicPr>
        <p:blipFill>
          <a:blip r:embed="rId2"/>
          <a:stretch>
            <a:fillRect/>
          </a:stretch>
        </p:blipFill>
        <p:spPr>
          <a:xfrm>
            <a:off x="3547707" y="480601"/>
            <a:ext cx="5096586" cy="5896798"/>
          </a:xfrm>
          <a:prstGeom prst="rect">
            <a:avLst/>
          </a:prstGeom>
        </p:spPr>
      </p:pic>
    </p:spTree>
    <p:extLst>
      <p:ext uri="{BB962C8B-B14F-4D97-AF65-F5344CB8AC3E}">
        <p14:creationId xmlns:p14="http://schemas.microsoft.com/office/powerpoint/2010/main" val="352728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1502C-B632-D5A5-C042-4109CA7681AE}"/>
              </a:ext>
            </a:extLst>
          </p:cNvPr>
          <p:cNvSpPr>
            <a:spLocks noGrp="1"/>
          </p:cNvSpPr>
          <p:nvPr>
            <p:ph type="title"/>
          </p:nvPr>
        </p:nvSpPr>
        <p:spPr/>
        <p:txBody>
          <a:bodyPr/>
          <a:lstStyle/>
          <a:p>
            <a:r>
              <a:rPr lang="en-US" b="1" i="0" dirty="0">
                <a:solidFill>
                  <a:schemeClr val="accent2"/>
                </a:solidFill>
                <a:effectLst/>
                <a:latin typeface="-apple-system"/>
              </a:rPr>
              <a:t>script tool </a:t>
            </a:r>
            <a:r>
              <a:rPr lang="en-US" b="0" i="0" dirty="0">
                <a:solidFill>
                  <a:srgbClr val="1F2328"/>
                </a:solidFill>
                <a:effectLst/>
                <a:latin typeface="-apple-system"/>
              </a:rPr>
              <a:t>VS </a:t>
            </a:r>
            <a:r>
              <a:rPr lang="en-US" b="1" i="0" dirty="0">
                <a:solidFill>
                  <a:schemeClr val="accent2"/>
                </a:solidFill>
                <a:effectLst/>
                <a:latin typeface="-apple-system"/>
              </a:rPr>
              <a:t>python toolbox</a:t>
            </a:r>
            <a:br>
              <a:rPr lang="en-US" b="0" i="0" dirty="0">
                <a:solidFill>
                  <a:srgbClr val="1F2328"/>
                </a:solidFill>
                <a:effectLst/>
                <a:latin typeface="-apple-system"/>
              </a:rPr>
            </a:br>
            <a:r>
              <a:rPr lang="en-US" b="0" i="0" dirty="0">
                <a:solidFill>
                  <a:srgbClr val="1F2328"/>
                </a:solidFill>
                <a:effectLst/>
                <a:latin typeface="-apple-system"/>
              </a:rPr>
              <a:t>similarity and differences</a:t>
            </a:r>
            <a:endParaRPr lang="en-US" dirty="0"/>
          </a:p>
        </p:txBody>
      </p:sp>
      <p:sp>
        <p:nvSpPr>
          <p:cNvPr id="4" name="Rectangle 1">
            <a:extLst>
              <a:ext uri="{FF2B5EF4-FFF2-40B4-BE49-F238E27FC236}">
                <a16:creationId xmlns:a16="http://schemas.microsoft.com/office/drawing/2014/main" id="{6571D007-B435-4354-C563-C521F6607252}"/>
              </a:ext>
            </a:extLst>
          </p:cNvPr>
          <p:cNvSpPr>
            <a:spLocks noGrp="1" noChangeArrowheads="1"/>
          </p:cNvSpPr>
          <p:nvPr>
            <p:ph idx="1"/>
          </p:nvPr>
        </p:nvSpPr>
        <p:spPr bwMode="auto">
          <a:xfrm>
            <a:off x="838200" y="1666700"/>
            <a:ext cx="1103425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script tool</a:t>
            </a:r>
            <a:r>
              <a:rPr kumimoji="0" lang="en-US" altLang="en-US" sz="1800" b="0" i="0" u="none" strike="noStrike" cap="none" normalizeH="0" baseline="0" dirty="0">
                <a:ln>
                  <a:noFill/>
                </a:ln>
                <a:solidFill>
                  <a:schemeClr val="tx1"/>
                </a:solidFill>
                <a:effectLst/>
                <a:latin typeface="Arial" panose="020B0604020202020204" pitchFamily="34" charset="0"/>
              </a:rPr>
              <a:t> and the </a:t>
            </a:r>
            <a:r>
              <a:rPr kumimoji="0" lang="en-US" altLang="en-US" sz="1800" b="1" i="0" u="none" strike="noStrike" cap="none" normalizeH="0" baseline="0" dirty="0">
                <a:ln>
                  <a:noFill/>
                </a:ln>
                <a:solidFill>
                  <a:schemeClr val="tx1"/>
                </a:solidFill>
                <a:effectLst/>
                <a:latin typeface="Arial" panose="020B0604020202020204" pitchFamily="34" charset="0"/>
              </a:rPr>
              <a:t>Python toolbox</a:t>
            </a:r>
            <a:r>
              <a:rPr kumimoji="0" lang="en-US" altLang="en-US" sz="1800" b="0" i="0" u="none" strike="noStrike" cap="none" normalizeH="0" baseline="0" dirty="0">
                <a:ln>
                  <a:noFill/>
                </a:ln>
                <a:solidFill>
                  <a:schemeClr val="tx1"/>
                </a:solidFill>
                <a:effectLst/>
                <a:latin typeface="Arial" panose="020B0604020202020204" pitchFamily="34" charset="0"/>
              </a:rPr>
              <a:t> in ArcGIS Pro both serve as essential components of the Geoprocessing framework, allowing users to execute custom workflows and automate tasks using Python. My experience with the script tool highlights its straightforwardness and accessibility, especially for those new to Python scripting in ArcGIS Pro. It enables the creation of simple tools by linking a Python script to the geoprocessing framework, where parameters can be defined through an intuitive GUI. This makes it ideal for quick deployment and integration of standalone Python scripts into ArcGIS workflows. However, the script tool has limited customization and flexibility compared to the Python toolbox.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On the other hand, the </a:t>
            </a:r>
            <a:r>
              <a:rPr kumimoji="0" lang="en-US" altLang="en-US" sz="1800" b="1" i="0" u="none" strike="noStrike" cap="none" normalizeH="0" baseline="0" dirty="0">
                <a:ln>
                  <a:noFill/>
                </a:ln>
                <a:solidFill>
                  <a:schemeClr val="tx1"/>
                </a:solidFill>
                <a:effectLst/>
                <a:latin typeface="Arial" panose="020B0604020202020204" pitchFamily="34" charset="0"/>
              </a:rPr>
              <a:t>Python toolbox (</a:t>
            </a:r>
            <a:r>
              <a:rPr kumimoji="0" lang="en-US" altLang="en-US" sz="1800" b="1" i="0" u="none" strike="noStrike" cap="none" normalizeH="0" baseline="0" dirty="0" err="1">
                <a:ln>
                  <a:noFill/>
                </a:ln>
                <a:solidFill>
                  <a:schemeClr val="tx1"/>
                </a:solidFill>
                <a:effectLst/>
                <a:latin typeface="Arial" panose="020B0604020202020204" pitchFamily="34" charset="0"/>
              </a:rPr>
              <a:t>pyt</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offers a more robust and flexible approach. Unlike the script tool, a Python toolbox is defined entirely in Python, providing greater control over tool behaviors, parameter definitions, and advanced validation logic. In my experience, this makes it particularly useful for developing complex tools or suites of tools that require extensive customization or dynamic interactions between parameters. However, the Python toolbox comes with a steeper learning curve, requiring familiarity with Python classes and ArcGIS-specific Python modules.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summary, the script tool and Python toolbox share the ability to integrate Python into geoprocessing tasks but differ in complexity and flexibility. The script tool is user-friendly and suited for simple tasks, while the Python toolbox offers advanced customization and is better for complex or dynamic workflows.</a:t>
            </a:r>
          </a:p>
        </p:txBody>
      </p:sp>
    </p:spTree>
    <p:extLst>
      <p:ext uri="{BB962C8B-B14F-4D97-AF65-F5344CB8AC3E}">
        <p14:creationId xmlns:p14="http://schemas.microsoft.com/office/powerpoint/2010/main" val="16108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B6C8EC4-A98E-F0FD-7AA6-532A79A69F54}"/>
              </a:ext>
            </a:extLst>
          </p:cNvPr>
          <p:cNvPicPr>
            <a:picLocks noChangeAspect="1"/>
          </p:cNvPicPr>
          <p:nvPr/>
        </p:nvPicPr>
        <p:blipFill>
          <a:blip r:embed="rId2"/>
          <a:stretch>
            <a:fillRect/>
          </a:stretch>
        </p:blipFill>
        <p:spPr>
          <a:xfrm>
            <a:off x="2314047" y="1538023"/>
            <a:ext cx="7563906" cy="3781953"/>
          </a:xfrm>
          <a:prstGeom prst="rect">
            <a:avLst/>
          </a:prstGeom>
        </p:spPr>
      </p:pic>
    </p:spTree>
    <p:extLst>
      <p:ext uri="{BB962C8B-B14F-4D97-AF65-F5344CB8AC3E}">
        <p14:creationId xmlns:p14="http://schemas.microsoft.com/office/powerpoint/2010/main" val="242833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F0FED-ADA3-5C1A-8116-3DD7F4D97D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09BE37-C127-26A8-11F5-1EDCF46A36D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93ED142-283D-297B-32D4-F9732FE2B6B8}"/>
              </a:ext>
            </a:extLst>
          </p:cNvPr>
          <p:cNvPicPr>
            <a:picLocks noChangeAspect="1"/>
          </p:cNvPicPr>
          <p:nvPr/>
        </p:nvPicPr>
        <p:blipFill>
          <a:blip r:embed="rId2"/>
          <a:stretch>
            <a:fillRect/>
          </a:stretch>
        </p:blipFill>
        <p:spPr>
          <a:xfrm>
            <a:off x="2275942" y="1514208"/>
            <a:ext cx="7640116" cy="3829584"/>
          </a:xfrm>
          <a:prstGeom prst="rect">
            <a:avLst/>
          </a:prstGeom>
        </p:spPr>
      </p:pic>
    </p:spTree>
    <p:extLst>
      <p:ext uri="{BB962C8B-B14F-4D97-AF65-F5344CB8AC3E}">
        <p14:creationId xmlns:p14="http://schemas.microsoft.com/office/powerpoint/2010/main" val="17958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B29F3-E009-E69F-61C0-FA0C7612D9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E9EC18-A917-EFDD-9E37-7B86B17880E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1B80AFB-B537-8B23-5CCE-8DC47A3AEF15}"/>
              </a:ext>
            </a:extLst>
          </p:cNvPr>
          <p:cNvPicPr>
            <a:picLocks noChangeAspect="1"/>
          </p:cNvPicPr>
          <p:nvPr/>
        </p:nvPicPr>
        <p:blipFill>
          <a:blip r:embed="rId2"/>
          <a:stretch>
            <a:fillRect/>
          </a:stretch>
        </p:blipFill>
        <p:spPr>
          <a:xfrm>
            <a:off x="2614126" y="685417"/>
            <a:ext cx="6963747" cy="5487166"/>
          </a:xfrm>
          <a:prstGeom prst="rect">
            <a:avLst/>
          </a:prstGeom>
        </p:spPr>
      </p:pic>
    </p:spTree>
    <p:extLst>
      <p:ext uri="{BB962C8B-B14F-4D97-AF65-F5344CB8AC3E}">
        <p14:creationId xmlns:p14="http://schemas.microsoft.com/office/powerpoint/2010/main" val="267246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F91A-939D-D1F2-42FE-21A8225547A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E42BFBA-4522-BCD6-ED8A-50BAAA60FE0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EAEE7B2-7196-F606-BC6D-1E1310439059}"/>
              </a:ext>
            </a:extLst>
          </p:cNvPr>
          <p:cNvPicPr>
            <a:picLocks noChangeAspect="1"/>
          </p:cNvPicPr>
          <p:nvPr/>
        </p:nvPicPr>
        <p:blipFill>
          <a:blip r:embed="rId2"/>
          <a:stretch>
            <a:fillRect/>
          </a:stretch>
        </p:blipFill>
        <p:spPr>
          <a:xfrm>
            <a:off x="3238101" y="218627"/>
            <a:ext cx="5715798" cy="6420746"/>
          </a:xfrm>
          <a:prstGeom prst="rect">
            <a:avLst/>
          </a:prstGeom>
        </p:spPr>
      </p:pic>
    </p:spTree>
    <p:extLst>
      <p:ext uri="{BB962C8B-B14F-4D97-AF65-F5344CB8AC3E}">
        <p14:creationId xmlns:p14="http://schemas.microsoft.com/office/powerpoint/2010/main" val="2619201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8E90D-95A3-B62E-8C24-605A0187D7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3B8093-7843-0947-25DE-2DCB7049D8B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898EA7A-5E39-1FC3-FE79-7D86F7E19ECB}"/>
              </a:ext>
            </a:extLst>
          </p:cNvPr>
          <p:cNvPicPr>
            <a:picLocks noChangeAspect="1"/>
          </p:cNvPicPr>
          <p:nvPr/>
        </p:nvPicPr>
        <p:blipFill>
          <a:blip r:embed="rId2"/>
          <a:stretch>
            <a:fillRect/>
          </a:stretch>
        </p:blipFill>
        <p:spPr>
          <a:xfrm>
            <a:off x="2323573" y="737812"/>
            <a:ext cx="7544853" cy="5382376"/>
          </a:xfrm>
          <a:prstGeom prst="rect">
            <a:avLst/>
          </a:prstGeom>
        </p:spPr>
      </p:pic>
    </p:spTree>
    <p:extLst>
      <p:ext uri="{BB962C8B-B14F-4D97-AF65-F5344CB8AC3E}">
        <p14:creationId xmlns:p14="http://schemas.microsoft.com/office/powerpoint/2010/main" val="30617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56139-36EE-9FD7-5238-19C0F4E09B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6359C7-ED60-4D6F-5A8C-56B206F08DF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2EB5609-1113-EB7C-C902-80A2B5843430}"/>
              </a:ext>
            </a:extLst>
          </p:cNvPr>
          <p:cNvPicPr>
            <a:picLocks noChangeAspect="1"/>
          </p:cNvPicPr>
          <p:nvPr/>
        </p:nvPicPr>
        <p:blipFill>
          <a:blip r:embed="rId2"/>
          <a:stretch>
            <a:fillRect/>
          </a:stretch>
        </p:blipFill>
        <p:spPr>
          <a:xfrm>
            <a:off x="1799061" y="0"/>
            <a:ext cx="8593878" cy="6858000"/>
          </a:xfrm>
          <a:prstGeom prst="rect">
            <a:avLst/>
          </a:prstGeom>
        </p:spPr>
      </p:pic>
    </p:spTree>
    <p:extLst>
      <p:ext uri="{BB962C8B-B14F-4D97-AF65-F5344CB8AC3E}">
        <p14:creationId xmlns:p14="http://schemas.microsoft.com/office/powerpoint/2010/main" val="263780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1761-256E-9475-9642-13445BF97E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D177BD-59BB-DD9E-D206-B6AAECA8F6A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E7E5CFE-C87B-5B18-9EFD-56C5A1BF3C33}"/>
              </a:ext>
            </a:extLst>
          </p:cNvPr>
          <p:cNvPicPr>
            <a:picLocks noChangeAspect="1"/>
          </p:cNvPicPr>
          <p:nvPr/>
        </p:nvPicPr>
        <p:blipFill>
          <a:blip r:embed="rId2"/>
          <a:stretch>
            <a:fillRect/>
          </a:stretch>
        </p:blipFill>
        <p:spPr>
          <a:xfrm>
            <a:off x="2285468" y="1523734"/>
            <a:ext cx="7621064" cy="3810532"/>
          </a:xfrm>
          <a:prstGeom prst="rect">
            <a:avLst/>
          </a:prstGeom>
        </p:spPr>
      </p:pic>
    </p:spTree>
    <p:extLst>
      <p:ext uri="{BB962C8B-B14F-4D97-AF65-F5344CB8AC3E}">
        <p14:creationId xmlns:p14="http://schemas.microsoft.com/office/powerpoint/2010/main" val="90210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1733</TotalTime>
  <Words>296</Words>
  <Application>Microsoft Office PowerPoint</Application>
  <PresentationFormat>Widescreen</PresentationFormat>
  <Paragraphs>10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-apple-system</vt:lpstr>
      <vt:lpstr>Aptos</vt:lpstr>
      <vt:lpstr>Aptos Display</vt:lpstr>
      <vt:lpstr>Arial</vt:lpstr>
      <vt:lpstr>Office Theme</vt:lpstr>
      <vt:lpstr>Assignment 5  Create a script tool and toolbox with python</vt:lpstr>
      <vt:lpstr>Create a script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vt:lpstr>
      <vt:lpstr>Create a python toolbox</vt:lpstr>
      <vt:lpstr>PowerPoint Presentation</vt:lpstr>
      <vt:lpstr>2</vt:lpstr>
      <vt:lpstr>PowerPoint Presentation</vt:lpstr>
      <vt:lpstr>PowerPoint Presentation</vt:lpstr>
      <vt:lpstr>PowerPoint Presentation</vt:lpstr>
      <vt:lpstr>PowerPoint Presentation</vt:lpstr>
      <vt:lpstr>script tool VS python toolbox similarity and differences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Hanqi Li</dc:creator>
  <cp:lastModifiedBy>Hanqi Li</cp:lastModifiedBy>
  <cp:revision>1</cp:revision>
  <dcterms:created xsi:type="dcterms:W3CDTF">2025-01-09T20:28:16Z</dcterms:created>
  <dcterms:modified xsi:type="dcterms:W3CDTF">2025-01-11T01:59:20Z</dcterms:modified>
</cp:coreProperties>
</file>