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0b5452e2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0b5452e2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0b5452e2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0b5452e2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784d6b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784d6b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784d6b3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784d6b3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784d6b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784d6b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784d6b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784d6b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784d6b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784d6b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784d6b3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784d6b3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0b5452e2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30b5452e2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30b5452e2f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30b5452e2f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0b5452e2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0b5452e2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30b5452e2f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30b5452e2f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0b5452e2f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0b5452e2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0b5452e2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0b5452e2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0b5452e2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0b5452e2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0b5452e2f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0b5452e2f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0b5452e2f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0b5452e2f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0b5452e2f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0b5452e2f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0b5452e2f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0b5452e2f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dgoenrique/amazon-prime-movies-and-tv-shows?resource=download&amp;select=titles.csv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7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Prime Movies &amp; TV Shows Data Warehouse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Hanqi Deng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627025" y="-5186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 4.</a:t>
            </a: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Does imdb score follow a normal distribution?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50" y="759475"/>
            <a:ext cx="4145075" cy="40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267225" y="-4745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For movies/TV shows with only one production country, what genres does each country produce and what are the counts?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" sz="1300"/>
              <a:t>       </a:t>
            </a:r>
            <a:r>
              <a:rPr lang="en" sz="2200"/>
              <a:t>  </a:t>
            </a:r>
            <a:endParaRPr sz="2200"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63" y="823725"/>
            <a:ext cx="6480876" cy="4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25" y="58700"/>
            <a:ext cx="7665099" cy="48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88" y="197100"/>
            <a:ext cx="7476627" cy="47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76" y="191550"/>
            <a:ext cx="7458227" cy="47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7" y="151100"/>
            <a:ext cx="7556574" cy="48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1" y="152663"/>
            <a:ext cx="7621151" cy="48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50" y="404412"/>
            <a:ext cx="8475249" cy="433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https://www.kaggle.com/datasets/dgoenrique/amazon-prime-movies-and-tv-shows?resource=download&amp;select=titles.csv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322325" y="14018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86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Datasets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Design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ETL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 Business Questions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Tableau Visualization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References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1388550" y="14570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31500" y="1885950"/>
            <a:ext cx="37065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prime movies/TV shows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Titles.csv: 10,873 rows * 15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Credits.csv; 140,553 rows * 5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NaN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Transforming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950" y="2890025"/>
            <a:ext cx="5111075" cy="21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700" y="68875"/>
            <a:ext cx="5111074" cy="26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 flipH="1" rot="10800000">
            <a:off x="3289200" y="2969125"/>
            <a:ext cx="562800" cy="115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3289200" y="1223075"/>
            <a:ext cx="562800" cy="115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-1432650" y="-3874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</a:t>
            </a:r>
            <a:endParaRPr sz="24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00" y="778350"/>
            <a:ext cx="5785800" cy="42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394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fact tables: fact_specifics (snapshot), fact_casts(cumulative)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5 dimension tables: dim_year(SCD 0), dim_imdb(SCD 1), dim_title(SCD 2), dim_age(SCD 1), dim_seasons(SCD 3)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Business Questions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1823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release year impact imdb score? Do older movies/TV shows get higher scores?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age certification types are there? What types are the majority?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is the number of seasons for TV shows ranked? What is the TV show with the largest number of seasons?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imdb score follow a normal distribution?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For movies/TV shows with only one production country, what genres does each country produce and what are the counts?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18"/>
          <p:cNvSpPr/>
          <p:nvPr/>
        </p:nvSpPr>
        <p:spPr>
          <a:xfrm>
            <a:off x="1236225" y="3587225"/>
            <a:ext cx="320100" cy="36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1236225" y="2646900"/>
            <a:ext cx="320100" cy="36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395250" y="-662175"/>
            <a:ext cx="78939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Does release year impact imdb score? Do older movies/TV shows get higher scores?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50" y="847775"/>
            <a:ext cx="6366898" cy="407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75" y="805050"/>
            <a:ext cx="5456648" cy="42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280350" y="275950"/>
            <a:ext cx="81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age certification types are there? What types are the majority?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88550" y="-4966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0" lang="en" sz="1400">
                <a:latin typeface="Calibri"/>
                <a:ea typeface="Calibri"/>
                <a:cs typeface="Calibri"/>
                <a:sym typeface="Calibri"/>
              </a:rPr>
              <a:t>How is the number of seasons for TV shows ranked? What is the TV show with the largest number of seasons?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300"/>
              <a:t>             </a:t>
            </a:r>
            <a:endParaRPr sz="22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63" y="794725"/>
            <a:ext cx="6494425" cy="42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