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716a147c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716a147c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716a147c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716a147c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716a147c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716a147c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16a147c3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716a147c3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716a147c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716a147c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16a147c3_0_1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716a147c3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16a147c3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716a147c3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311700" y="638175"/>
            <a:ext cx="4512000" cy="1916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317150" y="2752725"/>
            <a:ext cx="4512000" cy="166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 txBox="1"/>
          <p:nvPr>
            <p:ph idx="1" type="body"/>
          </p:nvPr>
        </p:nvSpPr>
        <p:spPr>
          <a:xfrm>
            <a:off x="317500" y="638175"/>
            <a:ext cx="4300800" cy="378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meganrisdal/la-county-restaurant-inspections-and-violation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ctrTitle"/>
          </p:nvPr>
        </p:nvSpPr>
        <p:spPr>
          <a:xfrm>
            <a:off x="408800" y="1901750"/>
            <a:ext cx="8261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safest restaurants in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County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582375" y="447250"/>
            <a:ext cx="75057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473575" y="1433875"/>
            <a:ext cx="7851300" cy="30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 am desired to go to graduate school in Los Angeles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 love the city and would like to explore more safe restaurants in the area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With this project, people will easily find safe restaurants in LA county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This project is valuable for both locals and visitors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595525" y="466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and Cleaning</a:t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595525" y="605125"/>
            <a:ext cx="81525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 dataset of LA County Restaurant inspections and violations on Kaggle that was last updated 2 years ago </a:t>
            </a:r>
            <a:r>
              <a:rPr lang="en" sz="2400" u="sng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https://www.kaggle.com/meganrisdal/la-county-restaurant-inspections-and-violations</a:t>
            </a: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 total, 392830 rows and 20 columns in the raw dataset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Duplicated, description features were dropped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Cleaned data contains 15 features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529725" y="845600"/>
            <a:ext cx="32781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meaning of grades: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restaurants graded with A remain active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825" y="415799"/>
            <a:ext cx="4974150" cy="40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283825" y="1028475"/>
            <a:ext cx="4512000" cy="29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Among all the cities, </a:t>
            </a:r>
            <a:r>
              <a:rPr lang="en"/>
              <a:t>Los Angeles has most restaurants graded as A. The city contains 33.33% of ‘A’ restaurants in the LA county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645" y="584662"/>
            <a:ext cx="3711780" cy="39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613375" y="1096500"/>
            <a:ext cx="3265500" cy="33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relationship between restaurant’s location (zip code) and grade</a:t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400" y="1234350"/>
            <a:ext cx="5100725" cy="28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3165" r="3165" t="0"/>
          <a:stretch/>
        </p:blipFill>
        <p:spPr>
          <a:xfrm>
            <a:off x="5127551" y="724375"/>
            <a:ext cx="1811653" cy="1811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 rotWithShape="1">
          <a:blip r:embed="rId4">
            <a:alphaModFix/>
          </a:blip>
          <a:srcRect b="0" l="4204" r="4195" t="0"/>
          <a:stretch/>
        </p:blipFill>
        <p:spPr>
          <a:xfrm>
            <a:off x="7015340" y="724375"/>
            <a:ext cx="1811666" cy="18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 rotWithShape="1">
          <a:blip r:embed="rId5">
            <a:alphaModFix/>
          </a:blip>
          <a:srcRect b="2107" l="0" r="0" t="2097"/>
          <a:stretch/>
        </p:blipFill>
        <p:spPr>
          <a:xfrm>
            <a:off x="5127551" y="2607457"/>
            <a:ext cx="1811657" cy="1811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 rotWithShape="1">
          <a:blip r:embed="rId6">
            <a:alphaModFix/>
          </a:blip>
          <a:srcRect b="0" l="3575" r="3565" t="0"/>
          <a:stretch/>
        </p:blipFill>
        <p:spPr>
          <a:xfrm>
            <a:off x="7015340" y="2607457"/>
            <a:ext cx="1811666" cy="181167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317500" y="638175"/>
            <a:ext cx="4300800" cy="3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 explored the grades of restaurants in each city.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Among 443 cities, </a:t>
            </a:r>
            <a:r>
              <a:rPr lang="en" sz="3000">
                <a:latin typeface="Nunito"/>
                <a:ea typeface="Nunito"/>
                <a:cs typeface="Nunito"/>
                <a:sym typeface="Nunito"/>
              </a:rPr>
              <a:t>Los Angeles has most high-graded restaurants.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592275" y="845600"/>
            <a:ext cx="34083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 focus on restaurants in the city of Los Angeles.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From the regression, we can tell restaurants with lower zip codes tend to be safer.</a:t>
            </a:r>
            <a:endParaRPr sz="2400"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677" y="1128275"/>
            <a:ext cx="4812097" cy="29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